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6A4A4-C774-40A6-9CF9-4CEAC019B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4F69F-D4FE-46A9-80EF-3D53D7062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99F77-789D-4888-95F2-61929EC7A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0F6E9-40ED-4353-A243-7AAD5DD1B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683E8-D9E5-44EC-BB1A-6A49B6444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7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6D400-5E3A-4F6C-BF29-8B6A25CA0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2EFFD-7664-44B0-BE92-9AB073720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ACE62-69E0-433B-8E6C-8998203E9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472BB-3942-4372-9555-4A8401116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EE4C5-F2FA-42D4-94FC-9A09D35C9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5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DCEC57-CA1E-4C71-BCDE-045CCB8BF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C066B-ABB4-491A-8059-FE2C29437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34FA1-DBAB-49EF-8CB2-E62D73708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CA5EB-C59D-488F-AE0A-ECE037160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ECD06-8A43-4692-B10F-323FD062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1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53239-6A4A-47E5-BB22-EA8186733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0B3EA-38B4-498E-88D9-30B03A25C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07BA8-0007-496A-AF9A-DED9A1E8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AFF7D-8929-4ACA-B50C-DABD2702C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51E24-5EF4-479B-B268-4B352B0E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1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921B9-0FAF-4B6D-9BC3-75ADB8B9D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9411C-1EF1-43C5-827B-0F1B7D08F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5B47C-54D2-46F3-A39B-78DAE8433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F4269-4F6A-47C6-AA48-DE0A3D34F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E567A-712D-4D76-83A4-96AD46DAB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42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7250-18C4-4B8D-BC1E-C17F8126C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01E7C-41D4-4541-A645-23E943E66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24FD1-2F0D-4EC3-8FAB-755B9C284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93B45-6B36-4856-81A7-52DE8AD3D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15E34-2271-4B62-A9E4-B5F739351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9A3AA-4EF5-43CD-9655-EBF20DB41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1F36-37F3-4D00-BB54-C08AD681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844A7-486E-48E6-A5C7-64AAFE267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BD723-2FE6-4DFA-BC28-325B81102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493356-A681-46E9-BAC9-D9B05B691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193CC-9049-4EAE-A6F9-3EE7CAB7A6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2BB3E2-C79F-4B93-AC49-1B74F937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02770C-8790-4F83-851A-54B92C76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182F98-6BA1-4CB7-990D-D4C0C1C39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7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AD0CF-BC8B-4614-8D38-C733EBFAC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E7B069-8A8E-482E-97F0-F61EF8DF6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CBAE91-3294-4342-BA3B-71295EEE2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B34944-E503-460D-866D-9FA1B6544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7FBB42-93D9-477C-90E3-03E70ED3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511E91-89FB-45C1-9A15-322F41733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AFF13-2331-4938-A0B0-8A14A95FD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6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28DF5-F2CB-4797-9209-00660777B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96125-0E4E-4603-9E2B-9740D82D5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A3153-C2C0-4F8E-871C-7A8B479E5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BC828-04F2-4AA4-B557-52284A1D7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DBDB7-9F25-40DC-A01B-374B48CB8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30E82-B47D-4E21-BBE2-FBC6E2D42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2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44185-95D0-439B-8CC9-A05938F5A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C29955-61D0-4AE5-A685-F38D839299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1B212-E69A-4926-AC80-3854B623E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04CB0-8FE2-4121-A570-8A1E71F77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AC5A8-097D-42E2-BA7C-391377A06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EE2E1-FAFE-495F-AFD9-D60BBA95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85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D309DE-3CB4-45EC-961C-9234D0F2F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D5EDD-C8F3-4B9F-B704-741EF7DE5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54A6A-3EA3-4FF4-A89B-D68209E13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CC8A7-6E12-4758-992B-F7F1A489836B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3FBBF-13F5-46CC-B72F-8BA0F4993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94E92-3C40-41A8-8BE6-5BA8E8551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D68BB-9092-4DBB-8DD5-7DB3E852F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6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708EA-441B-4A3A-B72A-F0D09801C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455312"/>
          </a:xfrm>
          <a:solidFill>
            <a:schemeClr val="accent1"/>
          </a:solidFill>
        </p:spPr>
        <p:txBody>
          <a:bodyPr/>
          <a:lstStyle/>
          <a:p>
            <a:r>
              <a:rPr lang="en-US"/>
              <a:t>AVAILABLE RESOURCES FOR PARENTS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DBC58-52C8-4E81-80A1-48C164E44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4689" y="1455314"/>
            <a:ext cx="12192000" cy="540268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21D664-685D-4C63-81FC-CDA2A9492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5312"/>
            <a:ext cx="7610622" cy="54026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DFFD0E-F4CF-444A-BD85-C2C3CC2308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622" y="1455311"/>
            <a:ext cx="4581378" cy="540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629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AVAILABLE RESOURCES FOR PARENTS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AVAILABLE RESOURCES FOR PARENTS</dc:title>
  <dc:creator>ROSEMARY  BYRD</dc:creator>
  <cp:lastModifiedBy>PAMELA M WILLIAMS</cp:lastModifiedBy>
  <cp:revision>1</cp:revision>
  <dcterms:created xsi:type="dcterms:W3CDTF">2021-12-14T23:31:08Z</dcterms:created>
  <dcterms:modified xsi:type="dcterms:W3CDTF">2021-12-15T14:05:10Z</dcterms:modified>
</cp:coreProperties>
</file>