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3"/>
  </p:notesMasterIdLst>
  <p:sldIdLst>
    <p:sldId id="443" r:id="rId2"/>
    <p:sldId id="438" r:id="rId3"/>
    <p:sldId id="455" r:id="rId4"/>
    <p:sldId id="473" r:id="rId5"/>
    <p:sldId id="464" r:id="rId6"/>
    <p:sldId id="484" r:id="rId7"/>
    <p:sldId id="471" r:id="rId8"/>
    <p:sldId id="474" r:id="rId9"/>
    <p:sldId id="475" r:id="rId10"/>
    <p:sldId id="485" r:id="rId11"/>
    <p:sldId id="431" r:id="rId12"/>
    <p:sldId id="476" r:id="rId13"/>
    <p:sldId id="477" r:id="rId14"/>
    <p:sldId id="486" r:id="rId15"/>
    <p:sldId id="478" r:id="rId16"/>
    <p:sldId id="479" r:id="rId17"/>
    <p:sldId id="480" r:id="rId18"/>
    <p:sldId id="487" r:id="rId19"/>
    <p:sldId id="481" r:id="rId20"/>
    <p:sldId id="482" r:id="rId21"/>
    <p:sldId id="483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73"/>
            <p14:sldId id="464"/>
            <p14:sldId id="484"/>
            <p14:sldId id="471"/>
            <p14:sldId id="474"/>
            <p14:sldId id="475"/>
            <p14:sldId id="485"/>
            <p14:sldId id="431"/>
            <p14:sldId id="476"/>
            <p14:sldId id="477"/>
            <p14:sldId id="486"/>
            <p14:sldId id="478"/>
            <p14:sldId id="479"/>
            <p14:sldId id="480"/>
            <p14:sldId id="487"/>
            <p14:sldId id="481"/>
            <p14:sldId id="482"/>
            <p14:sldId id="483"/>
          </p14:sldIdLst>
        </p14:section>
      </p14:sectionLst>
    </p:ex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January 13-17, 2025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diamond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15,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54921" y="36049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86005" y="31983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811976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95734" y="279197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223236" y="318366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/>
        </p:nvSpPr>
        <p:spPr>
          <a:xfrm>
            <a:off x="5109122" y="1934814"/>
            <a:ext cx="1076830" cy="1314490"/>
          </a:xfrm>
          <a:prstGeom prst="diamond">
            <a:avLst/>
          </a:prstGeom>
          <a:solidFill>
            <a:schemeClr val="bg1"/>
          </a:solidFill>
          <a:ln w="5715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2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hatch, catch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fell, have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broke, joke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after, now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pail, snail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tooth + paste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key + board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see + weed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snow +  man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head + light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306763"/>
            <a:ext cx="2606521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15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4940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13105" y="2662518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13107" y="3140635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23985" y="3604325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09216" y="4081584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1" name="Google Shape;401;p30"/>
          <p:cNvSpPr txBox="1"/>
          <p:nvPr/>
        </p:nvSpPr>
        <p:spPr>
          <a:xfrm>
            <a:off x="6066118" y="2044700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orn,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ill,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ust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and,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alt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ark,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ill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30807" y="218231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436989" y="273420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426238" y="329943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436267" y="385956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1" grpId="0" animBg="1"/>
      <p:bldP spid="3" grpId="0"/>
      <p:bldP spid="33" grpId="0"/>
      <p:bldP spid="34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gh, b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en-US" sz="26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pl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spo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pi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ck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wen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min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12316" y="212036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987520" y="268559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003010" y="323422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2992259" y="3816371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w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1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/>
              <a:t>B</a:t>
            </a:r>
            <a:r>
              <a:rPr lang="en-US" sz="2800" dirty="0">
                <a:latin typeface="Chalkboard"/>
                <a:cs typeface="Chalkboard"/>
              </a:rPr>
              <a:t>ugs bite big </a:t>
            </a:r>
            <a:r>
              <a:rPr lang="en-US" sz="2800" b="1" dirty="0">
                <a:latin typeface="Chalkboard"/>
                <a:cs typeface="Chalkboard"/>
              </a:rPr>
              <a:t>blueberry bacon bits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0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diamond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16,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54921" y="36049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86005" y="31983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811976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95734" y="279197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223236" y="318366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/>
        </p:nvSpPr>
        <p:spPr>
          <a:xfrm>
            <a:off x="5109122" y="1934814"/>
            <a:ext cx="1076830" cy="1314490"/>
          </a:xfrm>
          <a:prstGeom prst="diamond">
            <a:avLst/>
          </a:prstGeom>
          <a:solidFill>
            <a:schemeClr val="bg1"/>
          </a:solidFill>
          <a:ln w="5715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32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Jill, will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got, trot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Jack, pack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broke, nose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down, crown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fire + place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spot + light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bird + house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tooth + brush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oat + meal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306763"/>
            <a:ext cx="2606521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15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4940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13105" y="26625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13107" y="314063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68283" y="3648634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68282" y="405204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1" name="Google Shape;401;p30"/>
          <p:cNvSpPr txBox="1"/>
          <p:nvPr/>
        </p:nvSpPr>
        <p:spPr>
          <a:xfrm>
            <a:off x="6007053" y="2074239"/>
            <a:ext cx="294129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ounce,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ump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ipe,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ork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aw,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uns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ink,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ost</a:t>
            </a:r>
            <a:endParaRPr lang="hu-HU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49660" y="225974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539630" y="272230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544369" y="324394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539631" y="369709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619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1" grpId="0" animBg="1"/>
      <p:bldP spid="3" grpId="0"/>
      <p:bldP spid="33" grpId="0"/>
      <p:bldP spid="34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15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97122"/>
            <a:ext cx="3100914" cy="137691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8524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bo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th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e, be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ll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wal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li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ck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hea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san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20487" y="217872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179481" y="2667237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210460" y="321729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168731" y="373965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f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x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f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33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The </a:t>
            </a:r>
            <a:r>
              <a:rPr lang="en-US" sz="2800" b="1" dirty="0">
                <a:latin typeface="Chalkboard"/>
                <a:cs typeface="Chalkboard"/>
              </a:rPr>
              <a:t>caterpillar </a:t>
            </a:r>
            <a:r>
              <a:rPr lang="en-US" sz="2800" dirty="0">
                <a:latin typeface="Chalkboard"/>
                <a:cs typeface="Chalkboard"/>
              </a:rPr>
              <a:t>ate </a:t>
            </a:r>
            <a:r>
              <a:rPr lang="en-US" sz="2800" b="1" dirty="0">
                <a:latin typeface="Chalkboard"/>
                <a:cs typeface="Chalkboard"/>
              </a:rPr>
              <a:t>crunchy carrots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15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5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diamond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17,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54921" y="36049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86005" y="31983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811976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95734" y="279197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223236" y="318366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/>
        </p:nvSpPr>
        <p:spPr>
          <a:xfrm>
            <a:off x="5109122" y="1934814"/>
            <a:ext cx="1076830" cy="1314490"/>
          </a:xfrm>
          <a:prstGeom prst="diamond">
            <a:avLst/>
          </a:prstGeom>
          <a:solidFill>
            <a:schemeClr val="bg1"/>
          </a:solidFill>
          <a:ln w="5715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32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draw, saw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the, he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nurse, purse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soap, hope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pan, top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071381" y="2074239"/>
            <a:ext cx="279082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pan + cake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yard + stick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grape + fruit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thumb + print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door + way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306763"/>
            <a:ext cx="2606521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15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4940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13105" y="2662518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13107" y="314063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27348" y="3560017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68282" y="4052046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1" name="Google Shape;401;p30"/>
          <p:cNvSpPr txBox="1"/>
          <p:nvPr/>
        </p:nvSpPr>
        <p:spPr>
          <a:xfrm>
            <a:off x="6095651" y="2074239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id,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it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oft,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old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dd,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x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uild, 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old</a:t>
            </a:r>
            <a:endParaRPr lang="hu-HU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42932" y="2259742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347669" y="2737072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337641" y="3214404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8362436" y="3697095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06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1" grpId="0" animBg="1"/>
      <p:bldP spid="3" grpId="0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diamond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13,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54921" y="36049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86005" y="31983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811976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95734" y="279197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223236" y="318366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/>
        </p:nvSpPr>
        <p:spPr>
          <a:xfrm>
            <a:off x="5109122" y="1934814"/>
            <a:ext cx="1076830" cy="1314490"/>
          </a:xfrm>
          <a:prstGeom prst="diamond">
            <a:avLst/>
          </a:prstGeom>
          <a:solidFill>
            <a:schemeClr val="bg1"/>
          </a:solidFill>
          <a:ln w="5715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15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97122"/>
            <a:ext cx="3100914" cy="137691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8524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e, sta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en-US" sz="26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e, thr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ee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seve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eleve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zi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89511" y="2333591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194247" y="284046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179483" y="337216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184220" y="387903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78719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ll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7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Five Funky fish </a:t>
            </a:r>
            <a:r>
              <a:rPr lang="en-US" sz="2800" dirty="0">
                <a:latin typeface="Chalkboard"/>
                <a:cs typeface="Chalkboard"/>
              </a:rPr>
              <a:t>wiggle their funky fins.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15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84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4" y="2092413"/>
            <a:ext cx="2773955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map, wrap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fish, dish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tuck, door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told, gold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reach, beach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bath + room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class + mate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high + way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space + ship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rain + bow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eat,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ase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ept,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ext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ell,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ime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ow,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ome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15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3715" y="2269857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71470" y="3140295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44925" y="3576745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41936" y="4007566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71993" y="2751305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23832" y="2256158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297591" y="267010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333305" y="325728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344057" y="375474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15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sea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va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kep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nex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ti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ho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84229" y="222375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956543" y="273205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2925568" y="329616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2945793" y="380088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23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The </a:t>
            </a:r>
            <a:r>
              <a:rPr lang="en-US" sz="2800" b="1" dirty="0">
                <a:latin typeface="Chalkboard"/>
                <a:cs typeface="Chalkboard"/>
              </a:rPr>
              <a:t>lion licked </a:t>
            </a:r>
            <a:r>
              <a:rPr lang="en-US" sz="2800" dirty="0">
                <a:latin typeface="Chalkboard"/>
                <a:cs typeface="Chalkboard"/>
              </a:rPr>
              <a:t>his </a:t>
            </a:r>
            <a:r>
              <a:rPr lang="en-US" sz="2800" b="1" dirty="0" smtClean="0">
                <a:latin typeface="Chalkboard"/>
                <a:cs typeface="Chalkboard"/>
              </a:rPr>
              <a:t>lips.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15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diamond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friend!”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January 14,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954921" y="360492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86005" y="31983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811976" y="350282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95734" y="279197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223236" y="318366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/>
        </p:nvSpPr>
        <p:spPr>
          <a:xfrm>
            <a:off x="5109122" y="1934814"/>
            <a:ext cx="1076830" cy="1314490"/>
          </a:xfrm>
          <a:prstGeom prst="diamond">
            <a:avLst/>
          </a:prstGeom>
          <a:solidFill>
            <a:schemeClr val="bg1"/>
          </a:solidFill>
          <a:ln w="5715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727503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90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gas, car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went, sent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up, cup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draw, tree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bed, head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4999" y="2044700"/>
            <a:ext cx="2701967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road + way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base + ball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pea + nut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sun + light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wheel + chair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92652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oll,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 desk</a:t>
            </a:r>
            <a:endParaRPr lang="hu-HU" sz="26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ame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eart</a:t>
            </a:r>
            <a:endParaRPr lang="hu-HU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ask,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ouse</a:t>
            </a:r>
            <a:endParaRPr lang="hu-HU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est,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eel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15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76519" y="2343705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09041" y="3214142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397264" y="3709671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64742" y="4110953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394798" y="2706996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86261" y="217800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536740" y="270179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573900" y="322558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552951" y="369279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547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15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10000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ki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e, fligh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scree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mea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oli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e, oxe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hor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e, bar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63342" y="213226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252590" y="268416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267358" y="318776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258052" y="369463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w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28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Five funny fairies </a:t>
            </a:r>
            <a:r>
              <a:rPr lang="en-US" sz="2800" dirty="0">
                <a:latin typeface="Chalkboard"/>
                <a:cs typeface="Chalkboard"/>
              </a:rPr>
              <a:t>flew far away.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15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4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2110</TotalTime>
  <Words>997</Words>
  <Application>Microsoft Macintosh PowerPoint</Application>
  <PresentationFormat>On-screen Show (16:9)</PresentationFormat>
  <Paragraphs>462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502</cp:revision>
  <dcterms:modified xsi:type="dcterms:W3CDTF">2024-08-01T20:07:20Z</dcterms:modified>
</cp:coreProperties>
</file>