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January 13-17,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hatch, catch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fell, have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broke, joke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after, now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pail, snail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tooth + paste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key + board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see + weed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snow +  man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head + light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3985" y="360432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09216" y="408158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orn,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ill,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ust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alt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ark,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ill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0807" y="218231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36989" y="273420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26238" y="329943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436267" y="38595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gh, b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pl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pi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wen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min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12316" y="212036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87520" y="26855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03010" y="323422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92259" y="381637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/>
              <a:t>B</a:t>
            </a:r>
            <a:r>
              <a:rPr lang="en-US" sz="2800" dirty="0">
                <a:latin typeface="Chalkboard"/>
                <a:cs typeface="Chalkboard"/>
              </a:rPr>
              <a:t>ugs bite big </a:t>
            </a:r>
            <a:r>
              <a:rPr lang="en-US" sz="2800" b="1" dirty="0">
                <a:latin typeface="Chalkboard"/>
                <a:cs typeface="Chalkboard"/>
              </a:rPr>
              <a:t>blueberry bacon bits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Jill, will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got, trot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Jack, pack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broke, nose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down, crown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fire + place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spot + 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bird + house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tooth + brush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oat + meal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8283" y="3648634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ounce,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ump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ipe,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ork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aw,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uns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ink,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ost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9660" y="22597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39630" y="272230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44369" y="32439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539631" y="369709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bo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th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be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wal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li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san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20487" y="217872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79481" y="266723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10460" y="321729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68731" y="373965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x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caterpillar </a:t>
            </a:r>
            <a:r>
              <a:rPr lang="en-US" sz="2800" dirty="0">
                <a:latin typeface="Chalkboard"/>
                <a:cs typeface="Chalkboard"/>
              </a:rPr>
              <a:t>ate </a:t>
            </a:r>
            <a:r>
              <a:rPr lang="en-US" sz="2800" b="1" dirty="0">
                <a:latin typeface="Chalkboard"/>
                <a:cs typeface="Chalkboard"/>
              </a:rPr>
              <a:t>crunchy carrots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draw, saw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the, he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nurse, purse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soap, hope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pan, top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071381" y="2074239"/>
            <a:ext cx="279082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pan + cake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yard + stick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grape + fruit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thumb + print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door + way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606521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27348" y="3560017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8282" y="4052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id,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oft,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old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dd,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uild,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old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2932" y="225974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47669" y="2737072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337641" y="3214404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362436" y="3697095"/>
            <a:ext cx="34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sta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thr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seve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eleve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zi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89511" y="233359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94247" y="28404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79483" y="337216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84220" y="387903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Five Funky fish </a:t>
            </a:r>
            <a:r>
              <a:rPr lang="en-US" sz="2800" dirty="0">
                <a:latin typeface="Chalkboard"/>
                <a:cs typeface="Chalkboard"/>
              </a:rPr>
              <a:t>wiggle their funky fins.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77395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map, wrap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fish, dish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tuck, door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told, gold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reach, beach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bath + 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class + mate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high + 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space + ship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rain + bow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ept,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ext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ell,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ime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ow,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ome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3715" y="226985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71470" y="314029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44925" y="357674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41936" y="400756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1993" y="27513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23832" y="225615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297591" y="267010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333305" y="325728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344057" y="37547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va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kep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nex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ti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ho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4229" y="222375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56543" y="273205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25568" y="329616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45793" y="380088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</a:t>
            </a:r>
            <a:r>
              <a:rPr lang="en-US" sz="2800" b="1" dirty="0">
                <a:latin typeface="Chalkboard"/>
                <a:cs typeface="Chalkboard"/>
              </a:rPr>
              <a:t>lion licked </a:t>
            </a:r>
            <a:r>
              <a:rPr lang="en-US" sz="2800" dirty="0">
                <a:latin typeface="Chalkboard"/>
                <a:cs typeface="Chalkboard"/>
              </a:rPr>
              <a:t>his </a:t>
            </a:r>
            <a:r>
              <a:rPr lang="en-US" sz="2800" b="1" dirty="0" smtClean="0">
                <a:latin typeface="Chalkboard"/>
                <a:cs typeface="Chalkboard"/>
              </a:rPr>
              <a:t>lips.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gas, car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went, sent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up, cup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draw, tree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bed, head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0196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road + 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base + 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pea + nut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sun + 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wheel + chair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oll,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 desk</a:t>
            </a:r>
            <a:endParaRPr lang="hu-HU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ame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eart</a:t>
            </a:r>
            <a:endParaRPr lang="hu-HU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ouse</a:t>
            </a:r>
            <a:endParaRPr lang="hu-HU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est,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eel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6519" y="23437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09041" y="3214142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97264" y="3709671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4742" y="4110953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94798" y="270699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86261" y="217800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36740" y="270179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73900" y="322558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52951" y="36927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10000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fligh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scree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mea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oli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oxe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bar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63342" y="213226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52590" y="26841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67358" y="31877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258052" y="369463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Five funny fairies </a:t>
            </a:r>
            <a:r>
              <a:rPr lang="en-US" sz="2800" dirty="0">
                <a:latin typeface="Chalkboard"/>
                <a:cs typeface="Chalkboard"/>
              </a:rPr>
              <a:t>flew far away.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15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997</Words>
  <Application>Microsoft Macintosh PowerPoint</Application>
  <PresentationFormat>On-screen Show (16:9)</PresentationFormat>
  <Paragraphs>462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502</cp:revision>
  <dcterms:modified xsi:type="dcterms:W3CDTF">2024-08-01T20:07:20Z</dcterms:modified>
</cp:coreProperties>
</file>