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22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B185-A7C7-43A4-8CCD-C11AC5A14A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87BDC-1DBE-48B1-B281-D0AC6EDABD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87BDC-1DBE-48B1-B281-D0AC6EDAB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27BA-7ED3-4780-882D-9AF1B88392E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 Classroom Supply 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08" y="46303"/>
            <a:ext cx="6857143" cy="9142858"/>
          </a:xfrm>
          <a:prstGeom prst="rect">
            <a:avLst/>
          </a:prstGeom>
        </p:spPr>
      </p:pic>
      <p:sp>
        <p:nvSpPr>
          <p:cNvPr id="5" name="Shape 323"/>
          <p:cNvSpPr txBox="1"/>
          <p:nvPr/>
        </p:nvSpPr>
        <p:spPr>
          <a:xfrm>
            <a:off x="0" y="762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6479" tIns="43228" rIns="86479" bIns="43228" anchor="t" anchorCtr="0">
            <a:noAutofit/>
          </a:bodyPr>
          <a:lstStyle/>
          <a:p>
            <a:pPr algn="ctr">
              <a:lnSpc>
                <a:spcPts val="6200"/>
              </a:lnSpc>
              <a:buSzPct val="25000"/>
            </a:pPr>
            <a:r>
              <a:rPr lang="en-US" sz="6000" dirty="0">
                <a:solidFill>
                  <a:schemeClr val="dk1"/>
                </a:solidFill>
                <a:latin typeface="KG Second Chances Solid" pitchFamily="2" charset="0"/>
                <a:ea typeface="Calibri"/>
                <a:cs typeface="Calibri"/>
                <a:sym typeface="Calibri"/>
              </a:rPr>
              <a:t>Classroom  Supply List  </a:t>
            </a:r>
          </a:p>
        </p:txBody>
      </p:sp>
      <p:sp>
        <p:nvSpPr>
          <p:cNvPr id="6" name="Shape 324"/>
          <p:cNvSpPr txBox="1"/>
          <p:nvPr/>
        </p:nvSpPr>
        <p:spPr>
          <a:xfrm>
            <a:off x="76200" y="2133601"/>
            <a:ext cx="7010400" cy="314321"/>
          </a:xfrm>
          <a:prstGeom prst="rect">
            <a:avLst/>
          </a:prstGeom>
          <a:noFill/>
          <a:ln>
            <a:noFill/>
          </a:ln>
        </p:spPr>
        <p:txBody>
          <a:bodyPr lIns="86479" tIns="43228" rIns="86479" bIns="43228" anchor="t" anchorCtr="0">
            <a:noAutofit/>
          </a:bodyPr>
          <a:lstStyle/>
          <a:p>
            <a:pPr algn="ctr">
              <a:buSzPct val="25000"/>
            </a:pPr>
            <a:r>
              <a:rPr lang="en-US" sz="1150" b="1" dirty="0">
                <a:solidFill>
                  <a:schemeClr val="dk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Please provide the following supplies to be used at school.  </a:t>
            </a: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MEA09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124" y="2638337"/>
            <a:ext cx="1350175" cy="1350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167" y="404095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3 Primary Composition 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Notebooks </a:t>
            </a:r>
          </a:p>
          <a:p>
            <a:r>
              <a:rPr lang="en-US" sz="800" dirty="0">
                <a:latin typeface="KG Miss Kindergarten" pitchFamily="2" charset="0"/>
              </a:rPr>
              <a:t> </a:t>
            </a:r>
          </a:p>
        </p:txBody>
      </p:sp>
      <p:pic>
        <p:nvPicPr>
          <p:cNvPr id="9" name="Picture 2" descr="Image result for crayola cray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3417" y="2600234"/>
            <a:ext cx="800475" cy="12949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74050" y="4021820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5 packs of 24 </a:t>
            </a:r>
          </a:p>
          <a:p>
            <a:pPr marL="228600" indent="-228600" algn="ctr"/>
            <a:r>
              <a:rPr lang="en-US" sz="1000" u="sng" dirty="0" err="1">
                <a:latin typeface="Janda Closer To Free" panose="02000503000000020003" pitchFamily="2" charset="0"/>
              </a:rPr>
              <a:t>Crayola</a:t>
            </a:r>
            <a:r>
              <a:rPr lang="en-US" sz="1000" dirty="0">
                <a:latin typeface="Janda Closer To Free" panose="02000503000000020003" pitchFamily="2" charset="0"/>
              </a:rPr>
              <a:t> Crayons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7447" y="4047026"/>
            <a:ext cx="18533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100" dirty="0">
                <a:latin typeface="KG Miss Kindergarten" pitchFamily="2" charset="0"/>
              </a:rPr>
              <a:t> </a:t>
            </a:r>
            <a:r>
              <a:rPr lang="en-US" sz="1000" dirty="0">
                <a:latin typeface="Janda Closer To Free" panose="02000503000000020003" pitchFamily="2" charset="0"/>
              </a:rPr>
              <a:t>1 backpack to bring school</a:t>
            </a:r>
          </a:p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everyday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3207" y="3991043"/>
            <a:ext cx="143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2 packs of 24  pencil</a:t>
            </a:r>
          </a:p>
          <a:p>
            <a:pPr marL="228600" indent="-228600" algn="ctr"/>
            <a:r>
              <a:rPr lang="en-US" sz="1000" dirty="0" err="1">
                <a:latin typeface="Janda Closer To Free" panose="02000503000000020003" pitchFamily="2" charset="0"/>
              </a:rPr>
              <a:t>ticonderoga</a:t>
            </a:r>
            <a:endParaRPr lang="en-US" sz="1000" dirty="0">
              <a:latin typeface="Janda Closer To Free" panose="0200050300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35" y="5631310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Lysol Spray  </a:t>
            </a:r>
          </a:p>
        </p:txBody>
      </p:sp>
      <p:pic>
        <p:nvPicPr>
          <p:cNvPr id="18" name="Picture 12" descr="Image result for box of tissu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167" y="5969516"/>
            <a:ext cx="1219200" cy="7900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1337" y="6755862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4 box of tissues </a:t>
            </a:r>
          </a:p>
        </p:txBody>
      </p:sp>
      <p:pic>
        <p:nvPicPr>
          <p:cNvPr id="20" name="Picture 14" descr="Image result for kids headphones"/>
          <p:cNvPicPr>
            <a:picLocks noChangeAspect="1" noChangeArrowheads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 bwMode="auto">
          <a:xfrm>
            <a:off x="1737882" y="5829017"/>
            <a:ext cx="609600" cy="94865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344885" y="6717394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1 pair of headphones</a:t>
            </a:r>
          </a:p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(NO ear buds)</a:t>
            </a:r>
            <a:r>
              <a:rPr lang="en-US" sz="700" dirty="0">
                <a:latin typeface="KG Miss Kindergarte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5399" y="7254370"/>
            <a:ext cx="12082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3 packs of dry</a:t>
            </a:r>
          </a:p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erase markers black only</a:t>
            </a:r>
            <a:endParaRPr lang="en-US" sz="1000" dirty="0">
              <a:latin typeface="Janda Closer To Free" panose="02000503000000020003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0943" y="6925013"/>
            <a:ext cx="95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containers of baby wipes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8862" y="8350555"/>
            <a:ext cx="930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Janda Closer To Free" panose="02000503000000020003" pitchFamily="2" charset="0"/>
              </a:rPr>
              <a:t>ziploc</a:t>
            </a:r>
            <a:r>
              <a:rPr lang="en-US" sz="1000" dirty="0">
                <a:latin typeface="Janda Closer To Free" panose="02000503000000020003" pitchFamily="2" charset="0"/>
              </a:rPr>
              <a:t> bags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girls-quart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boys-gallon</a:t>
            </a:r>
          </a:p>
        </p:txBody>
      </p:sp>
      <p:pic>
        <p:nvPicPr>
          <p:cNvPr id="30" name="Picture 8" descr="Image result for Elmer's Glue Sticks"/>
          <p:cNvPicPr>
            <a:picLocks noChangeAspect="1" noChangeArrowheads="1"/>
          </p:cNvPicPr>
          <p:nvPr/>
        </p:nvPicPr>
        <p:blipFill>
          <a:blip r:embed="rId8" cstate="print"/>
          <a:srcRect l="23077" t="3077" r="23077" b="3077"/>
          <a:stretch>
            <a:fillRect/>
          </a:stretch>
        </p:blipFill>
        <p:spPr bwMode="auto">
          <a:xfrm>
            <a:off x="5625811" y="4564179"/>
            <a:ext cx="685800" cy="119525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25558" y="5774241"/>
            <a:ext cx="1486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4 pack of glue sticks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55A78-5615-4401-85F3-C614BD669C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054" y="2521410"/>
            <a:ext cx="1624740" cy="1624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9B61B-7E86-43D4-B198-2750DAAB14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2538345"/>
            <a:ext cx="729961" cy="13865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56009F-5423-4F47-904C-44BC10C3DD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915" t="13611" r="21024" b="12706"/>
          <a:stretch/>
        </p:blipFill>
        <p:spPr>
          <a:xfrm>
            <a:off x="3571875" y="4680584"/>
            <a:ext cx="772090" cy="9472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5DB12A-7656-4E5D-9A47-D10236B40F4E}"/>
              </a:ext>
            </a:extLst>
          </p:cNvPr>
          <p:cNvSpPr txBox="1"/>
          <p:nvPr/>
        </p:nvSpPr>
        <p:spPr>
          <a:xfrm>
            <a:off x="3667125" y="5635918"/>
            <a:ext cx="159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plastic folder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w/pockets and prongs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green and blue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C91882-20A6-40ED-A027-1ECB1F63572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639" t="5330" r="15776" b="4697"/>
          <a:stretch/>
        </p:blipFill>
        <p:spPr>
          <a:xfrm>
            <a:off x="4409029" y="4672642"/>
            <a:ext cx="771145" cy="955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4D2873-0F4C-415B-9404-352C6DC8BC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3900" y="4294100"/>
            <a:ext cx="1463167" cy="146316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DC48718-DA1F-4CFA-90E1-54489883A316}"/>
              </a:ext>
            </a:extLst>
          </p:cNvPr>
          <p:cNvSpPr txBox="1"/>
          <p:nvPr/>
        </p:nvSpPr>
        <p:spPr>
          <a:xfrm>
            <a:off x="1697272" y="5518368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Janda Closer To Free" panose="02000503000000020003" pitchFamily="2" charset="0"/>
              </a:rPr>
              <a:t>1 pair of scissors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70A535-9959-4F00-8942-384C004337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5592" y="5928901"/>
            <a:ext cx="1025858" cy="10258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D9531C-FCEE-4A28-9108-A72624ED11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920" y="7402739"/>
            <a:ext cx="955155" cy="11316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5D94DF9-9D3C-427C-A6C9-E7E07D39F064}"/>
              </a:ext>
            </a:extLst>
          </p:cNvPr>
          <p:cNvSpPr txBox="1"/>
          <p:nvPr/>
        </p:nvSpPr>
        <p:spPr>
          <a:xfrm>
            <a:off x="7465" y="8568051"/>
            <a:ext cx="209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change of clothing 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Shirt, pants, socks, underwear</a:t>
            </a:r>
            <a:endParaRPr lang="en-US" sz="1000" dirty="0">
              <a:latin typeface="KG Miss Kindergarte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D69ACD8-9484-418A-8FBD-EFADD627B9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1875" y="7472865"/>
            <a:ext cx="1084893" cy="9333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382C88-0BD6-4198-965F-3BD3C1181BA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6698" t="3327" r="15876" b="5841"/>
          <a:stretch/>
        </p:blipFill>
        <p:spPr>
          <a:xfrm>
            <a:off x="5306446" y="7856762"/>
            <a:ext cx="868784" cy="87995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25DF03-8182-4BFF-A3D7-8D8BC45790B7}"/>
              </a:ext>
            </a:extLst>
          </p:cNvPr>
          <p:cNvSpPr txBox="1"/>
          <p:nvPr/>
        </p:nvSpPr>
        <p:spPr>
          <a:xfrm>
            <a:off x="4895895" y="8819791"/>
            <a:ext cx="1689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2 reams of copy paper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21ADAE-5E42-4361-B31C-242006081D8B}"/>
              </a:ext>
            </a:extLst>
          </p:cNvPr>
          <p:cNvSpPr txBox="1"/>
          <p:nvPr/>
        </p:nvSpPr>
        <p:spPr>
          <a:xfrm>
            <a:off x="3805735" y="8214108"/>
            <a:ext cx="95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containers of Clorox wipes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EAFD9-C2FF-4748-91C9-C57F1B64CE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18207" y="7323919"/>
            <a:ext cx="755563" cy="75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A6022-1C58-4491-BD25-436BCA18E73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889" b="93333" l="9778" r="89778">
                        <a14:foregroundMark x1="43111" y1="11111" x2="43111" y2="11111"/>
                        <a14:foregroundMark x1="52889" y1="8000" x2="52889" y2="8000"/>
                        <a14:foregroundMark x1="50667" y1="13333" x2="50667" y2="21778"/>
                        <a14:foregroundMark x1="59111" y1="7556" x2="59111" y2="7556"/>
                        <a14:foregroundMark x1="59111" y1="4889" x2="59111" y2="4889"/>
                        <a14:foregroundMark x1="45333" y1="4889" x2="45333" y2="4889"/>
                        <a14:foregroundMark x1="52889" y1="4889" x2="52889" y2="4889"/>
                        <a14:foregroundMark x1="47556" y1="4889" x2="47556" y2="4889"/>
                        <a14:foregroundMark x1="54667" y1="82222" x2="54667" y2="82222"/>
                        <a14:foregroundMark x1="57778" y1="74222" x2="43556" y2="92000"/>
                        <a14:foregroundMark x1="43556" y1="92000" x2="63556" y2="88000"/>
                        <a14:foregroundMark x1="40889" y1="92000" x2="40889" y2="93333"/>
                      </a14:backgroundRemoval>
                    </a14:imgEffect>
                  </a14:imgLayer>
                </a14:imgProps>
              </a:ext>
            </a:extLst>
          </a:blip>
          <a:srcRect l="32507" r="31840"/>
          <a:stretch/>
        </p:blipFill>
        <p:spPr>
          <a:xfrm>
            <a:off x="644730" y="4492862"/>
            <a:ext cx="498189" cy="1144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6D1DD-B0A0-563D-2EC9-F4597974BE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56794" y="5971202"/>
            <a:ext cx="1233030" cy="1150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112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Janda Closer To Free</vt:lpstr>
      <vt:lpstr>KG Miss Kindergarten</vt:lpstr>
      <vt:lpstr>KG Second Chances Solid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Classroom Supply List</dc:title>
  <dc:creator>barbara wickwire</dc:creator>
  <cp:lastModifiedBy>MARGARITA  SOTELO</cp:lastModifiedBy>
  <cp:revision>16</cp:revision>
  <dcterms:created xsi:type="dcterms:W3CDTF">2017-07-10T16:35:29Z</dcterms:created>
  <dcterms:modified xsi:type="dcterms:W3CDTF">2024-05-28T19:33:40Z</dcterms:modified>
</cp:coreProperties>
</file>