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8" r:id="rId7"/>
    <p:sldId id="259" r:id="rId8"/>
    <p:sldId id="260" r:id="rId9"/>
    <p:sldId id="262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94660"/>
  </p:normalViewPr>
  <p:slideViewPr>
    <p:cSldViewPr snapToGrid="0">
      <p:cViewPr>
        <p:scale>
          <a:sx n="66" d="100"/>
          <a:sy n="66" d="100"/>
        </p:scale>
        <p:origin x="879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5B41-EB0B-CC4E-F689-935B802C4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ECD86-C9BA-56B9-A111-F382C66D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E33EC-8DDC-5784-092F-A35C3802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3151-EDDA-4641-953E-EE9FBDD3ED9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708D-3CDA-7EF9-89E6-EA7E4A3F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266E8-A6B6-3359-4286-F035C248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4FBB-CC2D-4BFC-BA2D-69C4003D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8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21E1-22C5-E4FA-1CF0-3E03C4C2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63C3F-A807-8165-43DF-D3F1E5A46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9AB19-AB19-0D1B-A71A-AC3DA941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3151-EDDA-4641-953E-EE9FBDD3ED9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DD5C1-BD33-7653-B765-0FA3D764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34707-DF5E-BF2D-6BFA-184E943D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4FBB-CC2D-4BFC-BA2D-69C4003D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951F4-0B5F-58EC-E7E3-C0EB78629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A7A7E-0A53-2D70-4F04-FA5AD5658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81BF8-D814-E7C2-BB73-65B0DB02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3151-EDDA-4641-953E-EE9FBDD3ED9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2BED6-4494-82C8-C3DB-36BB7A7E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4C5EC-3D4B-3DEC-1219-150F7AEF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4FBB-CC2D-4BFC-BA2D-69C4003D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3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DE7D-D9A8-E5FD-4C33-303AD4F1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8872-836F-BD9B-C802-6B29531B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F3F85-93BA-70C1-434B-874C0E2B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3151-EDDA-4641-953E-EE9FBDD3ED9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E2A35-9ABA-A55A-32EA-6AB56695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9F80C-5917-C74B-078C-F2834DC4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4FBB-CC2D-4BFC-BA2D-69C4003D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7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81D0F-6FBA-8CD4-9D73-8C17A839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5D5C-10C1-FED2-805E-F42B4D61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613A8-5BF8-2323-2DF3-682ED40B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3151-EDDA-4641-953E-EE9FBDD3ED9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36AF6-CB8E-F259-F791-CC5ECCC8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41C01-F906-A6B5-569B-2650CF95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4FBB-CC2D-4BFC-BA2D-69C4003D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4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0B3E-F3D9-78D8-5186-A21CB1CE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3D155-2FB5-CF11-F901-0B84472B5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DF033-EC1F-08DF-4842-7B698C122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FA90D-4104-A309-1E11-CB764038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3151-EDDA-4641-953E-EE9FBDD3ED9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A84E1-56C2-5FA1-6ED5-C81A79E2B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A5535-F5AF-56C8-F86E-B8E449F1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4FBB-CC2D-4BFC-BA2D-69C4003D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2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2645-B16B-F26C-3E51-AD8BC255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6D7CF-D1FF-848C-E0C5-505AF195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91F1D-4190-1A99-CC6B-AD360E872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107BB-BC52-2FD8-7676-76C607F1E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C4AC6-F0A8-465D-D4F2-1A3DDADA3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61711-E597-DE9A-DFF2-6F25BF58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3151-EDDA-4641-953E-EE9FBDD3ED9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A6A3-3865-4DE5-CF30-18D36E51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D344C-6C0D-C01D-D179-54CD8020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4FBB-CC2D-4BFC-BA2D-69C4003D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4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4938-561A-AF92-69F4-F27148E6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7CF1D-7439-ED14-FDDC-AF5BFF75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3151-EDDA-4641-953E-EE9FBDD3ED9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E8C13-29F1-B27E-E7E0-EF9B99A9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C17B8-B8BB-0ED9-DC6F-4298E421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4FBB-CC2D-4BFC-BA2D-69C4003D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1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8F5A7-4BD3-20F7-D6A6-91CB4926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3151-EDDA-4641-953E-EE9FBDD3ED9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DBCF0-A00D-AE94-F868-9E1BD7A1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622D0-E3B3-C92F-C50E-257DE0FB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4FBB-CC2D-4BFC-BA2D-69C4003D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8E6B-2C8D-439D-74CA-742AE80B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1757-EA74-B8DB-3DE6-704C80C01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C4288-8847-93DA-2A45-1E16EB2CF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86DFC-C2E9-F21F-5D82-13FA6A12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3151-EDDA-4641-953E-EE9FBDD3ED9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12103-721E-BAEE-E6F5-570FDB5D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8C1DD-4042-36FE-FCFF-5C0A101F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4FBB-CC2D-4BFC-BA2D-69C4003D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6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C093-86CC-816C-4B4E-5B1A5D57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F9546-3159-2724-4FF4-3EBEBAA0F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6BCCB-2518-176B-9DF9-0A266C665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F8BFC-EE31-42CC-4DAE-B32F2315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3151-EDDA-4641-953E-EE9FBDD3ED9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9D1FE-1BC5-725F-48DD-5F2B4772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0B9CB-7F12-F3FD-C094-79F206A9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4FBB-CC2D-4BFC-BA2D-69C4003D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811D84-8FAE-5EF1-82AA-7D7914CE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F16CA-AAC5-FBD6-B59F-E0123516B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FDD3-DAC3-FAC2-1A1A-0E8E6606B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613151-EDDA-4641-953E-EE9FBDD3ED9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3C09E-A37A-C2E1-8FB6-86FF74A64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2B5B6-CF9D-A2FD-12DA-3EA84B1AE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974FBB-CC2D-4BFC-BA2D-69C4003D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1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publicdomainpictures.net/en/view-image.php?image=123970&amp;picture=check-mark-ico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secondstogo.net/wordpress/disney-vacation-planning-packing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pngimg.com/png/37270-mens-pant-clipar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secondstogo.net/wordpress/disney-vacation-planning-packing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pngimg.com/png/37270-mens-pant-clipar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secondstogo.net/wordpress/disney-vacation-planning-packing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pngimg.com/png/37270-mens-pant-clipar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pngimg.com/png/37270-mens-pant-clipart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secondstogo.net/wordpress/disney-vacation-planning-packing/" TargetMode="Externa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en/view-image.php?image=123970&amp;picture=check-mark-icon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hyperlink" Target="https://www.publicdomainpictures.net/en/view-image.php?image=123970&amp;picture=check-mark-icon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123970&amp;picture=check-mark-icon" TargetMode="External"/><Relationship Id="rId3" Type="http://schemas.openxmlformats.org/officeDocument/2006/relationships/image" Target="../media/image21.emf"/><Relationship Id="rId7" Type="http://schemas.openxmlformats.org/officeDocument/2006/relationships/image" Target="../media/image1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CFED2-C5F8-B991-C0E6-9128C7FFD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74819"/>
            <a:ext cx="4375151" cy="2858363"/>
          </a:xfrm>
        </p:spPr>
        <p:txBody>
          <a:bodyPr>
            <a:normAutofit/>
          </a:bodyPr>
          <a:lstStyle/>
          <a:p>
            <a:pPr algn="l"/>
            <a:r>
              <a:rPr lang="en-US" sz="6700">
                <a:solidFill>
                  <a:schemeClr val="bg1"/>
                </a:solidFill>
              </a:rPr>
              <a:t>MELROSE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ACCF2-34BB-007A-A4D9-59BF3469F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14180"/>
            <a:ext cx="4377793" cy="159450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2025-2026 Dress Code Expectations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A6765-1C7A-B77C-17DB-61AD87E92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r="1437" b="2"/>
          <a:stretch>
            <a:fillRect/>
          </a:stretch>
        </p:blipFill>
        <p:spPr bwMode="auto"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ll Inspiron 15 5570 15.6&quot; Laptop ...">
            <a:extLst>
              <a:ext uri="{FF2B5EF4-FFF2-40B4-BE49-F238E27FC236}">
                <a16:creationId xmlns:a16="http://schemas.microsoft.com/office/drawing/2014/main" id="{AB7E9614-06FC-5C68-3644-D350014F3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999342"/>
            <a:ext cx="2733449" cy="273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944B8-60DB-6552-8293-3D147243B83C}"/>
              </a:ext>
            </a:extLst>
          </p:cNvPr>
          <p:cNvSpPr txBox="1"/>
          <p:nvPr/>
        </p:nvSpPr>
        <p:spPr>
          <a:xfrm>
            <a:off x="3048000" y="3257383"/>
            <a:ext cx="7786914" cy="538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sz="3200" b="1">
                <a:latin typeface="+mj-lt"/>
                <a:ea typeface="+mj-ea"/>
                <a:cs typeface="+mj-cs"/>
              </a:rPr>
              <a:t>Bring your laptop fully charged every day.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green check mark in a circle&#10;&#10;AI-generated content may be incorrect.">
            <a:extLst>
              <a:ext uri="{FF2B5EF4-FFF2-40B4-BE49-F238E27FC236}">
                <a16:creationId xmlns:a16="http://schemas.microsoft.com/office/drawing/2014/main" id="{246A495B-9159-245E-1C38-C1D2B71D6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67189" y="2484982"/>
            <a:ext cx="670560" cy="670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F8ED89-CD45-3059-B67F-5BA58A0B7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0885" y="5344161"/>
            <a:ext cx="1172960" cy="1172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02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BB6C34-2A8A-AC1A-9E4B-8D5D992B1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1066">
            <a:extLst>
              <a:ext uri="{FF2B5EF4-FFF2-40B4-BE49-F238E27FC236}">
                <a16:creationId xmlns:a16="http://schemas.microsoft.com/office/drawing/2014/main" id="{B6DBFCBF-E869-4150-807D-0EA34DD5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22AAD-6456-0EB7-950A-71CE5615D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FRESHMEN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 of 2029 </a:t>
            </a:r>
          </a:p>
        </p:txBody>
      </p:sp>
      <p:pic>
        <p:nvPicPr>
          <p:cNvPr id="11" name="Picture 10" descr="A clear backpack with a blue strap&#10;&#10;AI-generated content may be incorrect.">
            <a:extLst>
              <a:ext uri="{FF2B5EF4-FFF2-40B4-BE49-F238E27FC236}">
                <a16:creationId xmlns:a16="http://schemas.microsoft.com/office/drawing/2014/main" id="{67AF890D-F53D-6710-152C-E674AB534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39" r="13992"/>
          <a:stretch>
            <a:fillRect/>
          </a:stretch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4" name="Picture 3" descr="A white polo shirt on a swinger&#10;&#10;AI-generated content may be incorrect.">
            <a:extLst>
              <a:ext uri="{FF2B5EF4-FFF2-40B4-BE49-F238E27FC236}">
                <a16:creationId xmlns:a16="http://schemas.microsoft.com/office/drawing/2014/main" id="{0DC96762-9940-7761-35EA-5E344DEDD4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464" r="2" b="2"/>
          <a:stretch>
            <a:fillRect/>
          </a:stretch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8" name="Picture 7" descr="A pair of tan pants&#10;&#10;AI-generated content may be incorrect.">
            <a:extLst>
              <a:ext uri="{FF2B5EF4-FFF2-40B4-BE49-F238E27FC236}">
                <a16:creationId xmlns:a16="http://schemas.microsoft.com/office/drawing/2014/main" id="{B2FC802D-7468-0B12-390C-55615377D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4367" r="14664" b="4"/>
          <a:stretch>
            <a:fillRect/>
          </a:stretch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1026" name="Picture 2" descr="Reversible Core Belt - Brown | Levi's® US">
            <a:extLst>
              <a:ext uri="{FF2B5EF4-FFF2-40B4-BE49-F238E27FC236}">
                <a16:creationId xmlns:a16="http://schemas.microsoft.com/office/drawing/2014/main" id="{81585160-73B6-50CD-F753-AD6DB9EF3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"/>
          <a:stretch>
            <a:fillRect/>
          </a:stretch>
        </p:blipFill>
        <p:spPr bwMode="auto"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8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69567F3-6237-5577-53A1-F50BF47E28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519" y="4863872"/>
            <a:ext cx="1266825" cy="126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1E05E5-D6AF-ED56-3566-CD009AE7A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B6DBFCBF-E869-4150-807D-0EA34DD5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F7A51-4171-D582-D46B-1926B8E5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 fontScale="90000"/>
          </a:bodyPr>
          <a:lstStyle/>
          <a:p>
            <a:r>
              <a:rPr lang="en-US" sz="5600" b="1" dirty="0">
                <a:solidFill>
                  <a:schemeClr val="bg1"/>
                </a:solidFill>
              </a:rPr>
              <a:t>SOPHOMORES</a:t>
            </a:r>
            <a:br>
              <a:rPr lang="en-US" sz="5600" dirty="0">
                <a:solidFill>
                  <a:schemeClr val="bg1"/>
                </a:solidFill>
              </a:rPr>
            </a:br>
            <a:r>
              <a:rPr lang="en-US" sz="5600" dirty="0">
                <a:solidFill>
                  <a:schemeClr val="bg1"/>
                </a:solidFill>
              </a:rPr>
              <a:t>Class of 2028</a:t>
            </a: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1" name="Picture 10" descr="A clear backpack with a blue strap&#10;&#10;AI-generated content may be incorrect.">
            <a:extLst>
              <a:ext uri="{FF2B5EF4-FFF2-40B4-BE49-F238E27FC236}">
                <a16:creationId xmlns:a16="http://schemas.microsoft.com/office/drawing/2014/main" id="{510008B4-CA54-CC18-ABF2-FD250FCDF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39" r="13992"/>
          <a:stretch>
            <a:fillRect/>
          </a:stretch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E7C313-2322-6550-A265-0C7CFDDFC5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47" r="-3" b="7236"/>
          <a:stretch>
            <a:fillRect/>
          </a:stretch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8" name="Picture 7" descr="A pair of tan pants&#10;&#10;AI-generated content may be incorrect.">
            <a:extLst>
              <a:ext uri="{FF2B5EF4-FFF2-40B4-BE49-F238E27FC236}">
                <a16:creationId xmlns:a16="http://schemas.microsoft.com/office/drawing/2014/main" id="{A30E085D-8ADA-7C42-303A-B73F00F5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4367" r="14664" b="4"/>
          <a:stretch>
            <a:fillRect/>
          </a:stretch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3074" name="Picture 2" descr="Reversible Core Belt - Brown | Levi's® US">
            <a:extLst>
              <a:ext uri="{FF2B5EF4-FFF2-40B4-BE49-F238E27FC236}">
                <a16:creationId xmlns:a16="http://schemas.microsoft.com/office/drawing/2014/main" id="{26D834A6-D10C-9A6A-AD03-3E3182C04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"/>
          <a:stretch>
            <a:fillRect/>
          </a:stretch>
        </p:blipFill>
        <p:spPr bwMode="auto"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8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A74C643-3D31-BCB4-04A4-8C24CA0153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72" y="4938667"/>
            <a:ext cx="1266825" cy="126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2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E8B8B4-EE8A-97A9-87AC-E5E40B729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6DBFCBF-E869-4150-807D-0EA34DD5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BEF56-DA16-FCDC-7017-48D748E6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JUNIORS 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 of 2027 </a:t>
            </a:r>
          </a:p>
        </p:txBody>
      </p:sp>
      <p:pic>
        <p:nvPicPr>
          <p:cNvPr id="11" name="Picture 10" descr="A clear backpack with a blue strap&#10;&#10;AI-generated content may be incorrect.">
            <a:extLst>
              <a:ext uri="{FF2B5EF4-FFF2-40B4-BE49-F238E27FC236}">
                <a16:creationId xmlns:a16="http://schemas.microsoft.com/office/drawing/2014/main" id="{FAF8AEA2-A189-9B7A-DB2C-DAB25D6B7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39" r="13992"/>
          <a:stretch>
            <a:fillRect/>
          </a:stretch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F7897-BC5A-0BA0-73A7-698F2581E0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3" b="3160"/>
          <a:stretch>
            <a:fillRect/>
          </a:stretch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8" name="Picture 7" descr="A pair of tan pants&#10;&#10;AI-generated content may be incorrect.">
            <a:extLst>
              <a:ext uri="{FF2B5EF4-FFF2-40B4-BE49-F238E27FC236}">
                <a16:creationId xmlns:a16="http://schemas.microsoft.com/office/drawing/2014/main" id="{E4A9E00E-C9AF-17D1-3D27-DCD74DA8E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4367" r="14664" b="4"/>
          <a:stretch>
            <a:fillRect/>
          </a:stretch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2050" name="Picture 2" descr="Reversible Core Belt - Brown | Levi's® US">
            <a:extLst>
              <a:ext uri="{FF2B5EF4-FFF2-40B4-BE49-F238E27FC236}">
                <a16:creationId xmlns:a16="http://schemas.microsoft.com/office/drawing/2014/main" id="{1A7F3402-B2B2-E080-CAC1-6482DF76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"/>
          <a:stretch>
            <a:fillRect/>
          </a:stretch>
        </p:blipFill>
        <p:spPr bwMode="auto"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8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7E05604-9453-A81E-F09A-03B4AE4D92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58" y="4938667"/>
            <a:ext cx="1266825" cy="126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11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7C2A48-D97D-6DE3-24DE-EB2DB34FE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1049">
            <a:extLst>
              <a:ext uri="{FF2B5EF4-FFF2-40B4-BE49-F238E27FC236}">
                <a16:creationId xmlns:a16="http://schemas.microsoft.com/office/drawing/2014/main" id="{B6DBFCBF-E869-4150-807D-0EA34DD5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BA622-BCD3-8ECD-A01E-AF949BD1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SENIORS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 of 2026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EB309-ABFB-A840-8399-A3A92D83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47" r="4777"/>
          <a:stretch>
            <a:fillRect/>
          </a:stretch>
        </p:blipFill>
        <p:spPr>
          <a:xfrm>
            <a:off x="3143252" y="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11" name="Picture 10" descr="A clear backpack with a blue strap&#10;&#10;AI-generated content may be incorrect.">
            <a:extLst>
              <a:ext uri="{FF2B5EF4-FFF2-40B4-BE49-F238E27FC236}">
                <a16:creationId xmlns:a16="http://schemas.microsoft.com/office/drawing/2014/main" id="{A4547620-2526-4A7F-C38B-AD3CBCB27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914" r="14271" b="4"/>
          <a:stretch>
            <a:fillRect/>
          </a:stretch>
        </p:blipFill>
        <p:spPr>
          <a:xfrm>
            <a:off x="0" y="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8" name="Picture 7" descr="A pair of tan pants&#10;&#10;AI-generated content may be incorrect.">
            <a:extLst>
              <a:ext uri="{FF2B5EF4-FFF2-40B4-BE49-F238E27FC236}">
                <a16:creationId xmlns:a16="http://schemas.microsoft.com/office/drawing/2014/main" id="{9A238525-CA52-42D1-22D2-2E401FF70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4367" r="14664" b="4"/>
          <a:stretch>
            <a:fillRect/>
          </a:stretch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1026" name="Picture 2" descr="Reversible Core Belt - Brown | Levi's® US">
            <a:extLst>
              <a:ext uri="{FF2B5EF4-FFF2-40B4-BE49-F238E27FC236}">
                <a16:creationId xmlns:a16="http://schemas.microsoft.com/office/drawing/2014/main" id="{811404F8-A248-2E1B-1278-60DE1996A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"/>
          <a:stretch>
            <a:fillRect/>
          </a:stretch>
        </p:blipFill>
        <p:spPr bwMode="auto"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8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1085FC9-C087-9DBD-310F-52B985038C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759" y="4878387"/>
            <a:ext cx="1266825" cy="126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0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860811-F717-0FE7-3A29-6DFD042A0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10515600" cy="186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5200" b="1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All shoes must cover the entire foot. Backless shoes are not permitted.</a:t>
            </a:r>
            <a:endParaRPr kumimoji="0" lang="en-US" altLang="en-US" sz="5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AC2537D-1A52-09A4-B884-93893BECA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234" y="3058297"/>
            <a:ext cx="5828261" cy="255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3">
            <a:extLst>
              <a:ext uri="{FF2B5EF4-FFF2-40B4-BE49-F238E27FC236}">
                <a16:creationId xmlns:a16="http://schemas.microsoft.com/office/drawing/2014/main" id="{9324662D-9626-CFEE-4F60-8473E6DF0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2505" y="3376887"/>
            <a:ext cx="5828261" cy="191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5E9B11-AEEC-3220-4638-7A75C6B4B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941" y="5441806"/>
            <a:ext cx="1266825" cy="1266825"/>
          </a:xfrm>
          <a:prstGeom prst="rect">
            <a:avLst/>
          </a:prstGeom>
          <a:noFill/>
        </p:spPr>
      </p:pic>
      <p:pic>
        <p:nvPicPr>
          <p:cNvPr id="7" name="Picture 6" descr="A green check mark in a circle&#10;&#10;AI-generated content may be incorrect.">
            <a:extLst>
              <a:ext uri="{FF2B5EF4-FFF2-40B4-BE49-F238E27FC236}">
                <a16:creationId xmlns:a16="http://schemas.microsoft.com/office/drawing/2014/main" id="{D0265AEE-E09A-ED41-4816-FF8F370EE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33760" y="3058297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9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06598-0808-E80A-7D52-AA910445F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C76B412-4EBA-9C9F-7A73-75544A864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AFA75-68C0-52D9-95DD-37AF2F54B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10515600" cy="186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5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Khaki pants (no shorts or skirts) worn with a belt at the waist. 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5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No pajama pants, sleepwear, </a:t>
            </a:r>
            <a:r>
              <a:rPr lang="en-US" altLang="en-US" sz="5200" b="1" dirty="0">
                <a:latin typeface="+mj-lt"/>
                <a:ea typeface="+mj-ea"/>
                <a:cs typeface="+mj-cs"/>
              </a:rPr>
              <a:t>or </a:t>
            </a:r>
            <a:r>
              <a:rPr kumimoji="0" lang="en-US" altLang="en-US" sz="5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blankets.</a:t>
            </a:r>
            <a:endParaRPr kumimoji="0" lang="en-US" altLang="en-US" sz="5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AB158-B25F-BB6D-83C2-4B749ECA2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941" y="5441806"/>
            <a:ext cx="1266825" cy="1266825"/>
          </a:xfrm>
          <a:prstGeom prst="rect">
            <a:avLst/>
          </a:prstGeom>
          <a:noFill/>
        </p:spPr>
      </p:pic>
      <p:pic>
        <p:nvPicPr>
          <p:cNvPr id="2" name="Picture 6" descr="Photo of a a no symbol overlayed on a pair of jeans with tears up the length of the pant legs. Photo of jeans with holes at the knees. Graphic of a leg with that that reads &quot;wear with tights/leggings&quot; referencing a point above the knee, and &quot;wear without tights/leggings&quot; referencing a point below the knee.">
            <a:extLst>
              <a:ext uri="{FF2B5EF4-FFF2-40B4-BE49-F238E27FC236}">
                <a16:creationId xmlns:a16="http://schemas.microsoft.com/office/drawing/2014/main" id="{004543C9-5BE3-34B8-3DD3-20421B5D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32" y="2939859"/>
            <a:ext cx="2554514" cy="17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Product Image">
            <a:extLst>
              <a:ext uri="{FF2B5EF4-FFF2-40B4-BE49-F238E27FC236}">
                <a16:creationId xmlns:a16="http://schemas.microsoft.com/office/drawing/2014/main" id="{B8260510-1DF6-F98A-16FA-6768BE4C2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176" y="2914459"/>
            <a:ext cx="1719102" cy="20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mage result for No Sign Graphic">
            <a:extLst>
              <a:ext uri="{FF2B5EF4-FFF2-40B4-BE49-F238E27FC236}">
                <a16:creationId xmlns:a16="http://schemas.microsoft.com/office/drawing/2014/main" id="{2DA10832-28C8-B7B3-31EC-155D0CD04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92" y="3017225"/>
            <a:ext cx="1433148" cy="14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KIDS BOYS FORMAL 1 PLEATED DRESS PANT ...">
            <a:extLst>
              <a:ext uri="{FF2B5EF4-FFF2-40B4-BE49-F238E27FC236}">
                <a16:creationId xmlns:a16="http://schemas.microsoft.com/office/drawing/2014/main" id="{25208272-9CBB-6903-9073-2AD5632A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2" y="2546230"/>
            <a:ext cx="18097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French Toast Women's At School Stretch Twill Bermuda Shorts Beige/Khaki, 10 - Women's Uniform Bottoms at Academy Sports">
            <a:extLst>
              <a:ext uri="{FF2B5EF4-FFF2-40B4-BE49-F238E27FC236}">
                <a16:creationId xmlns:a16="http://schemas.microsoft.com/office/drawing/2014/main" id="{63E24248-F26F-B350-6689-B37A05E9E6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French Toast Men's Flat Front Shorts 11 in Brown Light, 34&quot; - Women's Uniform Bottoms at Academy Sports">
            <a:extLst>
              <a:ext uri="{FF2B5EF4-FFF2-40B4-BE49-F238E27FC236}">
                <a16:creationId xmlns:a16="http://schemas.microsoft.com/office/drawing/2014/main" id="{620229BF-AB0F-D5EB-B010-017BBDF7BA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Dickies Skate Ripstop Cargo Shorts ...">
            <a:extLst>
              <a:ext uri="{FF2B5EF4-FFF2-40B4-BE49-F238E27FC236}">
                <a16:creationId xmlns:a16="http://schemas.microsoft.com/office/drawing/2014/main" id="{C5B76B94-14F9-F290-42E1-B29ECCAB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16" y="3121818"/>
            <a:ext cx="1518413" cy="151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85CE5D-013E-863B-0977-DB466BBB0E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7424" y="2963460"/>
            <a:ext cx="1799323" cy="1773980"/>
          </a:xfrm>
          <a:prstGeom prst="rect">
            <a:avLst/>
          </a:prstGeom>
        </p:spPr>
      </p:pic>
      <p:pic>
        <p:nvPicPr>
          <p:cNvPr id="10" name="Picture 3" descr="Image result for No Sign Graphic">
            <a:extLst>
              <a:ext uri="{FF2B5EF4-FFF2-40B4-BE49-F238E27FC236}">
                <a16:creationId xmlns:a16="http://schemas.microsoft.com/office/drawing/2014/main" id="{D3543017-FF24-DFAD-E1D0-CCF4F464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3185119"/>
            <a:ext cx="1246345" cy="124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mage result for No Sign Graphic">
            <a:extLst>
              <a:ext uri="{FF2B5EF4-FFF2-40B4-BE49-F238E27FC236}">
                <a16:creationId xmlns:a16="http://schemas.microsoft.com/office/drawing/2014/main" id="{358F0F6C-1E10-EF7B-4B03-AF691F11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33" y="3238618"/>
            <a:ext cx="1168377" cy="116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green check mark in a circle&#10;&#10;AI-generated content may be incorrect.">
            <a:extLst>
              <a:ext uri="{FF2B5EF4-FFF2-40B4-BE49-F238E27FC236}">
                <a16:creationId xmlns:a16="http://schemas.microsoft.com/office/drawing/2014/main" id="{1D2811BF-7AE1-6239-2C49-4AE26CF59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53926" y="4958337"/>
            <a:ext cx="670560" cy="670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9395C0-3CCF-ECF4-DBFB-65731B2459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4891" y="3274937"/>
            <a:ext cx="1284923" cy="1266825"/>
          </a:xfrm>
          <a:prstGeom prst="rect">
            <a:avLst/>
          </a:prstGeom>
        </p:spPr>
      </p:pic>
      <p:pic>
        <p:nvPicPr>
          <p:cNvPr id="14" name="Picture 3" descr="Image result for No Sign Graphic">
            <a:extLst>
              <a:ext uri="{FF2B5EF4-FFF2-40B4-BE49-F238E27FC236}">
                <a16:creationId xmlns:a16="http://schemas.microsoft.com/office/drawing/2014/main" id="{0983BA84-21D9-F34B-8427-224A7BDB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469" y="3227732"/>
            <a:ext cx="1246345" cy="124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3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B7DB7D-0FEF-36D0-8C01-F08BD9579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1F1AA1-68C6-F4F8-BEF1-5966E3C09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48" y="3681028"/>
            <a:ext cx="10506456" cy="13222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No hoodies (or jackets with hoods). No hats. Clear backpacks only.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0" descr="Fomaris Clear Backpack Heavy Duty Clear Bookbag Transparent Backpack See  Through Plastic Backpacks for School, Work,Concert,College (Black)">
            <a:extLst>
              <a:ext uri="{FF2B5EF4-FFF2-40B4-BE49-F238E27FC236}">
                <a16:creationId xmlns:a16="http://schemas.microsoft.com/office/drawing/2014/main" id="{70EA0521-822F-2F89-1D65-A3084B1A3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61" y="554084"/>
            <a:ext cx="2175826" cy="29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0A847B2-6057-D7B8-7678-D4B35AAEB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059" y="554084"/>
            <a:ext cx="2470888" cy="29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0806EE-F75F-D437-7842-DE1C7C232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0885" y="5344161"/>
            <a:ext cx="1172960" cy="1172960"/>
          </a:xfrm>
          <a:prstGeom prst="rect">
            <a:avLst/>
          </a:prstGeom>
          <a:noFill/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0A630E89-083D-9310-F675-DEF5C2C5E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1749" r="70380" b="2"/>
          <a:stretch>
            <a:fillRect/>
          </a:stretch>
        </p:blipFill>
        <p:spPr bwMode="auto">
          <a:xfrm>
            <a:off x="9364079" y="554084"/>
            <a:ext cx="2449766" cy="29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E1A72-CB34-DE3E-8588-0A409D5AE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613" y="762000"/>
            <a:ext cx="2590800" cy="2667000"/>
          </a:xfrm>
          <a:prstGeom prst="rect">
            <a:avLst/>
          </a:prstGeom>
        </p:spPr>
      </p:pic>
      <p:pic>
        <p:nvPicPr>
          <p:cNvPr id="8" name="Picture 7" descr="A green check mark in a circle&#10;&#10;AI-generated content may be incorrect.">
            <a:extLst>
              <a:ext uri="{FF2B5EF4-FFF2-40B4-BE49-F238E27FC236}">
                <a16:creationId xmlns:a16="http://schemas.microsoft.com/office/drawing/2014/main" id="{4949E685-16B4-424A-CD55-45E82EE18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7246" y="322354"/>
            <a:ext cx="670560" cy="670560"/>
          </a:xfrm>
          <a:prstGeom prst="rect">
            <a:avLst/>
          </a:prstGeom>
        </p:spPr>
      </p:pic>
      <p:pic>
        <p:nvPicPr>
          <p:cNvPr id="9" name="Picture 8" descr="A green check mark in a circle&#10;&#10;AI-generated content may be incorrect.">
            <a:extLst>
              <a:ext uri="{FF2B5EF4-FFF2-40B4-BE49-F238E27FC236}">
                <a16:creationId xmlns:a16="http://schemas.microsoft.com/office/drawing/2014/main" id="{2B6D5C49-1CEC-9468-6B41-CA02C5E25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35043" y="340862"/>
            <a:ext cx="670560" cy="670560"/>
          </a:xfrm>
          <a:prstGeom prst="rect">
            <a:avLst/>
          </a:prstGeom>
        </p:spPr>
      </p:pic>
      <p:pic>
        <p:nvPicPr>
          <p:cNvPr id="10" name="Picture 9" descr="A green check mark in a circle&#10;&#10;AI-generated content may be incorrect.">
            <a:extLst>
              <a:ext uri="{FF2B5EF4-FFF2-40B4-BE49-F238E27FC236}">
                <a16:creationId xmlns:a16="http://schemas.microsoft.com/office/drawing/2014/main" id="{AC890190-4955-8EB3-5A5C-342671274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64079" y="322354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0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E668AD-B358-4AAA-C3D2-1FA761E21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145767"/>
            <a:ext cx="2560320" cy="25603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5DC9C46-9460-FEF9-CD6F-52359693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631" y="2145767"/>
            <a:ext cx="2560320" cy="25603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2063496-6C5A-A76E-8370-2A59876F9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26" y="2163797"/>
            <a:ext cx="2560320" cy="252425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BF23100-B854-C991-E9C6-DE37C724A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662" y="2163797"/>
            <a:ext cx="2560320" cy="2524259"/>
          </a:xfrm>
          <a:prstGeom prst="rect">
            <a:avLst/>
          </a:prstGeom>
        </p:spPr>
      </p:pic>
      <p:pic>
        <p:nvPicPr>
          <p:cNvPr id="8" name="Picture 3" descr="Image result for No Sign Graphic">
            <a:extLst>
              <a:ext uri="{FF2B5EF4-FFF2-40B4-BE49-F238E27FC236}">
                <a16:creationId xmlns:a16="http://schemas.microsoft.com/office/drawing/2014/main" id="{BEF5F6DD-2A63-510E-336D-387941B3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90" y="2752389"/>
            <a:ext cx="1168377" cy="116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mage result for No Sign Graphic">
            <a:extLst>
              <a:ext uri="{FF2B5EF4-FFF2-40B4-BE49-F238E27FC236}">
                <a16:creationId xmlns:a16="http://schemas.microsoft.com/office/drawing/2014/main" id="{D53CAE54-8F9C-0AD7-4627-3E718391B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95" y="2687075"/>
            <a:ext cx="1168377" cy="116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Image result for No Sign Graphic">
            <a:extLst>
              <a:ext uri="{FF2B5EF4-FFF2-40B4-BE49-F238E27FC236}">
                <a16:creationId xmlns:a16="http://schemas.microsoft.com/office/drawing/2014/main" id="{73BF31AC-A017-56B3-B04D-E4EE7A06D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97" y="2841737"/>
            <a:ext cx="1168377" cy="116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mage result for No Sign Graphic">
            <a:extLst>
              <a:ext uri="{FF2B5EF4-FFF2-40B4-BE49-F238E27FC236}">
                <a16:creationId xmlns:a16="http://schemas.microsoft.com/office/drawing/2014/main" id="{BC6574E0-E848-FDD6-315F-2D1506DB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721" y="2752389"/>
            <a:ext cx="1168377" cy="116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F37A98-FA09-DC04-3786-6C72C00FF31D}"/>
              </a:ext>
            </a:extLst>
          </p:cNvPr>
          <p:cNvSpPr txBox="1"/>
          <p:nvPr/>
        </p:nvSpPr>
        <p:spPr>
          <a:xfrm>
            <a:off x="939803" y="598877"/>
            <a:ext cx="10312393" cy="1092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No </a:t>
            </a:r>
            <a:r>
              <a:rPr lang="en-US" altLang="en-US" sz="3600" b="1" dirty="0">
                <a:latin typeface="+mj-lt"/>
                <a:ea typeface="+mj-ea"/>
                <a:cs typeface="+mj-cs"/>
              </a:rPr>
              <a:t>Air pods. No skis. No bandanas. No Apple watches. No iPads.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DC5A74-0075-6D6D-AED6-F5DE1BD103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0885" y="5344161"/>
            <a:ext cx="1172960" cy="1172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43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4C05A2CDDE64C9401DA2C110AD18B" ma:contentTypeVersion="18" ma:contentTypeDescription="Create a new document." ma:contentTypeScope="" ma:versionID="2d336c0c3e613f7551780119b5ce0aaf">
  <xsd:schema xmlns:xsd="http://www.w3.org/2001/XMLSchema" xmlns:xs="http://www.w3.org/2001/XMLSchema" xmlns:p="http://schemas.microsoft.com/office/2006/metadata/properties" xmlns:ns1="http://schemas.microsoft.com/sharepoint/v3" xmlns:ns3="357d438e-89db-4e3c-a3c7-fb45ad2a4142" xmlns:ns4="7569aa00-f78a-4c83-a473-091f24277cf3" targetNamespace="http://schemas.microsoft.com/office/2006/metadata/properties" ma:root="true" ma:fieldsID="bd2af8110df1ef5cafbb48d49bf9291d" ns1:_="" ns3:_="" ns4:_="">
    <xsd:import namespace="http://schemas.microsoft.com/sharepoint/v3"/>
    <xsd:import namespace="357d438e-89db-4e3c-a3c7-fb45ad2a4142"/>
    <xsd:import namespace="7569aa00-f78a-4c83-a473-091f24277cf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ServiceObjectDetectorVersions" minOccurs="0"/>
                <xsd:element ref="ns4:MediaServiceSystemTag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d438e-89db-4e3c-a3c7-fb45ad2a41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9aa00-f78a-4c83-a473-091f24277c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7569aa00-f78a-4c83-a473-091f24277cf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955216-11E5-4A40-9E3B-F2CBC5322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57d438e-89db-4e3c-a3c7-fb45ad2a4142"/>
    <ds:schemaRef ds:uri="7569aa00-f78a-4c83-a473-091f24277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DC849E-FFCC-4E0E-BCA3-5082A613B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8E7793-9379-4BB8-97D8-8C2C14A04EFC}">
  <ds:schemaRefs>
    <ds:schemaRef ds:uri="http://schemas.microsoft.com/office/2006/metadata/properties"/>
    <ds:schemaRef ds:uri="7569aa00-f78a-4c83-a473-091f24277cf3"/>
    <ds:schemaRef ds:uri="http://schemas.microsoft.com/office/2006/documentManagement/types"/>
    <ds:schemaRef ds:uri="http://schemas.microsoft.com/office/infopath/2007/PartnerControls"/>
    <ds:schemaRef ds:uri="357d438e-89db-4e3c-a3c7-fb45ad2a4142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106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MELROSE HIGH SCHOOL</vt:lpstr>
      <vt:lpstr>FRESHMEN Class of 2029 </vt:lpstr>
      <vt:lpstr>SOPHOMORES Class of 2028 </vt:lpstr>
      <vt:lpstr>JUNIORS  Class of 2027 </vt:lpstr>
      <vt:lpstr>SENIORS Class of 2026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G PAYNE</dc:creator>
  <cp:lastModifiedBy>STEPHEN G PAYNE</cp:lastModifiedBy>
  <cp:revision>2</cp:revision>
  <dcterms:created xsi:type="dcterms:W3CDTF">2025-08-07T03:30:53Z</dcterms:created>
  <dcterms:modified xsi:type="dcterms:W3CDTF">2025-08-07T05:57:37Z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0x01010047E4C05A2CDDE64C9401DA2C110AD18B</vt:lpwstr>
  </property>
</Properties>
</file>