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1E241-267E-1E4B-5018-C503FE3AFE86}" v="6" dt="2023-12-12T12:47:33.291"/>
    <p1510:client id="{7AEB4641-DFDF-4282-9297-A8D7096BF127}" v="327" dt="2023-12-08T01:59:42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ISON  BARTON" userId="S::bartona@scsk12.org::ba70c626-a33e-4b88-b599-4289d0da01bf" providerId="AD" clId="Web-{11A1E241-267E-1E4B-5018-C503FE3AFE86}"/>
    <pc:docChg chg="modSld">
      <pc:chgData name="ALLISON  BARTON" userId="S::bartona@scsk12.org::ba70c626-a33e-4b88-b599-4289d0da01bf" providerId="AD" clId="Web-{11A1E241-267E-1E4B-5018-C503FE3AFE86}" dt="2023-12-12T12:47:33.291" v="5" actId="20577"/>
      <pc:docMkLst>
        <pc:docMk/>
      </pc:docMkLst>
      <pc:sldChg chg="modSp">
        <pc:chgData name="ALLISON  BARTON" userId="S::bartona@scsk12.org::ba70c626-a33e-4b88-b599-4289d0da01bf" providerId="AD" clId="Web-{11A1E241-267E-1E4B-5018-C503FE3AFE86}" dt="2023-12-12T12:47:14.307" v="2" actId="1076"/>
        <pc:sldMkLst>
          <pc:docMk/>
          <pc:sldMk cId="299034289" sldId="258"/>
        </pc:sldMkLst>
        <pc:spChg chg="mod">
          <ac:chgData name="ALLISON  BARTON" userId="S::bartona@scsk12.org::ba70c626-a33e-4b88-b599-4289d0da01bf" providerId="AD" clId="Web-{11A1E241-267E-1E4B-5018-C503FE3AFE86}" dt="2023-12-12T12:47:14.307" v="2" actId="1076"/>
          <ac:spMkLst>
            <pc:docMk/>
            <pc:sldMk cId="299034289" sldId="258"/>
            <ac:spMk id="61" creationId="{00000000-0000-0000-0000-000000000000}"/>
          </ac:spMkLst>
        </pc:spChg>
        <pc:picChg chg="mod">
          <ac:chgData name="ALLISON  BARTON" userId="S::bartona@scsk12.org::ba70c626-a33e-4b88-b599-4289d0da01bf" providerId="AD" clId="Web-{11A1E241-267E-1E4B-5018-C503FE3AFE86}" dt="2023-12-12T12:47:10.400" v="1" actId="1076"/>
          <ac:picMkLst>
            <pc:docMk/>
            <pc:sldMk cId="299034289" sldId="258"/>
            <ac:picMk id="2" creationId="{2A1F958A-790C-6693-6AE1-85E7037CF937}"/>
          </ac:picMkLst>
        </pc:picChg>
      </pc:sldChg>
      <pc:sldChg chg="modSp">
        <pc:chgData name="ALLISON  BARTON" userId="S::bartona@scsk12.org::ba70c626-a33e-4b88-b599-4289d0da01bf" providerId="AD" clId="Web-{11A1E241-267E-1E4B-5018-C503FE3AFE86}" dt="2023-12-12T12:47:25.854" v="4" actId="1076"/>
        <pc:sldMkLst>
          <pc:docMk/>
          <pc:sldMk cId="2895282106" sldId="259"/>
        </pc:sldMkLst>
        <pc:spChg chg="mod">
          <ac:chgData name="ALLISON  BARTON" userId="S::bartona@scsk12.org::ba70c626-a33e-4b88-b599-4289d0da01bf" providerId="AD" clId="Web-{11A1E241-267E-1E4B-5018-C503FE3AFE86}" dt="2023-12-12T12:47:25.854" v="4" actId="1076"/>
          <ac:spMkLst>
            <pc:docMk/>
            <pc:sldMk cId="2895282106" sldId="259"/>
            <ac:spMk id="61" creationId="{00000000-0000-0000-0000-000000000000}"/>
          </ac:spMkLst>
        </pc:spChg>
      </pc:sldChg>
      <pc:sldChg chg="modSp">
        <pc:chgData name="ALLISON  BARTON" userId="S::bartona@scsk12.org::ba70c626-a33e-4b88-b599-4289d0da01bf" providerId="AD" clId="Web-{11A1E241-267E-1E4B-5018-C503FE3AFE86}" dt="2023-12-12T12:47:33.291" v="5" actId="20577"/>
        <pc:sldMkLst>
          <pc:docMk/>
          <pc:sldMk cId="2681152875" sldId="263"/>
        </pc:sldMkLst>
        <pc:spChg chg="mod">
          <ac:chgData name="ALLISON  BARTON" userId="S::bartona@scsk12.org::ba70c626-a33e-4b88-b599-4289d0da01bf" providerId="AD" clId="Web-{11A1E241-267E-1E4B-5018-C503FE3AFE86}" dt="2023-12-12T12:47:33.291" v="5" actId="20577"/>
          <ac:spMkLst>
            <pc:docMk/>
            <pc:sldMk cId="2681152875" sldId="263"/>
            <ac:spMk id="61" creationId="{00000000-0000-0000-0000-000000000000}"/>
          </ac:spMkLst>
        </pc:spChg>
      </pc:sldChg>
    </pc:docChg>
  </pc:docChgLst>
  <pc:docChgLst>
    <pc:chgData name="ALLISON  BARTON" userId="S::bartona@scsk12.org::ba70c626-a33e-4b88-b599-4289d0da01bf" providerId="AD" clId="Web-{7AEB4641-DFDF-4282-9297-A8D7096BF127}"/>
    <pc:docChg chg="addSld delSld modSld sldOrd">
      <pc:chgData name="ALLISON  BARTON" userId="S::bartona@scsk12.org::ba70c626-a33e-4b88-b599-4289d0da01bf" providerId="AD" clId="Web-{7AEB4641-DFDF-4282-9297-A8D7096BF127}" dt="2023-12-08T01:59:42.762" v="312" actId="1076"/>
      <pc:docMkLst>
        <pc:docMk/>
      </pc:docMkLst>
      <pc:sldChg chg="del">
        <pc:chgData name="ALLISON  BARTON" userId="S::bartona@scsk12.org::ba70c626-a33e-4b88-b599-4289d0da01bf" providerId="AD" clId="Web-{7AEB4641-DFDF-4282-9297-A8D7096BF127}" dt="2023-12-08T01:32:29.655" v="53"/>
        <pc:sldMkLst>
          <pc:docMk/>
          <pc:sldMk cId="109857222" sldId="256"/>
        </pc:sldMkLst>
      </pc:sldChg>
      <pc:sldChg chg="addSp delSp modSp add ord">
        <pc:chgData name="ALLISON  BARTON" userId="S::bartona@scsk12.org::ba70c626-a33e-4b88-b599-4289d0da01bf" providerId="AD" clId="Web-{7AEB4641-DFDF-4282-9297-A8D7096BF127}" dt="2023-12-08T01:21:14.680" v="17" actId="1076"/>
        <pc:sldMkLst>
          <pc:docMk/>
          <pc:sldMk cId="2208245385" sldId="257"/>
        </pc:sldMkLst>
        <pc:spChg chg="mod">
          <ac:chgData name="ALLISON  BARTON" userId="S::bartona@scsk12.org::ba70c626-a33e-4b88-b599-4289d0da01bf" providerId="AD" clId="Web-{7AEB4641-DFDF-4282-9297-A8D7096BF127}" dt="2023-12-08T01:19:47.128" v="3" actId="20577"/>
          <ac:spMkLst>
            <pc:docMk/>
            <pc:sldMk cId="2208245385" sldId="257"/>
            <ac:spMk id="54" creationId="{00000000-0000-0000-0000-000000000000}"/>
          </ac:spMkLst>
        </pc:spChg>
        <pc:spChg chg="mod">
          <ac:chgData name="ALLISON  BARTON" userId="S::bartona@scsk12.org::ba70c626-a33e-4b88-b599-4289d0da01bf" providerId="AD" clId="Web-{7AEB4641-DFDF-4282-9297-A8D7096BF127}" dt="2023-12-08T01:21:08.633" v="16" actId="1076"/>
          <ac:spMkLst>
            <pc:docMk/>
            <pc:sldMk cId="2208245385" sldId="257"/>
            <ac:spMk id="56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21:14.680" v="17" actId="1076"/>
          <ac:picMkLst>
            <pc:docMk/>
            <pc:sldMk cId="2208245385" sldId="257"/>
            <ac:picMk id="2" creationId="{F45223FD-D0C2-A8B2-CAEA-800A3AA89190}"/>
          </ac:picMkLst>
        </pc:picChg>
        <pc:picChg chg="del">
          <ac:chgData name="ALLISON  BARTON" userId="S::bartona@scsk12.org::ba70c626-a33e-4b88-b599-4289d0da01bf" providerId="AD" clId="Web-{7AEB4641-DFDF-4282-9297-A8D7096BF127}" dt="2023-12-08T01:20:15.645" v="11"/>
          <ac:picMkLst>
            <pc:docMk/>
            <pc:sldMk cId="2208245385" sldId="257"/>
            <ac:picMk id="55" creationId="{00000000-0000-0000-0000-000000000000}"/>
          </ac:picMkLst>
        </pc:picChg>
      </pc:sldChg>
      <pc:sldChg chg="addSp delSp modSp add">
        <pc:chgData name="ALLISON  BARTON" userId="S::bartona@scsk12.org::ba70c626-a33e-4b88-b599-4289d0da01bf" providerId="AD" clId="Web-{7AEB4641-DFDF-4282-9297-A8D7096BF127}" dt="2023-12-08T01:47:54.017" v="216" actId="20577"/>
        <pc:sldMkLst>
          <pc:docMk/>
          <pc:sldMk cId="299034289" sldId="258"/>
        </pc:sldMkLst>
        <pc:spChg chg="mod">
          <ac:chgData name="ALLISON  BARTON" userId="S::bartona@scsk12.org::ba70c626-a33e-4b88-b599-4289d0da01bf" providerId="AD" clId="Web-{7AEB4641-DFDF-4282-9297-A8D7096BF127}" dt="2023-12-08T01:47:54.017" v="216" actId="20577"/>
          <ac:spMkLst>
            <pc:docMk/>
            <pc:sldMk cId="299034289" sldId="258"/>
            <ac:spMk id="61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33:36.861" v="59" actId="1076"/>
          <ac:picMkLst>
            <pc:docMk/>
            <pc:sldMk cId="299034289" sldId="258"/>
            <ac:picMk id="2" creationId="{2A1F958A-790C-6693-6AE1-85E7037CF937}"/>
          </ac:picMkLst>
        </pc:picChg>
        <pc:picChg chg="del">
          <ac:chgData name="ALLISON  BARTON" userId="S::bartona@scsk12.org::ba70c626-a33e-4b88-b599-4289d0da01bf" providerId="AD" clId="Web-{7AEB4641-DFDF-4282-9297-A8D7096BF127}" dt="2023-12-08T01:32:04.356" v="47"/>
          <ac:picMkLst>
            <pc:docMk/>
            <pc:sldMk cId="299034289" sldId="258"/>
            <ac:picMk id="62" creationId="{00000000-0000-0000-0000-000000000000}"/>
          </ac:picMkLst>
        </pc:picChg>
      </pc:sldChg>
      <pc:sldChg chg="addSp modSp add replId">
        <pc:chgData name="ALLISON  BARTON" userId="S::bartona@scsk12.org::ba70c626-a33e-4b88-b599-4289d0da01bf" providerId="AD" clId="Web-{7AEB4641-DFDF-4282-9297-A8D7096BF127}" dt="2023-12-08T01:47:58.251" v="217" actId="20577"/>
        <pc:sldMkLst>
          <pc:docMk/>
          <pc:sldMk cId="2895282106" sldId="259"/>
        </pc:sldMkLst>
        <pc:spChg chg="add mod">
          <ac:chgData name="ALLISON  BARTON" userId="S::bartona@scsk12.org::ba70c626-a33e-4b88-b599-4289d0da01bf" providerId="AD" clId="Web-{7AEB4641-DFDF-4282-9297-A8D7096BF127}" dt="2023-12-08T01:36:53.684" v="90" actId="1076"/>
          <ac:spMkLst>
            <pc:docMk/>
            <pc:sldMk cId="2895282106" sldId="259"/>
            <ac:spMk id="3" creationId="{9B9C8DE8-EB47-9C54-AB29-608572F64FBA}"/>
          </ac:spMkLst>
        </pc:spChg>
        <pc:spChg chg="mod">
          <ac:chgData name="ALLISON  BARTON" userId="S::bartona@scsk12.org::ba70c626-a33e-4b88-b599-4289d0da01bf" providerId="AD" clId="Web-{7AEB4641-DFDF-4282-9297-A8D7096BF127}" dt="2023-12-08T01:47:58.251" v="217" actId="20577"/>
          <ac:spMkLst>
            <pc:docMk/>
            <pc:sldMk cId="2895282106" sldId="259"/>
            <ac:spMk id="61" creationId="{00000000-0000-0000-0000-000000000000}"/>
          </ac:spMkLst>
        </pc:spChg>
        <pc:picChg chg="add mod ord">
          <ac:chgData name="ALLISON  BARTON" userId="S::bartona@scsk12.org::ba70c626-a33e-4b88-b599-4289d0da01bf" providerId="AD" clId="Web-{7AEB4641-DFDF-4282-9297-A8D7096BF127}" dt="2023-12-08T01:37:17.233" v="105"/>
          <ac:picMkLst>
            <pc:docMk/>
            <pc:sldMk cId="2895282106" sldId="259"/>
            <ac:picMk id="2" creationId="{ED40E7B6-E2A1-4B6D-C5E7-313826313B9A}"/>
          </ac:picMkLst>
        </pc:picChg>
      </pc:sldChg>
      <pc:sldChg chg="addSp modSp add replId">
        <pc:chgData name="ALLISON  BARTON" userId="S::bartona@scsk12.org::ba70c626-a33e-4b88-b599-4289d0da01bf" providerId="AD" clId="Web-{7AEB4641-DFDF-4282-9297-A8D7096BF127}" dt="2023-12-08T01:53:11.302" v="224" actId="1076"/>
        <pc:sldMkLst>
          <pc:docMk/>
          <pc:sldMk cId="1256233958" sldId="260"/>
        </pc:sldMkLst>
        <pc:spChg chg="mod">
          <ac:chgData name="ALLISON  BARTON" userId="S::bartona@scsk12.org::ba70c626-a33e-4b88-b599-4289d0da01bf" providerId="AD" clId="Web-{7AEB4641-DFDF-4282-9297-A8D7096BF127}" dt="2023-12-08T01:53:11.302" v="224" actId="1076"/>
          <ac:spMkLst>
            <pc:docMk/>
            <pc:sldMk cId="1256233958" sldId="260"/>
            <ac:spMk id="61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40:55.666" v="163" actId="1076"/>
          <ac:picMkLst>
            <pc:docMk/>
            <pc:sldMk cId="1256233958" sldId="260"/>
            <ac:picMk id="2" creationId="{386D5D28-20B8-855B-654A-674C57A56802}"/>
          </ac:picMkLst>
        </pc:picChg>
        <pc:picChg chg="add mod modCrop">
          <ac:chgData name="ALLISON  BARTON" userId="S::bartona@scsk12.org::ba70c626-a33e-4b88-b599-4289d0da01bf" providerId="AD" clId="Web-{7AEB4641-DFDF-4282-9297-A8D7096BF127}" dt="2023-12-08T01:42:23.827" v="168" actId="14100"/>
          <ac:picMkLst>
            <pc:docMk/>
            <pc:sldMk cId="1256233958" sldId="260"/>
            <ac:picMk id="3" creationId="{59716131-0C74-66F6-7C2B-C25F2F3B54A2}"/>
          </ac:picMkLst>
        </pc:picChg>
      </pc:sldChg>
      <pc:sldChg chg="addSp modSp add replId">
        <pc:chgData name="ALLISON  BARTON" userId="S::bartona@scsk12.org::ba70c626-a33e-4b88-b599-4289d0da01bf" providerId="AD" clId="Web-{7AEB4641-DFDF-4282-9297-A8D7096BF127}" dt="2023-12-08T01:48:02.470" v="218" actId="20577"/>
        <pc:sldMkLst>
          <pc:docMk/>
          <pc:sldMk cId="3129562510" sldId="261"/>
        </pc:sldMkLst>
        <pc:spChg chg="mod">
          <ac:chgData name="ALLISON  BARTON" userId="S::bartona@scsk12.org::ba70c626-a33e-4b88-b599-4289d0da01bf" providerId="AD" clId="Web-{7AEB4641-DFDF-4282-9297-A8D7096BF127}" dt="2023-12-08T01:48:02.470" v="218" actId="20577"/>
          <ac:spMkLst>
            <pc:docMk/>
            <pc:sldMk cId="3129562510" sldId="261"/>
            <ac:spMk id="61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38:45.112" v="134" actId="1076"/>
          <ac:picMkLst>
            <pc:docMk/>
            <pc:sldMk cId="3129562510" sldId="261"/>
            <ac:picMk id="2" creationId="{684DA9A8-E1C2-6866-4FD4-C57AB7D3F781}"/>
          </ac:picMkLst>
        </pc:picChg>
        <pc:picChg chg="add mod">
          <ac:chgData name="ALLISON  BARTON" userId="S::bartona@scsk12.org::ba70c626-a33e-4b88-b599-4289d0da01bf" providerId="AD" clId="Web-{7AEB4641-DFDF-4282-9297-A8D7096BF127}" dt="2023-12-08T01:39:16.880" v="142" actId="1076"/>
          <ac:picMkLst>
            <pc:docMk/>
            <pc:sldMk cId="3129562510" sldId="261"/>
            <ac:picMk id="3" creationId="{637BFD77-2FF3-1B98-54FF-0EDC777D0C97}"/>
          </ac:picMkLst>
        </pc:picChg>
        <pc:picChg chg="add mod">
          <ac:chgData name="ALLISON  BARTON" userId="S::bartona@scsk12.org::ba70c626-a33e-4b88-b599-4289d0da01bf" providerId="AD" clId="Web-{7AEB4641-DFDF-4282-9297-A8D7096BF127}" dt="2023-12-08T01:39:20.474" v="143" actId="1076"/>
          <ac:picMkLst>
            <pc:docMk/>
            <pc:sldMk cId="3129562510" sldId="261"/>
            <ac:picMk id="4" creationId="{EFD0279F-FDD8-63D6-870C-048E7BE79E00}"/>
          </ac:picMkLst>
        </pc:picChg>
      </pc:sldChg>
      <pc:sldChg chg="addSp modSp add replId">
        <pc:chgData name="ALLISON  BARTON" userId="S::bartona@scsk12.org::ba70c626-a33e-4b88-b599-4289d0da01bf" providerId="AD" clId="Web-{7AEB4641-DFDF-4282-9297-A8D7096BF127}" dt="2023-12-08T01:57:55.212" v="285" actId="1076"/>
        <pc:sldMkLst>
          <pc:docMk/>
          <pc:sldMk cId="3496313324" sldId="262"/>
        </pc:sldMkLst>
        <pc:spChg chg="mod">
          <ac:chgData name="ALLISON  BARTON" userId="S::bartona@scsk12.org::ba70c626-a33e-4b88-b599-4289d0da01bf" providerId="AD" clId="Web-{7AEB4641-DFDF-4282-9297-A8D7096BF127}" dt="2023-12-08T01:57:26.618" v="279" actId="14100"/>
          <ac:spMkLst>
            <pc:docMk/>
            <pc:sldMk cId="3496313324" sldId="262"/>
            <ac:spMk id="61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57:55.212" v="285" actId="1076"/>
          <ac:picMkLst>
            <pc:docMk/>
            <pc:sldMk cId="3496313324" sldId="262"/>
            <ac:picMk id="2" creationId="{C321BFD5-7C5C-E094-4EC4-530366A08CEA}"/>
          </ac:picMkLst>
        </pc:picChg>
        <pc:picChg chg="add mod">
          <ac:chgData name="ALLISON  BARTON" userId="S::bartona@scsk12.org::ba70c626-a33e-4b88-b599-4289d0da01bf" providerId="AD" clId="Web-{7AEB4641-DFDF-4282-9297-A8D7096BF127}" dt="2023-12-08T01:57:46.540" v="283" actId="1076"/>
          <ac:picMkLst>
            <pc:docMk/>
            <pc:sldMk cId="3496313324" sldId="262"/>
            <ac:picMk id="3" creationId="{F44D9381-C668-9BFF-9AE1-EC4C99172C85}"/>
          </ac:picMkLst>
        </pc:picChg>
      </pc:sldChg>
      <pc:sldChg chg="addSp delSp modSp add replId">
        <pc:chgData name="ALLISON  BARTON" userId="S::bartona@scsk12.org::ba70c626-a33e-4b88-b599-4289d0da01bf" providerId="AD" clId="Web-{7AEB4641-DFDF-4282-9297-A8D7096BF127}" dt="2023-12-08T01:47:39.797" v="215" actId="1076"/>
        <pc:sldMkLst>
          <pc:docMk/>
          <pc:sldMk cId="2681152875" sldId="263"/>
        </pc:sldMkLst>
        <pc:spChg chg="mod">
          <ac:chgData name="ALLISON  BARTON" userId="S::bartona@scsk12.org::ba70c626-a33e-4b88-b599-4289d0da01bf" providerId="AD" clId="Web-{7AEB4641-DFDF-4282-9297-A8D7096BF127}" dt="2023-12-08T01:45:57.089" v="204" actId="1076"/>
          <ac:spMkLst>
            <pc:docMk/>
            <pc:sldMk cId="2681152875" sldId="263"/>
            <ac:spMk id="61" creationId="{00000000-0000-0000-0000-000000000000}"/>
          </ac:spMkLst>
        </pc:spChg>
        <pc:picChg chg="add mod">
          <ac:chgData name="ALLISON  BARTON" userId="S::bartona@scsk12.org::ba70c626-a33e-4b88-b599-4289d0da01bf" providerId="AD" clId="Web-{7AEB4641-DFDF-4282-9297-A8D7096BF127}" dt="2023-12-08T01:46:02.245" v="207" actId="1076"/>
          <ac:picMkLst>
            <pc:docMk/>
            <pc:sldMk cId="2681152875" sldId="263"/>
            <ac:picMk id="2" creationId="{9F944C0E-6926-9F03-C3B0-A886168DCCDD}"/>
          </ac:picMkLst>
        </pc:picChg>
        <pc:picChg chg="add del mod">
          <ac:chgData name="ALLISON  BARTON" userId="S::bartona@scsk12.org::ba70c626-a33e-4b88-b599-4289d0da01bf" providerId="AD" clId="Web-{7AEB4641-DFDF-4282-9297-A8D7096BF127}" dt="2023-12-08T01:47:29.672" v="211"/>
          <ac:picMkLst>
            <pc:docMk/>
            <pc:sldMk cId="2681152875" sldId="263"/>
            <ac:picMk id="3" creationId="{2E945AB9-9784-9E00-AC5C-A31DCFD18186}"/>
          </ac:picMkLst>
        </pc:picChg>
        <pc:picChg chg="add mod">
          <ac:chgData name="ALLISON  BARTON" userId="S::bartona@scsk12.org::ba70c626-a33e-4b88-b599-4289d0da01bf" providerId="AD" clId="Web-{7AEB4641-DFDF-4282-9297-A8D7096BF127}" dt="2023-12-08T01:47:39.797" v="215" actId="1076"/>
          <ac:picMkLst>
            <pc:docMk/>
            <pc:sldMk cId="2681152875" sldId="263"/>
            <ac:picMk id="4" creationId="{30F365B5-4650-EE8F-56D7-3402AC97F6D3}"/>
          </ac:picMkLst>
        </pc:picChg>
      </pc:sldChg>
      <pc:sldChg chg="addSp delSp modSp add replId">
        <pc:chgData name="ALLISON  BARTON" userId="S::bartona@scsk12.org::ba70c626-a33e-4b88-b599-4289d0da01bf" providerId="AD" clId="Web-{7AEB4641-DFDF-4282-9297-A8D7096BF127}" dt="2023-12-08T01:59:42.762" v="312" actId="1076"/>
        <pc:sldMkLst>
          <pc:docMk/>
          <pc:sldMk cId="1911063948" sldId="264"/>
        </pc:sldMkLst>
        <pc:spChg chg="mod">
          <ac:chgData name="ALLISON  BARTON" userId="S::bartona@scsk12.org::ba70c626-a33e-4b88-b599-4289d0da01bf" providerId="AD" clId="Web-{7AEB4641-DFDF-4282-9297-A8D7096BF127}" dt="2023-12-08T01:59:42.762" v="312" actId="1076"/>
          <ac:spMkLst>
            <pc:docMk/>
            <pc:sldMk cId="1911063948" sldId="264"/>
            <ac:spMk id="61" creationId="{00000000-0000-0000-0000-000000000000}"/>
          </ac:spMkLst>
        </pc:spChg>
        <pc:picChg chg="del">
          <ac:chgData name="ALLISON  BARTON" userId="S::bartona@scsk12.org::ba70c626-a33e-4b88-b599-4289d0da01bf" providerId="AD" clId="Web-{7AEB4641-DFDF-4282-9297-A8D7096BF127}" dt="2023-12-08T01:58:51.120" v="305"/>
          <ac:picMkLst>
            <pc:docMk/>
            <pc:sldMk cId="1911063948" sldId="264"/>
            <ac:picMk id="2" creationId="{C321BFD5-7C5C-E094-4EC4-530366A08CEA}"/>
          </ac:picMkLst>
        </pc:picChg>
        <pc:picChg chg="del">
          <ac:chgData name="ALLISON  BARTON" userId="S::bartona@scsk12.org::ba70c626-a33e-4b88-b599-4289d0da01bf" providerId="AD" clId="Web-{7AEB4641-DFDF-4282-9297-A8D7096BF127}" dt="2023-12-08T01:58:50.620" v="304"/>
          <ac:picMkLst>
            <pc:docMk/>
            <pc:sldMk cId="1911063948" sldId="264"/>
            <ac:picMk id="3" creationId="{F44D9381-C668-9BFF-9AE1-EC4C99172C85}"/>
          </ac:picMkLst>
        </pc:picChg>
        <pc:picChg chg="add mod">
          <ac:chgData name="ALLISON  BARTON" userId="S::bartona@scsk12.org::ba70c626-a33e-4b88-b599-4289d0da01bf" providerId="AD" clId="Web-{7AEB4641-DFDF-4282-9297-A8D7096BF127}" dt="2023-12-08T01:59:38.121" v="311" actId="1076"/>
          <ac:picMkLst>
            <pc:docMk/>
            <pc:sldMk cId="1911063948" sldId="264"/>
            <ac:picMk id="4" creationId="{889ED359-B26F-9BFF-B678-A3AFC5DD5D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CF1E-0180-4CFB-969B-96353793F9B4}" type="datetimeFigureOut"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4A161-6868-4306-9B33-46901FB046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1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9190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711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733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29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7625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c34de84d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c34de84d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75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00" y="148467"/>
            <a:ext cx="11360800" cy="1969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3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53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</a:t>
            </a:r>
            <a:r>
              <a:rPr lang="en" sz="5300" dirty="0">
                <a:latin typeface="Century Gothic"/>
                <a:ea typeface="Century Gothic"/>
                <a:cs typeface="Century Gothic"/>
                <a:sym typeface="Century Gothic"/>
              </a:rPr>
              <a:t>!</a:t>
            </a:r>
            <a:endParaRPr sz="53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16853" y="5890093"/>
            <a:ext cx="5584000" cy="1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26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By Allison Barton</a:t>
            </a:r>
            <a:endParaRPr lang="en" sz="265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What Are the Different Types of Urethane Wheels? - Custom Engineered Wheels  Inc. (CEW)">
            <a:extLst>
              <a:ext uri="{FF2B5EF4-FFF2-40B4-BE49-F238E27FC236}">
                <a16:creationId xmlns:a16="http://schemas.microsoft.com/office/drawing/2014/main" id="{F45223FD-D0C2-A8B2-CAEA-800A3AA89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5400000">
            <a:off x="4205666" y="2356618"/>
            <a:ext cx="3785969" cy="376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4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489667" y="569219"/>
            <a:ext cx="11360800" cy="157598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36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3600" dirty="0">
                <a:latin typeface="Century Gothic"/>
                <a:ea typeface="Century Gothic"/>
                <a:sym typeface="Century Gothic"/>
              </a:rPr>
              <a:t>.</a:t>
            </a:r>
            <a:endParaRPr lang="en" sz="36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Bicycle Wheel Black Stock Illustration - Download Image Now - Bicycle,  Cycling, Wheel - iStock">
            <a:extLst>
              <a:ext uri="{FF2B5EF4-FFF2-40B4-BE49-F238E27FC236}">
                <a16:creationId xmlns:a16="http://schemas.microsoft.com/office/drawing/2014/main" id="{2A1F958A-790C-6693-6AE1-85E7037CF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969" y="2259566"/>
            <a:ext cx="4478059" cy="446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3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azon.com: Radio Flyer 16.5” Retro Toy Wagon (Amazon Exclusive), Red Wagon  Toy for Ages 1.5+">
            <a:extLst>
              <a:ext uri="{FF2B5EF4-FFF2-40B4-BE49-F238E27FC236}">
                <a16:creationId xmlns:a16="http://schemas.microsoft.com/office/drawing/2014/main" id="{ED40E7B6-E2A1-4B6D-C5E7-313826313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2821" y="1438897"/>
            <a:ext cx="3008851" cy="3288112"/>
          </a:xfrm>
          <a:prstGeom prst="rect">
            <a:avLst/>
          </a:prstGeom>
        </p:spPr>
      </p:pic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224016" y="4316302"/>
            <a:ext cx="11360800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" sz="3600" dirty="0">
                <a:latin typeface="Century Gothic"/>
                <a:ea typeface="Century Gothic"/>
                <a:cs typeface="Century Gothic"/>
              </a:rPr>
              <a:t>An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axel </a:t>
            </a:r>
            <a:r>
              <a:rPr lang="en" sz="3600" dirty="0">
                <a:latin typeface="Century Gothic"/>
                <a:ea typeface="Century Gothic"/>
                <a:cs typeface="Century Gothic"/>
              </a:rPr>
              <a:t>is a rod, or a stick, that sticks in the middle of a wheel.</a:t>
            </a: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36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3600" dirty="0">
                <a:latin typeface="Century Gothic"/>
                <a:ea typeface="Century Gothic"/>
                <a:sym typeface="Century Gothic"/>
              </a:rPr>
              <a:t>.</a:t>
            </a:r>
            <a:endParaRPr lang="en" sz="3600" dirty="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B9C8DE8-EB47-9C54-AB29-608572F64FBA}"/>
              </a:ext>
            </a:extLst>
          </p:cNvPr>
          <p:cNvSpPr/>
          <p:nvPr/>
        </p:nvSpPr>
        <p:spPr>
          <a:xfrm>
            <a:off x="3131889" y="3775045"/>
            <a:ext cx="1076587" cy="2516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8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175080" y="4456119"/>
            <a:ext cx="11934047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Wheels </a:t>
            </a:r>
            <a:r>
              <a:rPr lang="en" sz="4000" dirty="0">
                <a:latin typeface="Century Gothic"/>
                <a:ea typeface="Century Gothic"/>
                <a:cs typeface="Century Gothic"/>
              </a:rPr>
              <a:t>are used to take us places.</a:t>
            </a: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.</a:t>
            </a:r>
            <a:endParaRPr lang="en" sz="40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2021 Honda Civic Specs, Price, MPG &amp; Reviews | Cars.com">
            <a:extLst>
              <a:ext uri="{FF2B5EF4-FFF2-40B4-BE49-F238E27FC236}">
                <a16:creationId xmlns:a16="http://schemas.microsoft.com/office/drawing/2014/main" id="{684DA9A8-E1C2-6866-4FD4-C57AB7D3F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877" y="1346253"/>
            <a:ext cx="2743200" cy="1816575"/>
          </a:xfrm>
          <a:prstGeom prst="rect">
            <a:avLst/>
          </a:prstGeom>
        </p:spPr>
      </p:pic>
      <p:pic>
        <p:nvPicPr>
          <p:cNvPr id="3" name="Picture 2" descr="Boston | Montague Bikes">
            <a:extLst>
              <a:ext uri="{FF2B5EF4-FFF2-40B4-BE49-F238E27FC236}">
                <a16:creationId xmlns:a16="http://schemas.microsoft.com/office/drawing/2014/main" id="{637BFD77-2FF3-1B98-54FF-0EDC777D0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3006" y="1429989"/>
            <a:ext cx="2743200" cy="1649107"/>
          </a:xfrm>
          <a:prstGeom prst="rect">
            <a:avLst/>
          </a:prstGeom>
        </p:spPr>
      </p:pic>
      <p:pic>
        <p:nvPicPr>
          <p:cNvPr id="4" name="Picture 3" descr="One2Go Adjustable Roller Skates – Hearthsong">
            <a:extLst>
              <a:ext uri="{FF2B5EF4-FFF2-40B4-BE49-F238E27FC236}">
                <a16:creationId xmlns:a16="http://schemas.microsoft.com/office/drawing/2014/main" id="{EFD0279F-FDD8-63D6-870C-048E7BE79E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5400000">
            <a:off x="4780326" y="2369009"/>
            <a:ext cx="2638338" cy="239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6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133135" y="4609916"/>
            <a:ext cx="11920065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Wheels </a:t>
            </a:r>
            <a:r>
              <a:rPr lang="en" sz="4000" dirty="0">
                <a:latin typeface="Century Gothic"/>
                <a:ea typeface="Century Gothic"/>
                <a:cs typeface="Century Gothic"/>
              </a:rPr>
              <a:t>are used to help us carry heavy things.</a:t>
            </a: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.</a:t>
            </a:r>
            <a:endParaRPr lang="en" sz="40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Did you know that a shopping cart can tell the possible character of a  person? 🛒🛒 | Shopping habits, Character of a person, Holistic living">
            <a:extLst>
              <a:ext uri="{FF2B5EF4-FFF2-40B4-BE49-F238E27FC236}">
                <a16:creationId xmlns:a16="http://schemas.microsoft.com/office/drawing/2014/main" id="{386D5D28-20B8-855B-654A-674C57A56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693" y="1296842"/>
            <a:ext cx="2725460" cy="3397453"/>
          </a:xfrm>
          <a:prstGeom prst="rect">
            <a:avLst/>
          </a:prstGeom>
        </p:spPr>
      </p:pic>
      <p:pic>
        <p:nvPicPr>
          <p:cNvPr id="3" name="Picture 2" descr="Premium Photo | Young black woman with smartphone booking hotel or plane  tickets online walking with suitcase on">
            <a:extLst>
              <a:ext uri="{FF2B5EF4-FFF2-40B4-BE49-F238E27FC236}">
                <a16:creationId xmlns:a16="http://schemas.microsoft.com/office/drawing/2014/main" id="{59716131-0C74-66F6-7C2B-C25F2F3B54A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733" r="267" b="400"/>
          <a:stretch/>
        </p:blipFill>
        <p:spPr>
          <a:xfrm>
            <a:off x="6408184" y="1299113"/>
            <a:ext cx="3256329" cy="338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23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412768" y="4574962"/>
            <a:ext cx="11360800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Wheels </a:t>
            </a:r>
            <a:r>
              <a:rPr lang="en" sz="36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rPr>
              <a:t>can be big or small.</a:t>
            </a: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br>
              <a:rPr lang="en" sz="3600" dirty="0">
                <a:latin typeface="Century Gothic"/>
                <a:ea typeface="Century Gothic"/>
                <a:cs typeface="Century Gothic"/>
              </a:rPr>
            </a:b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36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36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3600" dirty="0">
                <a:latin typeface="Century Gothic"/>
                <a:ea typeface="Century Gothic"/>
                <a:sym typeface="Century Gothic"/>
              </a:rPr>
              <a:t>that they are circles that can turn on an axle.</a:t>
            </a:r>
            <a:endParaRPr lang="en" sz="36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Here's how Ferris wheel idea has fared elsewhere">
            <a:extLst>
              <a:ext uri="{FF2B5EF4-FFF2-40B4-BE49-F238E27FC236}">
                <a16:creationId xmlns:a16="http://schemas.microsoft.com/office/drawing/2014/main" id="{9F944C0E-6926-9F03-C3B0-A886168DC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926655"/>
            <a:ext cx="4379053" cy="2473387"/>
          </a:xfrm>
          <a:prstGeom prst="rect">
            <a:avLst/>
          </a:prstGeom>
        </p:spPr>
      </p:pic>
      <p:pic>
        <p:nvPicPr>
          <p:cNvPr id="4" name="Picture 3" descr="Premium Photo | Woman cutting pizza with a pizza cutter">
            <a:extLst>
              <a:ext uri="{FF2B5EF4-FFF2-40B4-BE49-F238E27FC236}">
                <a16:creationId xmlns:a16="http://schemas.microsoft.com/office/drawing/2014/main" id="{30F365B5-4650-EE8F-56D7-3402AC97F6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197" y="1224488"/>
            <a:ext cx="2386230" cy="358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5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421949" y="4583805"/>
            <a:ext cx="11599498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</a:pP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 </a:t>
            </a:r>
            <a:r>
              <a:rPr lang="en" sz="40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 </a:t>
            </a: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spin, turn, or roll.</a:t>
            </a: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.</a:t>
            </a:r>
            <a:endParaRPr lang="en" sz="40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2" name="Picture 1" descr="A Windmill vs. Advanced Wind Turbine Technology">
            <a:extLst>
              <a:ext uri="{FF2B5EF4-FFF2-40B4-BE49-F238E27FC236}">
                <a16:creationId xmlns:a16="http://schemas.microsoft.com/office/drawing/2014/main" id="{C321BFD5-7C5C-E094-4EC4-530366A08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135" y="2245657"/>
            <a:ext cx="3156332" cy="2366686"/>
          </a:xfrm>
          <a:prstGeom prst="rect">
            <a:avLst/>
          </a:prstGeom>
        </p:spPr>
      </p:pic>
      <p:pic>
        <p:nvPicPr>
          <p:cNvPr id="3" name="Picture 2" descr="Amazon.com: Radio Flyer 16.5” Retro Toy Wagon (Amazon Exclusive), Red Wagon  Toy for Ages 1.5+">
            <a:extLst>
              <a:ext uri="{FF2B5EF4-FFF2-40B4-BE49-F238E27FC236}">
                <a16:creationId xmlns:a16="http://schemas.microsoft.com/office/drawing/2014/main" id="{F44D9381-C668-9BFF-9AE1-EC4C99172C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989" y="2139411"/>
            <a:ext cx="2495321" cy="272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1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421949" y="4485027"/>
            <a:ext cx="11599498" cy="2177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</a:pPr>
            <a:r>
              <a:rPr lang="en" sz="4000" dirty="0">
                <a:latin typeface="Century Gothic"/>
                <a:ea typeface="Century Gothic"/>
                <a:cs typeface="Century Gothic"/>
              </a:rPr>
              <a:t>We use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wheels </a:t>
            </a:r>
            <a:r>
              <a:rPr lang="en" sz="4000" dirty="0">
                <a:latin typeface="Century Gothic"/>
                <a:ea typeface="Century Gothic"/>
                <a:cs typeface="Century Gothic"/>
              </a:rPr>
              <a:t>every day.</a:t>
            </a:r>
            <a:br>
              <a:rPr lang="en" sz="4000" dirty="0">
                <a:latin typeface="Century Gothic"/>
                <a:ea typeface="Century Gothic"/>
                <a:cs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The most important thing about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wheels </a:t>
            </a:r>
            <a:r>
              <a:rPr lang="en" sz="4000" dirty="0">
                <a:latin typeface="Century Gothic"/>
                <a:ea typeface="Century Gothic"/>
                <a:cs typeface="Century Gothic"/>
                <a:sym typeface="Century Gothic"/>
              </a:rPr>
              <a:t>is 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that they are circles that can turn on an </a:t>
            </a:r>
            <a:r>
              <a:rPr lang="en" sz="4000" dirty="0">
                <a:solidFill>
                  <a:srgbClr val="FF0000"/>
                </a:solidFill>
                <a:latin typeface="Century Gothic"/>
                <a:ea typeface="Century Gothic"/>
                <a:sym typeface="Century Gothic"/>
              </a:rPr>
              <a:t>axle</a:t>
            </a:r>
            <a:r>
              <a:rPr lang="en" sz="4000" dirty="0">
                <a:latin typeface="Century Gothic"/>
                <a:ea typeface="Century Gothic"/>
                <a:sym typeface="Century Gothic"/>
              </a:rPr>
              <a:t>.</a:t>
            </a:r>
            <a:endParaRPr lang="en" sz="4000" dirty="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id="4" name="Picture 3" descr="Benefits of cycling for kids – SIROKO CYCLING COMMUNITY">
            <a:extLst>
              <a:ext uri="{FF2B5EF4-FFF2-40B4-BE49-F238E27FC236}">
                <a16:creationId xmlns:a16="http://schemas.microsoft.com/office/drawing/2014/main" id="{889ED359-B26F-9BFF-B678-A3AFC5DD5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894" y="2056871"/>
            <a:ext cx="4412545" cy="274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6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Most Important Thing About Wheels!</vt:lpstr>
      <vt:lpstr>The most important thing about wheels is that they are circles that can turn on an axle.</vt:lpstr>
      <vt:lpstr>An axel is a rod, or a stick, that sticks in the middle of a wheel.      The most important thing about wheels is that they are circles that can turn on an axle.</vt:lpstr>
      <vt:lpstr>Wheels are used to take us places.       The most important thing about wheels is that they are circles that can turn on an axle.</vt:lpstr>
      <vt:lpstr>Wheels are used to help us carry heavy things.       The most important thing about wheels is that they are circles that can turn on an axle.</vt:lpstr>
      <vt:lpstr> Wheels can be big or small.       The most important thing about wheels is that they are circles that can turn on an axle.</vt:lpstr>
      <vt:lpstr>Wheels can spin, turn, or roll.      The most important thing about wheels is that they are circles that can turn on an axle.</vt:lpstr>
      <vt:lpstr>We use wheels every day.      The most important thing about wheels is that they are circles that can turn on an axle.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129</cp:revision>
  <dcterms:created xsi:type="dcterms:W3CDTF">2023-12-08T01:18:06Z</dcterms:created>
  <dcterms:modified xsi:type="dcterms:W3CDTF">2023-12-12T12:47:36Z</dcterms:modified>
</cp:coreProperties>
</file>