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3EE6F4-5D57-4AEB-B865-D15292EBD1CE}" v="1" dt="2021-08-26T11:32:29.910"/>
    <p1510:client id="{88C7581F-45E3-2ABA-65E1-8514EB025FCA}" v="1" dt="2021-08-20T18:07:31.1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68"/>
        <p:guide pos="2448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EN J JONES" userId="S::jonesjj1@scsk12.org::5a2f5d1c-1568-41d4-9a12-1abf39ff1536" providerId="AD" clId="Web-{88C7581F-45E3-2ABA-65E1-8514EB025FCA}"/>
    <pc:docChg chg="modSld">
      <pc:chgData name="JANEEN J JONES" userId="S::jonesjj1@scsk12.org::5a2f5d1c-1568-41d4-9a12-1abf39ff1536" providerId="AD" clId="Web-{88C7581F-45E3-2ABA-65E1-8514EB025FCA}" dt="2021-08-20T18:07:31.187" v="0"/>
      <pc:docMkLst>
        <pc:docMk/>
      </pc:docMkLst>
      <pc:sldChg chg="addSp">
        <pc:chgData name="JANEEN J JONES" userId="S::jonesjj1@scsk12.org::5a2f5d1c-1568-41d4-9a12-1abf39ff1536" providerId="AD" clId="Web-{88C7581F-45E3-2ABA-65E1-8514EB025FCA}" dt="2021-08-20T18:07:31.187" v="0"/>
        <pc:sldMkLst>
          <pc:docMk/>
          <pc:sldMk cId="0" sldId="256"/>
        </pc:sldMkLst>
        <pc:spChg chg="add">
          <ac:chgData name="JANEEN J JONES" userId="S::jonesjj1@scsk12.org::5a2f5d1c-1568-41d4-9a12-1abf39ff1536" providerId="AD" clId="Web-{88C7581F-45E3-2ABA-65E1-8514EB025FCA}" dt="2021-08-20T18:07:31.187" v="0"/>
          <ac:spMkLst>
            <pc:docMk/>
            <pc:sldMk cId="0" sldId="256"/>
            <ac:spMk id="2" creationId="{25CB4B49-8ABE-43F5-AE51-2284EDA29167}"/>
          </ac:spMkLst>
        </pc:spChg>
      </pc:sldChg>
    </pc:docChg>
  </pc:docChgLst>
  <pc:docChgLst>
    <pc:chgData name="CHRISTIE  MITCHELL" userId="S::mitchellc3@scsk12.org::a58f7333-28a2-468d-9beb-a4a5b1d87944" providerId="AD" clId="Web-{363EE6F4-5D57-4AEB-B865-D15292EBD1CE}"/>
    <pc:docChg chg="modSld">
      <pc:chgData name="CHRISTIE  MITCHELL" userId="S::mitchellc3@scsk12.org::a58f7333-28a2-468d-9beb-a4a5b1d87944" providerId="AD" clId="Web-{363EE6F4-5D57-4AEB-B865-D15292EBD1CE}" dt="2021-08-26T11:32:29.910" v="0"/>
      <pc:docMkLst>
        <pc:docMk/>
      </pc:docMkLst>
      <pc:sldChg chg="delSp">
        <pc:chgData name="CHRISTIE  MITCHELL" userId="S::mitchellc3@scsk12.org::a58f7333-28a2-468d-9beb-a4a5b1d87944" providerId="AD" clId="Web-{363EE6F4-5D57-4AEB-B865-D15292EBD1CE}" dt="2021-08-26T11:32:29.910" v="0"/>
        <pc:sldMkLst>
          <pc:docMk/>
          <pc:sldMk cId="0" sldId="256"/>
        </pc:sldMkLst>
        <pc:spChg chg="del">
          <ac:chgData name="CHRISTIE  MITCHELL" userId="S::mitchellc3@scsk12.org::a58f7333-28a2-468d-9beb-a4a5b1d87944" providerId="AD" clId="Web-{363EE6F4-5D57-4AEB-B865-D15292EBD1CE}" dt="2021-08-26T11:32:29.910" v="0"/>
          <ac:spMkLst>
            <pc:docMk/>
            <pc:sldMk cId="0" sldId="256"/>
            <ac:spMk id="2" creationId="{25CB4B49-8ABE-43F5-AE51-2284EDA2916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66b668ed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66b668ed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SharedWithUsers xmlns="0b09da21-752d-49e8-aced-0054f75e0cbf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ABB8D56C2FB64C85D1663FF1100DFF" ma:contentTypeVersion="13" ma:contentTypeDescription="Create a new document." ma:contentTypeScope="" ma:versionID="75558cc92b9e57dd0fe04a08153b5e3f">
  <xsd:schema xmlns:xsd="http://www.w3.org/2001/XMLSchema" xmlns:xs="http://www.w3.org/2001/XMLSchema" xmlns:p="http://schemas.microsoft.com/office/2006/metadata/properties" xmlns:ns1="http://schemas.microsoft.com/sharepoint/v3" xmlns:ns2="3604d159-55a3-4eb5-8376-5d32ce829a75" xmlns:ns3="0b09da21-752d-49e8-aced-0054f75e0cbf" targetNamespace="http://schemas.microsoft.com/office/2006/metadata/properties" ma:root="true" ma:fieldsID="6fe4d8b8f44355d226783bb03ce8f3dd" ns1:_="" ns2:_="" ns3:_="">
    <xsd:import namespace="http://schemas.microsoft.com/sharepoint/v3"/>
    <xsd:import namespace="3604d159-55a3-4eb5-8376-5d32ce829a75"/>
    <xsd:import namespace="0b09da21-752d-49e8-aced-0054f75e0c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04d159-55a3-4eb5-8376-5d32ce829a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09da21-752d-49e8-aced-0054f75e0c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EA3DF2-311B-48CA-9A39-418E6DFB96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7A6548-D566-423A-B9C7-49B9D6D8322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0b09da21-752d-49e8-aced-0054f75e0cbf"/>
  </ds:schemaRefs>
</ds:datastoreItem>
</file>

<file path=customXml/itemProps3.xml><?xml version="1.0" encoding="utf-8"?>
<ds:datastoreItem xmlns:ds="http://schemas.openxmlformats.org/officeDocument/2006/customXml" ds:itemID="{2310F764-20B0-4A3E-958B-300EC74A77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604d159-55a3-4eb5-8376-5d32ce829a75"/>
    <ds:schemaRef ds:uri="0b09da21-752d-49e8-aced-0054f75e0c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2</cp:revision>
  <dcterms:modified xsi:type="dcterms:W3CDTF">2021-08-26T11:32:30Z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0x01010075ABB8D56C2FB64C85D1663FF1100DFF</vt:lpwstr>
  </property>
  <property fmtid="{D5CDD505-2E9C-101B-9397-08002B2CF9AE}" pid="3" name="Order">
    <vt:r8>40500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