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3"/>
  </p:notesMasterIdLst>
  <p:sldIdLst>
    <p:sldId id="443" r:id="rId2"/>
    <p:sldId id="438" r:id="rId3"/>
    <p:sldId id="455" r:id="rId4"/>
    <p:sldId id="473" r:id="rId5"/>
    <p:sldId id="464" r:id="rId6"/>
    <p:sldId id="484" r:id="rId7"/>
    <p:sldId id="471" r:id="rId8"/>
    <p:sldId id="474" r:id="rId9"/>
    <p:sldId id="475" r:id="rId10"/>
    <p:sldId id="485" r:id="rId11"/>
    <p:sldId id="431" r:id="rId12"/>
    <p:sldId id="476" r:id="rId13"/>
    <p:sldId id="477" r:id="rId14"/>
    <p:sldId id="486" r:id="rId15"/>
    <p:sldId id="478" r:id="rId16"/>
    <p:sldId id="479" r:id="rId17"/>
    <p:sldId id="480" r:id="rId18"/>
    <p:sldId id="487" r:id="rId19"/>
    <p:sldId id="481" r:id="rId20"/>
    <p:sldId id="482" r:id="rId21"/>
    <p:sldId id="483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73"/>
            <p14:sldId id="464"/>
            <p14:sldId id="484"/>
            <p14:sldId id="471"/>
            <p14:sldId id="474"/>
            <p14:sldId id="475"/>
            <p14:sldId id="485"/>
            <p14:sldId id="431"/>
            <p14:sldId id="476"/>
            <p14:sldId id="477"/>
            <p14:sldId id="486"/>
            <p14:sldId id="478"/>
            <p14:sldId id="479"/>
            <p14:sldId id="480"/>
            <p14:sldId id="487"/>
            <p14:sldId id="481"/>
            <p14:sldId id="482"/>
            <p14:sldId id="483"/>
          </p14:sldIdLst>
        </p14:section>
      </p14:sectionLst>
    </p:ex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March 17-21, </a:t>
            </a:r>
            <a:r>
              <a:rPr lang="en-US" sz="2800" dirty="0" smtClean="0">
                <a:latin typeface="Chalkboard"/>
                <a:cs typeface="Chalkboard"/>
              </a:rPr>
              <a:t>2025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will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up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out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blue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cone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19,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78490" y="315768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402858" y="350710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lue cone.jpe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142" y="1824412"/>
            <a:ext cx="1556104" cy="1556104"/>
          </a:xfrm>
          <a:prstGeom prst="rect">
            <a:avLst/>
          </a:prstGeom>
        </p:spPr>
      </p:pic>
      <p:sp>
        <p:nvSpPr>
          <p:cNvPr id="35" name="Oval 34"/>
          <p:cNvSpPr/>
          <p:nvPr/>
        </p:nvSpPr>
        <p:spPr>
          <a:xfrm>
            <a:off x="6947785" y="351060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30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81059" y="1856199"/>
            <a:ext cx="2883647" cy="190741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562345" y="1852707"/>
            <a:ext cx="2400711" cy="23799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07103" y="2048104"/>
            <a:ext cx="3346824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screech, speech,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reach, bleach,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hunch, bunch,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punch, crunch,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299882"/>
            <a:ext cx="2831127" cy="53512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577835" y="2089726"/>
            <a:ext cx="2385222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pink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lat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stay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fry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dry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ing</a:t>
            </a:r>
          </a:p>
        </p:txBody>
      </p:sp>
      <p:sp>
        <p:nvSpPr>
          <p:cNvPr id="402" name="Google Shape;402;p30"/>
          <p:cNvSpPr/>
          <p:nvPr/>
        </p:nvSpPr>
        <p:spPr>
          <a:xfrm>
            <a:off x="107105" y="1811937"/>
            <a:ext cx="3362310" cy="284484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07103" y="1329764"/>
            <a:ext cx="3346824" cy="45935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577834" y="1314823"/>
            <a:ext cx="2385223" cy="522941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66118" y="2044700"/>
            <a:ext cx="291176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om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ot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ug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To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po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bu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50000"/>
              </a:lnSpc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t, z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ke, 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te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de, 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y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pe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84350" y="2375648"/>
            <a:ext cx="462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87339" y="2976284"/>
            <a:ext cx="437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87338" y="3573930"/>
            <a:ext cx="445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61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247" y="2117299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Bonnie </a:t>
            </a:r>
            <a:r>
              <a:rPr lang="en-US" sz="2800" dirty="0">
                <a:latin typeface="Chalkboard"/>
                <a:cs typeface="Chalkboard"/>
              </a:rPr>
              <a:t>wore a </a:t>
            </a:r>
            <a:r>
              <a:rPr lang="en-US" sz="2800" b="1" dirty="0">
                <a:latin typeface="Chalkboard"/>
                <a:cs typeface="Chalkboard"/>
              </a:rPr>
              <a:t>buckle </a:t>
            </a:r>
            <a:r>
              <a:rPr lang="en-US" sz="2800" dirty="0">
                <a:latin typeface="Chalkboard"/>
                <a:cs typeface="Chalkboard"/>
              </a:rPr>
              <a:t>on her </a:t>
            </a:r>
            <a:r>
              <a:rPr lang="en-US" sz="2800" b="1" dirty="0">
                <a:latin typeface="Chalkboard"/>
                <a:cs typeface="Chalkboard"/>
              </a:rPr>
              <a:t>bonnet.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0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will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up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out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blue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cone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20,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78490" y="315768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402858" y="350710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lue cone.jpe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142" y="1824412"/>
            <a:ext cx="1556104" cy="1556104"/>
          </a:xfrm>
          <a:prstGeom prst="rect">
            <a:avLst/>
          </a:prstGeom>
        </p:spPr>
      </p:pic>
      <p:sp>
        <p:nvSpPr>
          <p:cNvPr id="35" name="Oval 34"/>
          <p:cNvSpPr/>
          <p:nvPr/>
        </p:nvSpPr>
        <p:spPr>
          <a:xfrm>
            <a:off x="6947785" y="351060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49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5991412" y="1807882"/>
            <a:ext cx="2973294" cy="239059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37647" y="1733177"/>
            <a:ext cx="2719294" cy="283882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833116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pot, got,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spot, not,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cop, knob,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Bob, slob, _</a:t>
            </a:r>
            <a:endParaRPr lang="en-US" sz="22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36235" y="1195294"/>
            <a:ext cx="2898589" cy="61258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1987176"/>
            <a:ext cx="2731499" cy="2906463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teach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run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ner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danc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writ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long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64354" y="1807881"/>
            <a:ext cx="2819256" cy="21202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34472" y="1240118"/>
            <a:ext cx="2849138" cy="54900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07134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05329" y="251254"/>
            <a:ext cx="1046400" cy="69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14462" y="148334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07763" y="1165412"/>
            <a:ext cx="2723631" cy="544792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lang="en-US"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07053" y="2074239"/>
            <a:ext cx="294129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im</a:t>
            </a:r>
          </a:p>
        </p:txBody>
      </p:sp>
    </p:spTree>
    <p:extLst>
      <p:ext uri="{BB962C8B-B14F-4D97-AF65-F5344CB8AC3E}">
        <p14:creationId xmlns:p14="http://schemas.microsoft.com/office/powerpoint/2010/main" val="425619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07882"/>
            <a:ext cx="2835120" cy="32870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33176"/>
            <a:ext cx="3100914" cy="298824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8524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se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le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Ki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de, 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me, f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de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f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d, 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te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64823" y="2375646"/>
            <a:ext cx="463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652870" y="2991222"/>
            <a:ext cx="502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640916" y="3606798"/>
            <a:ext cx="5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633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422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Little lamb</a:t>
            </a:r>
            <a:r>
              <a:rPr lang="en-US" sz="2800" dirty="0">
                <a:latin typeface="Chalkboard"/>
                <a:cs typeface="Chalkboard"/>
              </a:rPr>
              <a:t>s </a:t>
            </a:r>
            <a:r>
              <a:rPr lang="en-US" sz="2800" b="1" dirty="0">
                <a:latin typeface="Chalkboard"/>
                <a:cs typeface="Chalkboard"/>
              </a:rPr>
              <a:t>laugh</a:t>
            </a:r>
            <a:r>
              <a:rPr lang="en-US" sz="2800" dirty="0">
                <a:latin typeface="Chalkboard"/>
                <a:cs typeface="Chalkboard"/>
              </a:rPr>
              <a:t>ed long.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5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will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up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out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blue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cone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21,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78490" y="315768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402858" y="350710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lue cone.jpe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142" y="1824412"/>
            <a:ext cx="1556104" cy="1556104"/>
          </a:xfrm>
          <a:prstGeom prst="rect">
            <a:avLst/>
          </a:prstGeom>
        </p:spPr>
      </p:pic>
      <p:sp>
        <p:nvSpPr>
          <p:cNvPr id="35" name="Oval 34"/>
          <p:cNvSpPr/>
          <p:nvPr/>
        </p:nvSpPr>
        <p:spPr>
          <a:xfrm>
            <a:off x="6947785" y="351060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46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95999" y="1733177"/>
            <a:ext cx="2913529" cy="328706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97412" y="1748117"/>
            <a:ext cx="2674470" cy="268941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4" y="2048104"/>
            <a:ext cx="2852323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shock, sock,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log, clog,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shop, top,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stop, mop,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374588"/>
            <a:ext cx="2907075" cy="416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212352" y="2044356"/>
            <a:ext cx="266478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sweet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bright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cool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cheap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strong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49412" y="1822823"/>
            <a:ext cx="2853764" cy="22411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64353" y="1306763"/>
            <a:ext cx="2838823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212353" y="1308692"/>
            <a:ext cx="2659529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95651" y="2074239"/>
            <a:ext cx="291387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ig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ut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op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41406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will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up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out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blue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cone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17,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78490" y="315768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402858" y="350710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lue cone.jpe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142" y="1824412"/>
            <a:ext cx="1556104" cy="1556104"/>
          </a:xfrm>
          <a:prstGeom prst="rect">
            <a:avLst/>
          </a:prstGeom>
        </p:spPr>
      </p:pic>
      <p:sp>
        <p:nvSpPr>
          <p:cNvPr id="35" name="Oval 34"/>
          <p:cNvSpPr/>
          <p:nvPr/>
        </p:nvSpPr>
        <p:spPr>
          <a:xfrm>
            <a:off x="6947785" y="351060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605767" y="1294012"/>
            <a:ext cx="327894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4" y="1797122"/>
            <a:ext cx="3279291" cy="294643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20914" y="2120570"/>
            <a:ext cx="3248852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di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cu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bo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78719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ke, 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ve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pe, 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be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pe, 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de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293" y="2702830"/>
            <a:ext cx="15090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84352" y="2390588"/>
            <a:ext cx="50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72398" y="3050988"/>
            <a:ext cx="460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90328" y="3651623"/>
            <a:ext cx="487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577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34599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Lazy lizards </a:t>
            </a:r>
            <a:r>
              <a:rPr lang="en-US" sz="2800" dirty="0">
                <a:latin typeface="Chalkboard"/>
                <a:cs typeface="Chalkboard"/>
              </a:rPr>
              <a:t>largely </a:t>
            </a:r>
            <a:r>
              <a:rPr lang="en-US" sz="2800" b="1" dirty="0">
                <a:latin typeface="Chalkboard"/>
                <a:cs typeface="Chalkboard"/>
              </a:rPr>
              <a:t>lump </a:t>
            </a:r>
            <a:r>
              <a:rPr lang="en-US" sz="2800" dirty="0">
                <a:latin typeface="Chalkboard"/>
                <a:cs typeface="Chalkboard"/>
              </a:rPr>
              <a:t>on the stump. </a:t>
            </a:r>
          </a:p>
          <a:p>
            <a:r>
              <a:rPr lang="en-US" sz="2800" dirty="0" smtClean="0">
                <a:latin typeface="Chalkboard"/>
                <a:cs typeface="Chalkboard"/>
              </a:rPr>
              <a:t>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Lato"/>
                <a:ea typeface="Lato"/>
                <a:cs typeface="Lato"/>
                <a:sym typeface="Lato"/>
              </a:rPr>
              <a:t>.</a:t>
            </a: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84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51175" y="1688353"/>
            <a:ext cx="2958353" cy="328706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82471" y="1718235"/>
            <a:ext cx="2569882" cy="328706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4" y="2092413"/>
            <a:ext cx="2853765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dish, wish,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fish, squish,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cash, flash,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bash, mash, _</a:t>
            </a:r>
            <a:endParaRPr lang="en-US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36235" y="1255059"/>
            <a:ext cx="2958353" cy="46093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win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rub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ber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chow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der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let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kind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928470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eg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213906" y="1733176"/>
            <a:ext cx="2789270" cy="37353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599" y="1240118"/>
            <a:ext cx="2744695" cy="48923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Make a Rhyme</a:t>
            </a:r>
            <a:r>
              <a:rPr lang="en-US" sz="2400" b="1" dirty="0" smtClean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68456" y="23759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58761" y="177872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82471" y="1225177"/>
            <a:ext cx="2569882" cy="499968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2" y="1778000"/>
            <a:ext cx="2873663" cy="343647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821910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5941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688353"/>
            <a:ext cx="3174178" cy="32870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552824" y="2060805"/>
            <a:ext cx="3182470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je</a:t>
            </a:r>
            <a:r>
              <a:rPr lang="en-US" sz="2800" strike="sngStrike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  be</a:t>
            </a:r>
            <a:r>
              <a:rPr lang="en-US" sz="2800" strike="sngStrike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  le</a:t>
            </a:r>
            <a:r>
              <a:rPr lang="en-US" sz="2800" strike="sngStrike" dirty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me, v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se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le, w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ze, 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pe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712635" y="2976282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7715983" y="3574389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7703670" y="2354729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023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  <p:bldP spid="29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Boy</a:t>
            </a:r>
            <a:r>
              <a:rPr lang="en-US" sz="2800" dirty="0">
                <a:latin typeface="Chalkboard"/>
                <a:cs typeface="Chalkboard"/>
              </a:rPr>
              <a:t>s blow </a:t>
            </a:r>
            <a:r>
              <a:rPr lang="en-US" sz="2800" b="1" dirty="0">
                <a:latin typeface="Chalkboard"/>
                <a:cs typeface="Chalkboard"/>
              </a:rPr>
              <a:t>blue bubbles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will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up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out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blue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cone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18,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78490" y="315768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402858" y="350710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lue cone.jpe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142" y="1824412"/>
            <a:ext cx="1556104" cy="1556104"/>
          </a:xfrm>
          <a:prstGeom prst="rect">
            <a:avLst/>
          </a:prstGeom>
        </p:spPr>
      </p:pic>
      <p:sp>
        <p:nvSpPr>
          <p:cNvPr id="35" name="Oval 34"/>
          <p:cNvSpPr/>
          <p:nvPr/>
        </p:nvSpPr>
        <p:spPr>
          <a:xfrm>
            <a:off x="6947785" y="351060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51177" y="1763060"/>
            <a:ext cx="2928470" cy="313764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37647" y="1822824"/>
            <a:ext cx="2674471" cy="239058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4" y="2062874"/>
            <a:ext cx="2794489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blush, brush,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mush, crush,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clinch, pinch,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finch, cinch,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66118" y="1255059"/>
            <a:ext cx="2913529" cy="53564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59698" y="1998793"/>
            <a:ext cx="2622177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tall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bright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snow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co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zy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9024" y="1955053"/>
            <a:ext cx="29071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en 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eg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up</a:t>
            </a:r>
          </a:p>
        </p:txBody>
      </p:sp>
      <p:sp>
        <p:nvSpPr>
          <p:cNvPr id="402" name="Google Shape;402;p30"/>
          <p:cNvSpPr/>
          <p:nvPr/>
        </p:nvSpPr>
        <p:spPr>
          <a:xfrm>
            <a:off x="209175" y="1792941"/>
            <a:ext cx="2780098" cy="235809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599" y="1255059"/>
            <a:ext cx="2745185" cy="53406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36667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65092" y="22282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040631" y="222181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37646" y="1270000"/>
            <a:ext cx="2658505" cy="544792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lang="en-US"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90547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2" y="1778000"/>
            <a:ext cx="2963312" cy="373529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926498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283882" y="1189424"/>
            <a:ext cx="3406589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283882" y="1733175"/>
            <a:ext cx="3451412" cy="313765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292207" y="2075747"/>
            <a:ext cx="33982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me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endParaRPr lang="en-US" sz="32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le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cu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en-US" sz="3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498353" y="2166471"/>
            <a:ext cx="2924545" cy="2870979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me, 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ce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m, 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k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fl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te, J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873998" y="2315882"/>
            <a:ext cx="48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876986" y="3021105"/>
            <a:ext cx="519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862046" y="3648634"/>
            <a:ext cx="446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628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  <p:bldP spid="2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94189" y="2146665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Wish </a:t>
            </a:r>
            <a:r>
              <a:rPr lang="en-US" sz="2800" dirty="0">
                <a:latin typeface="Chalkboard"/>
                <a:cs typeface="Chalkboard"/>
              </a:rPr>
              <a:t>and </a:t>
            </a:r>
            <a:r>
              <a:rPr lang="en-US" sz="2800" b="1" dirty="0">
                <a:latin typeface="Chalkboard"/>
                <a:cs typeface="Chalkboard"/>
              </a:rPr>
              <a:t>wash </a:t>
            </a:r>
            <a:r>
              <a:rPr lang="en-US" sz="2800" dirty="0">
                <a:latin typeface="Chalkboard"/>
                <a:cs typeface="Chalkboard"/>
              </a:rPr>
              <a:t>as you </a:t>
            </a:r>
            <a:r>
              <a:rPr lang="en-US" sz="2800" b="1" dirty="0">
                <a:latin typeface="Chalkboard"/>
                <a:cs typeface="Chalkboard"/>
              </a:rPr>
              <a:t>waddle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r>
              <a:rPr lang="en-US" sz="2800" b="1" dirty="0" smtClean="0">
                <a:latin typeface="Chalkboard"/>
                <a:cs typeface="Chalkboard"/>
              </a:rPr>
              <a:t>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4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14940</TotalTime>
  <Words>876</Words>
  <Application>Microsoft Macintosh PowerPoint</Application>
  <PresentationFormat>On-screen Show (16:9)</PresentationFormat>
  <Paragraphs>400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884</cp:revision>
  <cp:lastPrinted>2024-07-30T20:42:57Z</cp:lastPrinted>
  <dcterms:modified xsi:type="dcterms:W3CDTF">2024-08-01T19:55:39Z</dcterms:modified>
</cp:coreProperties>
</file>