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98" r:id="rId8"/>
    <p:sldId id="263" r:id="rId9"/>
    <p:sldId id="264" r:id="rId10"/>
    <p:sldId id="299" r:id="rId11"/>
    <p:sldId id="300" r:id="rId12"/>
    <p:sldId id="265" r:id="rId13"/>
    <p:sldId id="303" r:id="rId14"/>
    <p:sldId id="269" r:id="rId15"/>
    <p:sldId id="268" r:id="rId16"/>
    <p:sldId id="270" r:id="rId17"/>
    <p:sldId id="271" r:id="rId18"/>
    <p:sldId id="272" r:id="rId19"/>
    <p:sldId id="274" r:id="rId20"/>
    <p:sldId id="275" r:id="rId21"/>
    <p:sldId id="301" r:id="rId22"/>
    <p:sldId id="302" r:id="rId23"/>
    <p:sldId id="276" r:id="rId24"/>
    <p:sldId id="279" r:id="rId25"/>
    <p:sldId id="280" r:id="rId26"/>
    <p:sldId id="281" r:id="rId27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6357" autoAdjust="0"/>
  </p:normalViewPr>
  <p:slideViewPr>
    <p:cSldViewPr snapToGrid="0">
      <p:cViewPr varScale="1">
        <p:scale>
          <a:sx n="150" d="100"/>
          <a:sy n="150" d="100"/>
        </p:scale>
        <p:origin x="54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309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1927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6e55ead38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6e55ead38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7056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58d15b15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58d15b15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6e55ead38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6e55ead38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6e55ead38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6e55ead38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b6e55ead38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b6e55ead38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58d15b15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58d15b15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8d15b15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8d15b15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50663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55127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6e55ead38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6e55ead38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58d15b15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58d15b15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6e55ead3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6e55ead3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6e55ea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6e55ea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6e55ead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6e55ead3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6e55ead3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6e55ead3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6e55ead3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6e55ead3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6e55ead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6e55ead3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8471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58d15b15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58d15b15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54450" y="585450"/>
            <a:ext cx="6635100" cy="1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latin typeface="Century Gothic"/>
                <a:ea typeface="Century Gothic"/>
                <a:cs typeface="Century Gothic"/>
                <a:sym typeface="Century Gothic"/>
              </a:rPr>
              <a:t>Question of the Day</a:t>
            </a:r>
            <a:endParaRPr sz="4800"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Cover for : Reduce, Reuse, Recycle (Guided Edition)">
            <a:extLst>
              <a:ext uri="{FF2B5EF4-FFF2-40B4-BE49-F238E27FC236}">
                <a16:creationId xmlns:a16="http://schemas.microsoft.com/office/drawing/2014/main" id="{A3A17985-D1A1-0A82-41F1-9CADACB60F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over for : Wheels (Guided Edition)">
            <a:extLst>
              <a:ext uri="{FF2B5EF4-FFF2-40B4-BE49-F238E27FC236}">
                <a16:creationId xmlns:a16="http://schemas.microsoft.com/office/drawing/2014/main" id="{84D18553-070A-4458-37D2-D6CBC138E5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5B9292-6810-5F94-D490-9B200F5886C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330975" y="1559453"/>
            <a:ext cx="2482049" cy="30366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is something that gets your hands dirty?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22129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many times can you jump up and down?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4706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/>
        </p:nvSpPr>
        <p:spPr>
          <a:xfrm>
            <a:off x="431849" y="5026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type of cup is this??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0" name="Picture 2" descr="16 oz. Anchor Glass Measuring Cup - Fante's Kitchen Shop - Since 1906">
            <a:extLst>
              <a:ext uri="{FF2B5EF4-FFF2-40B4-BE49-F238E27FC236}">
                <a16:creationId xmlns:a16="http://schemas.microsoft.com/office/drawing/2014/main" id="{97BE47AA-D388-48DD-6D13-4C7D03DC6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152" y="1557338"/>
            <a:ext cx="3140662" cy="314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17986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do you like to play with water?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10366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/>
        </p:nvSpPr>
        <p:spPr>
          <a:xfrm>
            <a:off x="942475" y="1657580"/>
            <a:ext cx="6969600" cy="30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#2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/>
        </p:nvSpPr>
        <p:spPr>
          <a:xfrm>
            <a:off x="0" y="2115050"/>
            <a:ext cx="9144000" cy="9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 you like to paint?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/>
        </p:nvSpPr>
        <p:spPr>
          <a:xfrm>
            <a:off x="431850" y="21161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Is ice a liquid?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What happens to water when it gets very cold?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/>
        </p:nvSpPr>
        <p:spPr>
          <a:xfrm>
            <a:off x="431850" y="12286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happened to the water bottles in our experiement?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/>
        </p:nvSpPr>
        <p:spPr>
          <a:xfrm>
            <a:off x="606300" y="1495014"/>
            <a:ext cx="79314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#3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933900" y="1130194"/>
            <a:ext cx="7276200" cy="20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Exploring the Topic</a:t>
            </a:r>
            <a:endParaRPr sz="60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When do you drink water?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82650" y="4143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do you take care of plants?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074" name="Picture 2" descr="The best and easiest indoor houseplants that won't die on you">
            <a:extLst>
              <a:ext uri="{FF2B5EF4-FFF2-40B4-BE49-F238E27FC236}">
                <a16:creationId xmlns:a16="http://schemas.microsoft.com/office/drawing/2014/main" id="{094F3529-CC45-20E4-0B23-754F2B9FB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369" y="2123972"/>
            <a:ext cx="2227262" cy="288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749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think we will see on our site visit today?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8286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/>
        </p:nvSpPr>
        <p:spPr>
          <a:xfrm>
            <a:off x="431850" y="2083300"/>
            <a:ext cx="8280300" cy="9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does water help us?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/>
        </p:nvSpPr>
        <p:spPr>
          <a:xfrm>
            <a:off x="1219650" y="1395697"/>
            <a:ext cx="67047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Celebrating Learning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/>
        </p:nvSpPr>
        <p:spPr>
          <a:xfrm>
            <a:off x="431850" y="15621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would you like to show our guests tomorrow at the celebration?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570000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do you feel about your families coming to visit today?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31850" y="1601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does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water feel like?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07950" y="1900200"/>
            <a:ext cx="8928099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did you use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w</a:t>
            </a: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ater at home this morning?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279450" y="17478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do you use water to brush your teeth?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Solo - Paper - 378W-2050 8 oz White SSP Paper Hot Cup (Case of 1000)">
            <a:extLst>
              <a:ext uri="{FF2B5EF4-FFF2-40B4-BE49-F238E27FC236}">
                <a16:creationId xmlns:a16="http://schemas.microsoft.com/office/drawing/2014/main" id="{0522ECB3-FCF8-F0D7-2148-8B8D2E87FC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Where do you wash your hands?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431850" y="12286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many steps does it take to walk to the sink from the large-group area?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86206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/>
        </p:nvSpPr>
        <p:spPr>
          <a:xfrm>
            <a:off x="1157448" y="1533384"/>
            <a:ext cx="63423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3571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use these for?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26" name="Picture 2" descr="Cleaning Spray Bottle Stock Illustration - Download Image Now - Spray Bottle,  Spray, Spraying - iStock">
            <a:extLst>
              <a:ext uri="{FF2B5EF4-FFF2-40B4-BE49-F238E27FC236}">
                <a16:creationId xmlns:a16="http://schemas.microsoft.com/office/drawing/2014/main" id="{D6416142-31D9-6E88-FE3E-465572D53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1763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Ouline Clipart-blue cooking pot with lid black outline clip art">
            <a:extLst>
              <a:ext uri="{FF2B5EF4-FFF2-40B4-BE49-F238E27FC236}">
                <a16:creationId xmlns:a16="http://schemas.microsoft.com/office/drawing/2014/main" id="{76AF5450-D82D-788E-FF17-69EEDAD94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3105149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intbrush Clipart Images – Browse 19,506 Stock Photos, Vectors, and Video  | Adobe Stock">
            <a:extLst>
              <a:ext uri="{FF2B5EF4-FFF2-40B4-BE49-F238E27FC236}">
                <a16:creationId xmlns:a16="http://schemas.microsoft.com/office/drawing/2014/main" id="{4F4630C9-B89A-5D88-16BC-C510B8431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100" y="1264706"/>
            <a:ext cx="1579513" cy="210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ubber Duck Vector Illustration Stock Illustration - Download Image Now - Rubber  Duck, Duck - Bird, Vector - iStock">
            <a:extLst>
              <a:ext uri="{FF2B5EF4-FFF2-40B4-BE49-F238E27FC236}">
                <a16:creationId xmlns:a16="http://schemas.microsoft.com/office/drawing/2014/main" id="{9CD34F8C-8925-83A4-94C2-F412F9DB8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8" y="2571750"/>
            <a:ext cx="2716162" cy="27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199</Words>
  <Application>Microsoft Office PowerPoint</Application>
  <PresentationFormat>On-screen Show (16:9)</PresentationFormat>
  <Paragraphs>32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Century Gothic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 SPRATLIN</dc:creator>
  <cp:lastModifiedBy>CHRISTOPHER  SPRATLIN</cp:lastModifiedBy>
  <cp:revision>15</cp:revision>
  <dcterms:modified xsi:type="dcterms:W3CDTF">2024-01-01T15:14:59Z</dcterms:modified>
</cp:coreProperties>
</file>