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98" r:id="rId8"/>
    <p:sldId id="263" r:id="rId9"/>
    <p:sldId id="264" r:id="rId10"/>
    <p:sldId id="299" r:id="rId11"/>
    <p:sldId id="300" r:id="rId12"/>
    <p:sldId id="265" r:id="rId13"/>
    <p:sldId id="303" r:id="rId14"/>
    <p:sldId id="269" r:id="rId15"/>
    <p:sldId id="268" r:id="rId16"/>
    <p:sldId id="270" r:id="rId17"/>
    <p:sldId id="271" r:id="rId18"/>
    <p:sldId id="272" r:id="rId19"/>
    <p:sldId id="274" r:id="rId20"/>
    <p:sldId id="275" r:id="rId21"/>
    <p:sldId id="301" r:id="rId22"/>
    <p:sldId id="302" r:id="rId23"/>
    <p:sldId id="276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50" d="100"/>
          <a:sy n="150" d="100"/>
        </p:scale>
        <p:origin x="54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9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927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7056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6e55ead38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6e55ead38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b6e55ead38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b6e55ead38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066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512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6e55ead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6e55ead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8471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5B9292-6810-5F94-D490-9B200F58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30975" y="1559453"/>
            <a:ext cx="2482049" cy="30366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something that gets your hands dirty?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2212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times can you jump up and down?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4706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49" y="502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type of cup is this??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16 oz. Anchor Glass Measuring Cup - Fante's Kitchen Shop - Since 1906">
            <a:extLst>
              <a:ext uri="{FF2B5EF4-FFF2-40B4-BE49-F238E27FC236}">
                <a16:creationId xmlns:a16="http://schemas.microsoft.com/office/drawing/2014/main" id="{97BE47AA-D388-48DD-6D13-4C7D03DC6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52" y="1557338"/>
            <a:ext cx="3140662" cy="314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7986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like to play with water?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10366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942475" y="1657580"/>
            <a:ext cx="6969600" cy="30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#2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0" y="2115050"/>
            <a:ext cx="9144000" cy="9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like to paint?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/>
        </p:nvSpPr>
        <p:spPr>
          <a:xfrm>
            <a:off x="431850" y="2116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Is ice a liquid?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happens to water when it gets very cold?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/>
        </p:nvSpPr>
        <p:spPr>
          <a:xfrm>
            <a:off x="431850" y="1228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happened to the water bottles in our experiement?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Exploring the Topic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When do you drink water?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82650" y="4143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take care of plants?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074" name="Picture 2" descr="The best and easiest indoor houseplants that won't die on you">
            <a:extLst>
              <a:ext uri="{FF2B5EF4-FFF2-40B4-BE49-F238E27FC236}">
                <a16:creationId xmlns:a16="http://schemas.microsoft.com/office/drawing/2014/main" id="{094F3529-CC45-20E4-0B23-754F2B9FB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369" y="2123972"/>
            <a:ext cx="2227262" cy="288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749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think we will see on our site visit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8286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2083300"/>
            <a:ext cx="8280300" cy="9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does water help us?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Celebrating Learning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562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would you like to show our guests tomorrow at the celebration?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5700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feel about your families coming to visit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1601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does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water feel like?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07950" y="1900200"/>
            <a:ext cx="8928099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did you 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ater at home this morning?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79450" y="1747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use water to brush your teeth?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Solo - Paper - 378W-2050 8 oz White SSP Paper Hot Cup (Case of 1000)">
            <a:extLst>
              <a:ext uri="{FF2B5EF4-FFF2-40B4-BE49-F238E27FC236}">
                <a16:creationId xmlns:a16="http://schemas.microsoft.com/office/drawing/2014/main" id="{0522ECB3-FCF8-F0D7-2148-8B8D2E87F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Where do you wash your hands?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431850" y="1228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steps does it take to walk to the sink from the large-group area?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8620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157448" y="1533384"/>
            <a:ext cx="63423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3571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use these for?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Cleaning Spray Bottle Stock Illustration - Download Image Now - Spray Bottle,  Spray, Spraying - iStock">
            <a:extLst>
              <a:ext uri="{FF2B5EF4-FFF2-40B4-BE49-F238E27FC236}">
                <a16:creationId xmlns:a16="http://schemas.microsoft.com/office/drawing/2014/main" id="{D6416142-31D9-6E88-FE3E-465572D53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176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Ouline Clipart-blue cooking pot with lid black outline clip art">
            <a:extLst>
              <a:ext uri="{FF2B5EF4-FFF2-40B4-BE49-F238E27FC236}">
                <a16:creationId xmlns:a16="http://schemas.microsoft.com/office/drawing/2014/main" id="{76AF5450-D82D-788E-FF17-69EEDAD94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3105149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intbrush Clipart Images – Browse 19,506 Stock Photos, Vectors, and Video  | Adobe Stock">
            <a:extLst>
              <a:ext uri="{FF2B5EF4-FFF2-40B4-BE49-F238E27FC236}">
                <a16:creationId xmlns:a16="http://schemas.microsoft.com/office/drawing/2014/main" id="{4F4630C9-B89A-5D88-16BC-C510B8431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100" y="1264706"/>
            <a:ext cx="1579513" cy="210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ubber Duck Vector Illustration Stock Illustration - Download Image Now - Rubber  Duck, Duck - Bird, Vector - iStock">
            <a:extLst>
              <a:ext uri="{FF2B5EF4-FFF2-40B4-BE49-F238E27FC236}">
                <a16:creationId xmlns:a16="http://schemas.microsoft.com/office/drawing/2014/main" id="{9CD34F8C-8925-83A4-94C2-F412F9DB8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988" y="2571750"/>
            <a:ext cx="2716162" cy="27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199</Words>
  <Application>Microsoft Office PowerPoint</Application>
  <PresentationFormat>On-screen Show (16:9)</PresentationFormat>
  <Paragraphs>32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15</cp:revision>
  <dcterms:modified xsi:type="dcterms:W3CDTF">2024-01-01T15:14:59Z</dcterms:modified>
</cp:coreProperties>
</file>