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February 10-14,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hexagon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wonderfully created!”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4975412" y="2076823"/>
            <a:ext cx="1240117" cy="1135530"/>
          </a:xfrm>
          <a:prstGeom prst="hexago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01899" y="398067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7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81059" y="1856199"/>
            <a:ext cx="2883647" cy="190741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22706" y="1852706"/>
            <a:ext cx="2749176" cy="239059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07499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flock, knock,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net, set,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map, cap,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round, found,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99882"/>
            <a:ext cx="2831127" cy="53512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play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read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count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see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help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3" y="1837765"/>
            <a:ext cx="2808941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4" y="1329764"/>
            <a:ext cx="2808940" cy="4593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314823"/>
            <a:ext cx="2761289" cy="522941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hu-HU" sz="3200" strike="sngStrike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ie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l</a:t>
            </a:r>
            <a:r>
              <a:rPr lang="hu-HU" sz="3200" strike="sngStrike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t</a:t>
            </a:r>
            <a:r>
              <a:rPr lang="hu-HU" sz="3200" strike="sngStrike" dirty="0">
                <a:latin typeface="Chalkboard"/>
                <a:ea typeface="Lato"/>
                <a:cs typeface="Chalkboard"/>
                <a:sym typeface="Lato"/>
              </a:rPr>
              <a:t>oo</a:t>
            </a:r>
          </a:p>
          <a:p>
            <a:pPr marL="457200" lvl="0">
              <a:lnSpc>
                <a:spcPct val="150000"/>
              </a:lnSpc>
            </a:pPr>
            <a:r>
              <a:rPr lang="hu-HU" sz="3200" dirty="0">
                <a:latin typeface="Chalkboard"/>
                <a:ea typeface="Lato"/>
                <a:cs typeface="Chalkboard"/>
                <a:sym typeface="Lato"/>
              </a:rPr>
              <a:t>   p</a:t>
            </a:r>
            <a:r>
              <a:rPr lang="hu-HU" sz="3200" strike="sngStrike" dirty="0">
                <a:latin typeface="Chalkboard"/>
                <a:ea typeface="Lato"/>
                <a:cs typeface="Chalkboard"/>
                <a:sym typeface="Lato"/>
              </a:rPr>
              <a:t>ie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 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ck, 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x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1" y="2375648"/>
            <a:ext cx="32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7340" y="2976284"/>
            <a:ext cx="445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7338" y="3573930"/>
            <a:ext cx="44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Zebras</a:t>
            </a:r>
            <a:r>
              <a:rPr lang="en-US" sz="2800" dirty="0">
                <a:latin typeface="Chalkboard"/>
                <a:cs typeface="Chalkboard"/>
              </a:rPr>
              <a:t>, </a:t>
            </a:r>
            <a:r>
              <a:rPr lang="en-US" sz="2800" b="1" dirty="0" err="1">
                <a:latin typeface="Chalkboard"/>
                <a:cs typeface="Chalkboard"/>
              </a:rPr>
              <a:t>zigg</a:t>
            </a:r>
            <a:r>
              <a:rPr lang="en-US" sz="2800" dirty="0" err="1">
                <a:latin typeface="Chalkboard"/>
                <a:cs typeface="Chalkboard"/>
              </a:rPr>
              <a:t>ed</a:t>
            </a:r>
            <a:r>
              <a:rPr lang="en-US" sz="2800" dirty="0">
                <a:latin typeface="Chalkboard"/>
                <a:cs typeface="Chalkboard"/>
              </a:rPr>
              <a:t>, </a:t>
            </a:r>
            <a:r>
              <a:rPr lang="en-US" sz="2800" b="1" dirty="0" err="1">
                <a:latin typeface="Chalkboard"/>
                <a:cs typeface="Chalkboard"/>
              </a:rPr>
              <a:t>zagg</a:t>
            </a:r>
            <a:r>
              <a:rPr lang="en-US" sz="2800" dirty="0" err="1">
                <a:latin typeface="Chalkboard"/>
                <a:cs typeface="Chalkboard"/>
              </a:rPr>
              <a:t>ed</a:t>
            </a:r>
            <a:r>
              <a:rPr lang="en-US" sz="2800" dirty="0">
                <a:latin typeface="Chalkboard"/>
                <a:cs typeface="Chalkboard"/>
              </a:rPr>
              <a:t>, and zoomed.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hexagon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wonderfully created!”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4975412" y="2076823"/>
            <a:ext cx="1240117" cy="1135530"/>
          </a:xfrm>
          <a:prstGeom prst="hexago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01899" y="398067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5991412" y="1807882"/>
            <a:ext cx="2973294" cy="239059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733177"/>
            <a:ext cx="2719294" cy="283882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2794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knee, we,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drop, pop,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bun, son,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fine, line, _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195294"/>
            <a:ext cx="2898589" cy="6125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1987176"/>
            <a:ext cx="2731499" cy="2906463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pick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fish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kick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paint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melt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4" y="1807882"/>
            <a:ext cx="2719294" cy="194236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34472" y="1240118"/>
            <a:ext cx="2744948" cy="5490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54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07763" y="1165412"/>
            <a:ext cx="2723631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lang="en-US"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07882"/>
            <a:ext cx="283512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33176"/>
            <a:ext cx="3100914" cy="29882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s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o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h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i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w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ay</a:t>
            </a:r>
            <a:endParaRPr lang="hu-HU" sz="3200" b="1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 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j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</a:t>
            </a:r>
            <a:r>
              <a:rPr lang="en-US" sz="3200" dirty="0" err="1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err="1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err="1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4823" y="2375646"/>
            <a:ext cx="46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652870" y="2991222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0916" y="3606798"/>
            <a:ext cx="5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Four </a:t>
            </a:r>
            <a:r>
              <a:rPr lang="en-US" sz="2800" b="1" dirty="0">
                <a:latin typeface="Chalkboard"/>
                <a:cs typeface="Chalkboard"/>
              </a:rPr>
              <a:t>furious friends </a:t>
            </a:r>
            <a:r>
              <a:rPr lang="en-US" sz="2800" dirty="0">
                <a:latin typeface="Chalkboard"/>
                <a:cs typeface="Chalkboard"/>
              </a:rPr>
              <a:t>furiously </a:t>
            </a:r>
            <a:r>
              <a:rPr lang="en-US" sz="2800" b="1" dirty="0">
                <a:latin typeface="Chalkboard"/>
                <a:cs typeface="Chalkboard"/>
              </a:rPr>
              <a:t>flew </a:t>
            </a:r>
            <a:r>
              <a:rPr lang="en-US" sz="2800" dirty="0">
                <a:latin typeface="Chalkboard"/>
                <a:cs typeface="Chalkboard"/>
              </a:rPr>
              <a:t>away.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hexagon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wonderfully created!”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4975412" y="2076823"/>
            <a:ext cx="1240117" cy="1135530"/>
          </a:xfrm>
          <a:prstGeom prst="hexago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01899" y="398067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4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95999" y="1733177"/>
            <a:ext cx="2913529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97412" y="1748117"/>
            <a:ext cx="2674470" cy="268941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grid, bid,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eat, wheat,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tool, pool,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when, then,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74588"/>
            <a:ext cx="2907075" cy="416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rain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storm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snow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freeze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hail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49412" y="1822823"/>
            <a:ext cx="2853764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3" y="1306763"/>
            <a:ext cx="2838823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212353" y="1308692"/>
            <a:ext cx="2659529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hu-HU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hu-HU" sz="3200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hexagon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wonderfully created!”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4975412" y="2076823"/>
            <a:ext cx="1240117" cy="1135530"/>
          </a:xfrm>
          <a:prstGeom prst="hexago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01899" y="398067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605767" y="1294012"/>
            <a:ext cx="327894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4" y="1797122"/>
            <a:ext cx="3279291" cy="294643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20914" y="2120570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b</a:t>
            </a:r>
            <a:r>
              <a:rPr lang="hu-HU" sz="3200" strike="sngStrike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m</a:t>
            </a:r>
            <a:r>
              <a:rPr lang="hu-HU" sz="3200" strike="sngStrike" dirty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>
              <a:lnSpc>
                <a:spcPct val="130000"/>
              </a:lnSpc>
            </a:pPr>
            <a:r>
              <a:rPr lang="hu-HU" sz="3200" dirty="0">
                <a:latin typeface="Chalkboard"/>
                <a:ea typeface="Lato"/>
                <a:cs typeface="Chalkboard"/>
                <a:sym typeface="Lato"/>
              </a:rPr>
              <a:t>    s</a:t>
            </a:r>
            <a:r>
              <a:rPr lang="hu-HU" sz="3200" strike="sngStrike" dirty="0">
                <a:latin typeface="Chalkboard"/>
                <a:ea typeface="Lato"/>
                <a:cs typeface="Chalkboard"/>
                <a:sym typeface="Lato"/>
              </a:rPr>
              <a:t>ee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clap, well 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him, big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pot, fog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2" y="239058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398" y="3050988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90328" y="3651623"/>
            <a:ext cx="4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34599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Frieda </a:t>
            </a:r>
            <a:r>
              <a:rPr lang="en-US" sz="2800" b="1" dirty="0">
                <a:latin typeface="Chalkboard"/>
                <a:cs typeface="Chalkboard"/>
              </a:rPr>
              <a:t>fries fresh fish </a:t>
            </a:r>
            <a:r>
              <a:rPr lang="en-US" sz="2800" dirty="0">
                <a:latin typeface="Chalkboard"/>
                <a:cs typeface="Chalkboard"/>
              </a:rPr>
              <a:t>on Fridays.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5" y="1688353"/>
            <a:ext cx="2958353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82471" y="1718235"/>
            <a:ext cx="2569882" cy="328706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run, done,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snow, go,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feet, heat,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trim, him,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255059"/>
            <a:ext cx="2958353" cy="46093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play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walk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cook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talk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look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213906" y="1733176"/>
            <a:ext cx="2789270" cy="37353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40118"/>
            <a:ext cx="2744695" cy="4892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82471" y="1225177"/>
            <a:ext cx="2569882" cy="499968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873663" cy="34364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552824" y="2060805"/>
            <a:ext cx="318247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w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m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 t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 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k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ss, 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94706" y="2390588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12635" y="2976282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15623" y="3636681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Terrible Tommy </a:t>
            </a:r>
            <a:r>
              <a:rPr lang="en-US" sz="2800" b="1" dirty="0">
                <a:latin typeface="Chalkboard"/>
                <a:cs typeface="Chalkboard"/>
              </a:rPr>
              <a:t>tinkered </a:t>
            </a:r>
            <a:r>
              <a:rPr lang="en-US" sz="2800" dirty="0">
                <a:latin typeface="Chalkboard"/>
                <a:cs typeface="Chalkboard"/>
              </a:rPr>
              <a:t>with the </a:t>
            </a:r>
            <a:r>
              <a:rPr lang="en-US" sz="2800" b="1" dirty="0">
                <a:latin typeface="Chalkboard"/>
                <a:cs typeface="Chalkboard"/>
              </a:rPr>
              <a:t>table </a:t>
            </a:r>
            <a:r>
              <a:rPr lang="en-US" sz="2800" dirty="0">
                <a:latin typeface="Chalkboard"/>
                <a:cs typeface="Chalkboard"/>
              </a:rPr>
              <a:t>and it </a:t>
            </a:r>
            <a:r>
              <a:rPr lang="en-US" sz="2800" b="1" dirty="0">
                <a:latin typeface="Chalkboard"/>
                <a:cs typeface="Chalkboard"/>
              </a:rPr>
              <a:t>tipped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when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9316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hexagon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wonderfully created!”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7224038" y="36631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479540" y="333144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82793" y="366392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91845" y="329791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806632" y="297294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34445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15871" y="29685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64859" y="334506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913262" y="393507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4975412" y="2076823"/>
            <a:ext cx="1240117" cy="1135530"/>
          </a:xfrm>
          <a:prstGeom prst="hexagon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01899" y="398067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7" y="1763060"/>
            <a:ext cx="2928470" cy="31376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822824"/>
            <a:ext cx="2674471" cy="239058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hot, cot,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share, pair,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jug, tug,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wet, yet,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66118" y="1255059"/>
            <a:ext cx="2913529" cy="5356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62217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meet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think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dust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cry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jump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ing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0941" y="1955053"/>
            <a:ext cx="292652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209175" y="1792941"/>
            <a:ext cx="2674471" cy="239059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55059"/>
            <a:ext cx="2655047" cy="5340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37646" y="1270000"/>
            <a:ext cx="2658505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lang="en-US"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963312" cy="373529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6498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733175"/>
            <a:ext cx="3451412" cy="313765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l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  z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   m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498353" y="2166471"/>
            <a:ext cx="2924545" cy="28709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ff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73998" y="2315882"/>
            <a:ext cx="37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76986" y="3021105"/>
            <a:ext cx="37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862045" y="3648634"/>
            <a:ext cx="37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8" y="2161607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Vanessa put </a:t>
            </a:r>
            <a:r>
              <a:rPr lang="en-US" sz="2800" b="1" dirty="0">
                <a:latin typeface="Chalkboard"/>
                <a:cs typeface="Chalkboard"/>
              </a:rPr>
              <a:t>vibrant violets </a:t>
            </a:r>
            <a:r>
              <a:rPr lang="en-US" sz="2800" dirty="0">
                <a:latin typeface="Chalkboard"/>
                <a:cs typeface="Chalkboard"/>
              </a:rPr>
              <a:t>in a </a:t>
            </a:r>
            <a:r>
              <a:rPr lang="en-US" sz="2800" b="1" dirty="0">
                <a:latin typeface="Chalkboard"/>
                <a:cs typeface="Chalkboard"/>
              </a:rPr>
              <a:t>vase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19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12139</TotalTime>
  <Words>932</Words>
  <Application>Microsoft Macintosh PowerPoint</Application>
  <PresentationFormat>On-screen Show (16:9)</PresentationFormat>
  <Paragraphs>388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709</cp:revision>
  <dcterms:modified xsi:type="dcterms:W3CDTF">2024-08-01T20:41:09Z</dcterms:modified>
</cp:coreProperties>
</file>