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308" r:id="rId6"/>
    <p:sldId id="261" r:id="rId7"/>
    <p:sldId id="263" r:id="rId8"/>
    <p:sldId id="264" r:id="rId9"/>
    <p:sldId id="299" r:id="rId10"/>
    <p:sldId id="309" r:id="rId11"/>
    <p:sldId id="310" r:id="rId12"/>
    <p:sldId id="269" r:id="rId13"/>
    <p:sldId id="268" r:id="rId14"/>
    <p:sldId id="311" r:id="rId15"/>
    <p:sldId id="270" r:id="rId16"/>
    <p:sldId id="274" r:id="rId17"/>
    <p:sldId id="312" r:id="rId18"/>
    <p:sldId id="275" r:id="rId19"/>
    <p:sldId id="301" r:id="rId20"/>
    <p:sldId id="313" r:id="rId21"/>
    <p:sldId id="303" r:id="rId22"/>
    <p:sldId id="314" r:id="rId23"/>
    <p:sldId id="280" r:id="rId24"/>
    <p:sldId id="304" r:id="rId25"/>
    <p:sldId id="279" r:id="rId26"/>
    <p:sldId id="281" r:id="rId27"/>
    <p:sldId id="306" r:id="rId28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47" d="100"/>
          <a:sy n="147" d="100"/>
        </p:scale>
        <p:origin x="63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3078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2399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8d15b1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8d15b15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e55ead3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e55ead3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8085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6e55ead38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6e55ead38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76923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506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8d15b15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8d15b15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72957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7528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58077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0160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47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222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8d15b15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8d15b15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0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4450" y="585450"/>
            <a:ext cx="6635100" cy="13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latin typeface="Century Gothic"/>
                <a:ea typeface="Century Gothic"/>
                <a:cs typeface="Century Gothic"/>
                <a:sym typeface="Century Gothic"/>
              </a:rPr>
              <a:t>Question of the Day</a:t>
            </a:r>
            <a:endParaRPr sz="48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Cover for : Reduce, Reuse, Recycle (Guided Edition)">
            <a:extLst>
              <a:ext uri="{FF2B5EF4-FFF2-40B4-BE49-F238E27FC236}">
                <a16:creationId xmlns:a16="http://schemas.microsoft.com/office/drawing/2014/main" id="{A3A17985-D1A1-0A82-41F1-9CADACB60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over for : Wheels (Guided Edition)">
            <a:extLst>
              <a:ext uri="{FF2B5EF4-FFF2-40B4-BE49-F238E27FC236}">
                <a16:creationId xmlns:a16="http://schemas.microsoft.com/office/drawing/2014/main" id="{84D18553-070A-4458-37D2-D6CBC138E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5B9292-6810-5F94-D490-9B200F5886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330975" y="1559454"/>
            <a:ext cx="2482048" cy="3036695"/>
          </a:xfrm>
          <a:prstGeom prst="rect">
            <a:avLst/>
          </a:prstGeom>
        </p:spPr>
      </p:pic>
      <p:sp>
        <p:nvSpPr>
          <p:cNvPr id="4" name="AutoShape 2" descr="Cover for : Trees (Guided Edition)">
            <a:extLst>
              <a:ext uri="{FF2B5EF4-FFF2-40B4-BE49-F238E27FC236}">
                <a16:creationId xmlns:a16="http://schemas.microsoft.com/office/drawing/2014/main" id="{4A2421F1-E748-363B-AD94-30AE075638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2724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73288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this ball            made of?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Amazon.com: Sportime Playground Ball, 13 Inches, Red - 1293618 : Toys &amp;  Games">
            <a:extLst>
              <a:ext uri="{FF2B5EF4-FFF2-40B4-BE49-F238E27FC236}">
                <a16:creationId xmlns:a16="http://schemas.microsoft.com/office/drawing/2014/main" id="{5B763CF6-FAB4-B817-B5A6-6D13D26FE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22" y="2390422"/>
            <a:ext cx="2328356" cy="23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721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228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think is inside this ball?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074" name="Picture 2" descr="Penn 4&quot; Tennis Ball - Walmart.com">
            <a:extLst>
              <a:ext uri="{FF2B5EF4-FFF2-40B4-BE49-F238E27FC236}">
                <a16:creationId xmlns:a16="http://schemas.microsoft.com/office/drawing/2014/main" id="{CA93A16A-DF09-07A1-795E-45A38DB51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421" y="2807189"/>
            <a:ext cx="2215069" cy="221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232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942475" y="1657580"/>
            <a:ext cx="6969600" cy="30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#2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0" y="727238"/>
            <a:ext cx="9144000" cy="9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can you do                with this ball?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098" name="Picture 2" descr="3&quot; ICY Bouncy Balls for Kids, Extra-High Bounce Frosty Bouncing Balls -  Party Favors · Art Creativity">
            <a:extLst>
              <a:ext uri="{FF2B5EF4-FFF2-40B4-BE49-F238E27FC236}">
                <a16:creationId xmlns:a16="http://schemas.microsoft.com/office/drawing/2014/main" id="{8EA2C48C-4962-4A1C-19AF-E6A3DF17F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803" y="2438746"/>
            <a:ext cx="2289851" cy="242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07949" y="1027612"/>
            <a:ext cx="8928099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Does this ball bounce</a:t>
            </a: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0" name="Picture 2" descr="Basketball (ball) - Wikipedia">
            <a:extLst>
              <a:ext uri="{FF2B5EF4-FFF2-40B4-BE49-F238E27FC236}">
                <a16:creationId xmlns:a16="http://schemas.microsoft.com/office/drawing/2014/main" id="{2F00B089-2669-C7F9-D375-9F008B6D5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461" y="2081783"/>
            <a:ext cx="2769077" cy="276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10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/>
        </p:nvSpPr>
        <p:spPr>
          <a:xfrm>
            <a:off x="431850" y="877444"/>
            <a:ext cx="8280300" cy="86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ball is heavier?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122" name="Picture 2" descr="Baseball (ball) - Wikipedia">
            <a:extLst>
              <a:ext uri="{FF2B5EF4-FFF2-40B4-BE49-F238E27FC236}">
                <a16:creationId xmlns:a16="http://schemas.microsoft.com/office/drawing/2014/main" id="{56C2515A-FD45-18CF-9CD1-D7F5C2A7D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118" y="2160482"/>
            <a:ext cx="2172511" cy="210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mazon.com : Champion Sports Plastic Bowling Ball: Rubberized Soft Ball for  Training &amp; Kids Games - Blue (4lbs) : Kids Bowling Ball : Sports &amp; Outdoors">
            <a:extLst>
              <a:ext uri="{FF2B5EF4-FFF2-40B4-BE49-F238E27FC236}">
                <a16:creationId xmlns:a16="http://schemas.microsoft.com/office/drawing/2014/main" id="{1414C6A5-1DB6-D784-0647-14DB1F926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910" y="2236470"/>
            <a:ext cx="2045746" cy="221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1495014"/>
            <a:ext cx="79314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#3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1186837"/>
            <a:ext cx="8280300" cy="91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Does this ball roll?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Amazon.com: Sportime Playground Ball, 13 Inches, Red - 1293618 : Toys &amp;  Games">
            <a:extLst>
              <a:ext uri="{FF2B5EF4-FFF2-40B4-BE49-F238E27FC236}">
                <a16:creationId xmlns:a16="http://schemas.microsoft.com/office/drawing/2014/main" id="{5B763CF6-FAB4-B817-B5A6-6D13D26FE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22" y="2390422"/>
            <a:ext cx="2328356" cy="23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083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507477" y="525163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can you roll                 a ball on this?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46" name="Picture 2" descr="Two Mini Hollow Block Ramps">
            <a:extLst>
              <a:ext uri="{FF2B5EF4-FFF2-40B4-BE49-F238E27FC236}">
                <a16:creationId xmlns:a16="http://schemas.microsoft.com/office/drawing/2014/main" id="{07DF0605-C3E1-5472-5E72-D86276F93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47494"/>
            <a:ext cx="2733878" cy="273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mazon.com: Sportime Playground Ball, 13 Inches, Red - 1293618 : Toys &amp;  Games">
            <a:extLst>
              <a:ext uri="{FF2B5EF4-FFF2-40B4-BE49-F238E27FC236}">
                <a16:creationId xmlns:a16="http://schemas.microsoft.com/office/drawing/2014/main" id="{FFBFC839-E2F9-DDF8-1099-AF087C83C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837" y="2504155"/>
            <a:ext cx="1734867" cy="177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0239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far can this ball roll?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170" name="Picture 2" descr="Amazon.com : Practice Golf Balls | 2 Piece Construction (2 Layers) 6-Pack  (6) : Sports &amp; Outdoors">
            <a:extLst>
              <a:ext uri="{FF2B5EF4-FFF2-40B4-BE49-F238E27FC236}">
                <a16:creationId xmlns:a16="http://schemas.microsoft.com/office/drawing/2014/main" id="{725CB307-556D-84B7-85CB-F3E004E17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374" y="2367000"/>
            <a:ext cx="2373549" cy="236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74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33900" y="1130194"/>
            <a:ext cx="7276200" cy="20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Exploring the Topic</a:t>
            </a:r>
            <a:endParaRPr sz="60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095235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happens when youi blow on this ball?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8194" name="Picture 2" descr="Robo-Ball Table Tennis Balls 40mm FOR 2016 and OLDER ROBO-PONG ROBOTS |  Newgy">
            <a:extLst>
              <a:ext uri="{FF2B5EF4-FFF2-40B4-BE49-F238E27FC236}">
                <a16:creationId xmlns:a16="http://schemas.microsoft.com/office/drawing/2014/main" id="{7FAF8F19-1BAE-7FFE-2DA9-A5F854A98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054" y="2705166"/>
            <a:ext cx="1910506" cy="2423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843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1395697"/>
            <a:ext cx="67047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#4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1370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1186837"/>
            <a:ext cx="8280300" cy="91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can you use this ball?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Amazon.com: Sportime Playground Ball, 13 Inches, Red - 1293618 : Toys &amp;  Games">
            <a:extLst>
              <a:ext uri="{FF2B5EF4-FFF2-40B4-BE49-F238E27FC236}">
                <a16:creationId xmlns:a16="http://schemas.microsoft.com/office/drawing/2014/main" id="{5B763CF6-FAB4-B817-B5A6-6D13D26FE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22" y="2390422"/>
            <a:ext cx="2328356" cy="23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25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sport do you            like to play?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4410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people use         this ball?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218" name="Picture 2" descr="Amazon.com: Gaiam Kids Balance Ball - Exercise Stability Yoga Ball, Kids  Alternative Flexible Seating for Active Children in Home or Classroom  (Satisfaction Guarantee), Blue, 45cm (2.09 Pounds) : Sports &amp; Outdoors">
            <a:extLst>
              <a:ext uri="{FF2B5EF4-FFF2-40B4-BE49-F238E27FC236}">
                <a16:creationId xmlns:a16="http://schemas.microsoft.com/office/drawing/2014/main" id="{AF26B9DA-84C4-1E2A-DAFE-A4C220C93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072" y="2330876"/>
            <a:ext cx="2457856" cy="254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074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1395697"/>
            <a:ext cx="67047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Celebrating Learning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403748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would you like to show our guests tomorrow at the celebration?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246367" y="1387877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something you learned during our study of balls?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33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90216" y="1439757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you know what this 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Amazon.com: Sportime Playground Ball, 13 Inches, Red - 1293618 : Toys &amp;  Games">
            <a:extLst>
              <a:ext uri="{FF2B5EF4-FFF2-40B4-BE49-F238E27FC236}">
                <a16:creationId xmlns:a16="http://schemas.microsoft.com/office/drawing/2014/main" id="{5B763CF6-FAB4-B817-B5A6-6D13D26FE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22" y="2345026"/>
            <a:ext cx="2328356" cy="23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07949" y="1027612"/>
            <a:ext cx="8928099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kind of ball is this</a:t>
            </a: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0" name="Picture 2" descr="Basketball (ball) - Wikipedia">
            <a:extLst>
              <a:ext uri="{FF2B5EF4-FFF2-40B4-BE49-F238E27FC236}">
                <a16:creationId xmlns:a16="http://schemas.microsoft.com/office/drawing/2014/main" id="{2F00B089-2669-C7F9-D375-9F008B6D5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461" y="2081783"/>
            <a:ext cx="2769077" cy="276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745851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play            with this ball?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Amazon.com: Sportime Playground Ball, 13 Inches, Red - 1293618 : Toys &amp;  Games">
            <a:extLst>
              <a:ext uri="{FF2B5EF4-FFF2-40B4-BE49-F238E27FC236}">
                <a16:creationId xmlns:a16="http://schemas.microsoft.com/office/drawing/2014/main" id="{5B763CF6-FAB4-B817-B5A6-6D13D26FE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22" y="2390422"/>
            <a:ext cx="2328356" cy="23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57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we want to find out about balls?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1157448" y="1533384"/>
            <a:ext cx="63423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315118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your favorite ball in the collection?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789638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ball is bigger?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074" name="Picture 2" descr="Penn 4&quot; Tennis Ball - Walmart.com">
            <a:extLst>
              <a:ext uri="{FF2B5EF4-FFF2-40B4-BE49-F238E27FC236}">
                <a16:creationId xmlns:a16="http://schemas.microsoft.com/office/drawing/2014/main" id="{CA93A16A-DF09-07A1-795E-45A38DB51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744" y="2571750"/>
            <a:ext cx="2215069" cy="221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mazon.com : BESTSOCCERBUYS.COM All White Volleyball Ball (Official,  One/Single Ball) : Sports &amp; Outdoors">
            <a:extLst>
              <a:ext uri="{FF2B5EF4-FFF2-40B4-BE49-F238E27FC236}">
                <a16:creationId xmlns:a16="http://schemas.microsoft.com/office/drawing/2014/main" id="{6C0D6CED-BD98-D6BE-BC1C-018EB0AC4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547" y="2132738"/>
            <a:ext cx="2387330" cy="238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12905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177</Words>
  <Application>Microsoft Office PowerPoint</Application>
  <PresentationFormat>On-screen Show (16:9)</PresentationFormat>
  <Paragraphs>32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Century Gothic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 SPRATLIN</dc:creator>
  <cp:lastModifiedBy>CHRISTOPHER  SPRATLIN</cp:lastModifiedBy>
  <cp:revision>22</cp:revision>
  <dcterms:modified xsi:type="dcterms:W3CDTF">2024-06-25T17:43:13Z</dcterms:modified>
</cp:coreProperties>
</file>