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23"/>
  </p:notesMasterIdLst>
  <p:sldIdLst>
    <p:sldId id="443" r:id="rId2"/>
    <p:sldId id="438" r:id="rId3"/>
    <p:sldId id="455" r:id="rId4"/>
    <p:sldId id="473" r:id="rId5"/>
    <p:sldId id="464" r:id="rId6"/>
    <p:sldId id="484" r:id="rId7"/>
    <p:sldId id="471" r:id="rId8"/>
    <p:sldId id="474" r:id="rId9"/>
    <p:sldId id="475" r:id="rId10"/>
    <p:sldId id="485" r:id="rId11"/>
    <p:sldId id="431" r:id="rId12"/>
    <p:sldId id="476" r:id="rId13"/>
    <p:sldId id="477" r:id="rId14"/>
    <p:sldId id="486" r:id="rId15"/>
    <p:sldId id="478" r:id="rId16"/>
    <p:sldId id="479" r:id="rId17"/>
    <p:sldId id="480" r:id="rId18"/>
    <p:sldId id="487" r:id="rId19"/>
    <p:sldId id="481" r:id="rId20"/>
    <p:sldId id="482" r:id="rId21"/>
    <p:sldId id="483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73"/>
            <p14:sldId id="464"/>
            <p14:sldId id="484"/>
            <p14:sldId id="471"/>
            <p14:sldId id="474"/>
            <p14:sldId id="475"/>
            <p14:sldId id="485"/>
            <p14:sldId id="431"/>
            <p14:sldId id="476"/>
            <p14:sldId id="477"/>
            <p14:sldId id="486"/>
            <p14:sldId id="478"/>
            <p14:sldId id="479"/>
            <p14:sldId id="480"/>
            <p14:sldId id="487"/>
            <p14:sldId id="481"/>
            <p14:sldId id="482"/>
            <p14:sldId id="483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4000"/>
    <a:srgbClr val="0000FF"/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70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January 20-24, 2025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diamond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15,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54921" y="36049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86005" y="31983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11976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95734" y="279197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223236" y="318366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5109122" y="1934814"/>
            <a:ext cx="1076830" cy="1314490"/>
          </a:xfrm>
          <a:prstGeom prst="diamond">
            <a:avLst/>
          </a:prstGeom>
          <a:solidFill>
            <a:schemeClr val="bg1"/>
          </a:solidFill>
          <a:ln w="571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2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go, no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away, play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come, mop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day, stay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rain, pain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3" y="1240644"/>
            <a:ext cx="2831127" cy="5943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some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thing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some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some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where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snow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man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snow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flake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196335"/>
            <a:ext cx="2606521" cy="59278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15678" y="1196335"/>
            <a:ext cx="2761289" cy="618457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Deleting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4940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3105" y="26625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13107" y="3140635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12583" y="3619094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12580" y="405204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1" name="Google Shape;401;p30"/>
          <p:cNvSpPr txBox="1"/>
          <p:nvPr/>
        </p:nvSpPr>
        <p:spPr>
          <a:xfrm>
            <a:off x="6066118" y="2044700"/>
            <a:ext cx="2911762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arble,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amel,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uice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ucket,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ank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j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acket,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ollar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17960" y="222518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38908" y="267297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28157" y="315030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554397" y="365278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1" grpId="0" animBg="1"/>
      <p:bldP spid="3" grpId="0"/>
      <p:bldP spid="33" grpId="0"/>
      <p:bldP spid="34" grpId="0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gra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en-US" sz="26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gri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ba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ll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cor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pi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12316" y="225974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987520" y="273205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987522" y="326519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992259" y="380088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4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7" y="2117299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Peggy the pickle </a:t>
            </a:r>
            <a:r>
              <a:rPr lang="en-US" sz="2800" b="1" dirty="0">
                <a:latin typeface="Chalkboard"/>
                <a:cs typeface="Chalkboard"/>
              </a:rPr>
              <a:t>pats </a:t>
            </a:r>
            <a:r>
              <a:rPr lang="en-US" sz="2800" dirty="0">
                <a:latin typeface="Chalkboard"/>
                <a:cs typeface="Chalkboard"/>
              </a:rPr>
              <a:t>her </a:t>
            </a:r>
            <a:r>
              <a:rPr lang="en-US" sz="2800" b="1" dirty="0">
                <a:latin typeface="Chalkboard"/>
                <a:cs typeface="Chalkboard"/>
              </a:rPr>
              <a:t>puffy </a:t>
            </a:r>
            <a:r>
              <a:rPr lang="en-US" sz="2800" b="1" dirty="0" smtClean="0">
                <a:latin typeface="Chalkboard"/>
                <a:cs typeface="Chalkboard"/>
              </a:rPr>
              <a:t>poodle.</a:t>
            </a:r>
            <a:endParaRPr lang="en-US" sz="2800" dirty="0" smtClean="0">
              <a:latin typeface="Chalkboard"/>
              <a:cs typeface="Chalkboar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00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diamond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16,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54921" y="36049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86005" y="31983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11976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95734" y="279197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223236" y="318366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5109122" y="1934814"/>
            <a:ext cx="1076830" cy="1314490"/>
          </a:xfrm>
          <a:prstGeom prst="diamond">
            <a:avLst/>
          </a:prstGeom>
          <a:solidFill>
            <a:schemeClr val="bg1"/>
          </a:solidFill>
          <a:ln w="571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3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5" y="204810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Cat, hat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Red, bed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Lock, new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Gown, town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Gum, bunk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107717"/>
            <a:ext cx="2558946" cy="68298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30701" y="2074239"/>
            <a:ext cx="273149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out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doors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out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field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out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fit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pig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tail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pig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pen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137257"/>
            <a:ext cx="2606521" cy="65186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07134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05329" y="251254"/>
            <a:ext cx="1046400" cy="549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14462" y="148334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122487"/>
            <a:ext cx="2881794" cy="692305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Syllables: Deleting</a:t>
            </a:r>
          </a:p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Words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54940" y="22561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13105" y="2662518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13107" y="3140635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83049" y="3574786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497814" y="400773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1" name="Google Shape;401;p30"/>
          <p:cNvSpPr txBox="1"/>
          <p:nvPr/>
        </p:nvSpPr>
        <p:spPr>
          <a:xfrm>
            <a:off x="6007053" y="2074239"/>
            <a:ext cx="294129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iver,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uler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urtle,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eacher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f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roze,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ch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ew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uess, </a:t>
            </a:r>
            <a:r>
              <a:rPr lang="en-US" sz="22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200" dirty="0" smtClean="0">
                <a:latin typeface="Chalkboard"/>
                <a:ea typeface="Lato"/>
                <a:cs typeface="Chalkboard"/>
                <a:sym typeface="Lato"/>
              </a:rPr>
              <a:t>at</a:t>
            </a:r>
            <a:endParaRPr lang="hu-HU" sz="22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172" y="219779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24142" y="267584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28881" y="323118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539631" y="376340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6192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1" grpId="0" animBg="1"/>
      <p:bldP spid="3" grpId="0"/>
      <p:bldP spid="33" grpId="0"/>
      <p:bldP spid="34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97122"/>
            <a:ext cx="3100914" cy="137691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08524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pain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mo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ck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h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i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gh </a:t>
            </a:r>
            <a:endParaRPr lang="en-US" sz="26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st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ay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z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oo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b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oo</a:t>
            </a:r>
            <a:endParaRPr lang="hu-HU" sz="26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27557" y="217872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133016" y="277564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163994" y="329473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184220" y="373965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m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d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Pete the pup </a:t>
            </a:r>
            <a:r>
              <a:rPr lang="en-US" sz="2800" b="1" dirty="0">
                <a:latin typeface="Chalkboard"/>
                <a:cs typeface="Chalkboard"/>
              </a:rPr>
              <a:t>plays punchy piccolo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52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diamond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17,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54921" y="36049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86005" y="31983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11976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95734" y="279197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223236" y="318366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5109122" y="1934814"/>
            <a:ext cx="1076830" cy="1314490"/>
          </a:xfrm>
          <a:prstGeom prst="diamond">
            <a:avLst/>
          </a:prstGeom>
          <a:solidFill>
            <a:schemeClr val="bg1"/>
          </a:solidFill>
          <a:ln w="571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32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310332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65794" y="2048104"/>
            <a:ext cx="2852323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bird, four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lock, stock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cheese, please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bed, head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dirty="0" smtClean="0">
                <a:latin typeface="Chalkboard"/>
                <a:ea typeface="Lato"/>
                <a:cs typeface="Chalkboard"/>
                <a:sym typeface="Lato"/>
              </a:rPr>
              <a:t>now, then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212352" y="2044356"/>
            <a:ext cx="2664789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fire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man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fire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place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fire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works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head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rest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head</a:t>
            </a:r>
            <a:r>
              <a:rPr lang="en-US" sz="2600" strike="sngStrike" dirty="0" smtClean="0">
                <a:latin typeface="Chalkboard"/>
                <a:ea typeface="Lato"/>
                <a:cs typeface="Chalkboard"/>
                <a:sym typeface="Lato"/>
              </a:rPr>
              <a:t>ache</a:t>
            </a:r>
            <a:endParaRPr lang="en-US" sz="2600" strike="sngStrike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72898" y="1306763"/>
            <a:ext cx="2730278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3113955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Adding 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14705" y="225611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32634" y="2647577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17695" y="3065929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616995" y="3545075"/>
            <a:ext cx="338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32635" y="3947458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31" name="Google Shape;401;p30"/>
          <p:cNvSpPr txBox="1"/>
          <p:nvPr/>
        </p:nvSpPr>
        <p:spPr>
          <a:xfrm>
            <a:off x="6095651" y="2074239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im,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er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lap,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ell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ut,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 net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ove, </a:t>
            </a: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un</a:t>
            </a:r>
            <a:endParaRPr lang="hu-HU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2932" y="225974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347669" y="273707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337641" y="321440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8362436" y="369709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406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1" grpId="0" animBg="1"/>
      <p:bldP spid="3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Cc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Kk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Qq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Zz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Ii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but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not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their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68871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7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seven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brown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heart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20,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40155" y="373784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345070" y="3316500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752911" y="378345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36669" y="296921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075573" y="3316594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5094356" y="2052969"/>
            <a:ext cx="1151768" cy="1092948"/>
          </a:xfrm>
          <a:prstGeom prst="heart">
            <a:avLst/>
          </a:prstGeom>
          <a:solidFill>
            <a:srgbClr val="804000"/>
          </a:solidFill>
          <a:ln>
            <a:solidFill>
              <a:srgbClr val="804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375636" y="2819132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3100912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605415" y="1797122"/>
            <a:ext cx="3100914" cy="137691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329191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cloud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, storm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y</a:t>
            </a:r>
          </a:p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hol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, helpe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</a:p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cooles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, helpfu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</a:p>
          <a:p>
            <a:pPr marL="457200" lvl="0">
              <a:lnSpc>
                <a:spcPct val="130000"/>
              </a:lnSpc>
            </a:pP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drea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500" dirty="0" smtClean="0">
                <a:latin typeface="Chalkboard"/>
                <a:ea typeface="Lato"/>
                <a:cs typeface="Chalkboard"/>
                <a:sym typeface="Lato"/>
              </a:rPr>
              <a:t>, bloo</a:t>
            </a:r>
            <a:r>
              <a:rPr lang="en-US" sz="25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endParaRPr lang="hu-HU" sz="25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28022" y="217981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447152" y="264022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432936" y="320399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437673" y="3758414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78719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f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p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o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293" y="2702830"/>
            <a:ext cx="15090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77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Quincy </a:t>
            </a:r>
            <a:r>
              <a:rPr lang="en-US" sz="2800" b="1" dirty="0">
                <a:latin typeface="Chalkboard"/>
                <a:cs typeface="Chalkboard"/>
              </a:rPr>
              <a:t>quaked quite quickly.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784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4" y="2092413"/>
            <a:ext cx="2773955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come, they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little, skittle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day, may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so, she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late, gate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122487"/>
            <a:ext cx="2467745" cy="6682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week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un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base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ball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soft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ball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snow</a:t>
            </a: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ball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81606" y="2075673"/>
            <a:ext cx="277040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ale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, toad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eace,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ine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are,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ick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est,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ench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122487"/>
            <a:ext cx="2451100" cy="66663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68456" y="23759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158761" y="177872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107717"/>
            <a:ext cx="2881794" cy="707075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Deleting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Words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3715" y="2269857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571470" y="314029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44925" y="357674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541936" y="4007566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571993" y="275130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01273" y="227164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406011" y="2778515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457213" y="3257281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421499" y="378571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287094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ck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ro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ck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jui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loo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sha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gr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plu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shee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99716" y="233215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987520" y="2840460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987522" y="334262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2992259" y="3831858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h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r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ck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y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ll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w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64481" y="2132068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My Mom made </a:t>
            </a:r>
            <a:r>
              <a:rPr lang="en-US" sz="2800" b="1" dirty="0">
                <a:latin typeface="Chalkboard"/>
                <a:cs typeface="Chalkboard"/>
              </a:rPr>
              <a:t>messy, mozzarella meatballs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95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Tt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Vv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Ww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Xx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Uu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one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had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25737" y="1505837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6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six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652323" y="1016000"/>
            <a:ext cx="1920569" cy="31227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white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diamond</a:t>
            </a: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835856" y="4588664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a friend!”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January 14,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05468" y="430720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954921" y="3604921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286005" y="3198343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811976" y="3502829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995734" y="2791978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223236" y="3183667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5109122" y="1934814"/>
            <a:ext cx="1076830" cy="1314490"/>
          </a:xfrm>
          <a:prstGeom prst="diamond">
            <a:avLst/>
          </a:prstGeom>
          <a:solidFill>
            <a:schemeClr val="bg1"/>
          </a:solidFill>
          <a:ln w="5715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727503" y="2930225"/>
            <a:ext cx="283882" cy="2838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90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79295" y="2062874"/>
            <a:ext cx="2702500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rain, chain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show, know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face, pace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your, yes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stick, chick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092949"/>
            <a:ext cx="2467745" cy="69775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701967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down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stairs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down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hill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down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town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sun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set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sun</a:t>
            </a:r>
            <a:r>
              <a:rPr lang="en-US" sz="2400" strike="sngStrike" dirty="0" smtClean="0">
                <a:latin typeface="Chalkboard"/>
                <a:ea typeface="Lato"/>
                <a:cs typeface="Chalkboard"/>
                <a:sym typeface="Lato"/>
              </a:rPr>
              <a:t>rise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66118" y="2044700"/>
            <a:ext cx="292652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ome,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ice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aste,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ave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oak,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ame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amp, 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ap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122487"/>
            <a:ext cx="2451100" cy="66663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836667" y="0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865092" y="222822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040631" y="222181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122487"/>
            <a:ext cx="2881794" cy="692305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Syllables: Deleting</a:t>
            </a:r>
          </a:p>
          <a:p>
            <a:pPr lvl="0" algn="ctr"/>
            <a:r>
              <a:rPr lang="en-US" sz="1800" b="1" dirty="0">
                <a:latin typeface="Chalkboard"/>
                <a:ea typeface="Neucha"/>
                <a:cs typeface="Chalkboard"/>
                <a:sym typeface="Neucha"/>
              </a:rPr>
              <a:t>Words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76519" y="2343705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09041" y="3214142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397264" y="3709671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423807" y="4170032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394798" y="2706996"/>
            <a:ext cx="34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501749" y="2193496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505763" y="2779232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527434" y="325656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506486" y="3785713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5471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  <p:bldP spid="2" grpId="0"/>
      <p:bldP spid="27" grpId="0"/>
      <p:bldP spid="28" grpId="0"/>
      <p:bldP spid="29" grpId="0"/>
      <p:bldP spid="30" grpId="0"/>
      <p:bldP spid="3" grpId="0"/>
      <p:bldP spid="32" grpId="0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5463513" y="1885739"/>
            <a:ext cx="2835120" cy="19677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5485384" y="1358800"/>
            <a:ext cx="2783715" cy="430320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Medial Sound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217826" y="28125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35" name="Google Shape;432;p31"/>
          <p:cNvSpPr txBox="1"/>
          <p:nvPr/>
        </p:nvSpPr>
        <p:spPr>
          <a:xfrm>
            <a:off x="575884" y="1189424"/>
            <a:ext cx="2849885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6" name="Google Shape;431;p31"/>
          <p:cNvSpPr/>
          <p:nvPr/>
        </p:nvSpPr>
        <p:spPr>
          <a:xfrm>
            <a:off x="561116" y="1811891"/>
            <a:ext cx="2849887" cy="1820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430;p31"/>
          <p:cNvSpPr txBox="1"/>
          <p:nvPr/>
        </p:nvSpPr>
        <p:spPr>
          <a:xfrm>
            <a:off x="635854" y="2060805"/>
            <a:ext cx="3100007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focu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fu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ss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loca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e, pla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tenni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lu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ck</a:t>
            </a:r>
          </a:p>
          <a:p>
            <a:pPr marL="457200" lvl="0">
              <a:lnSpc>
                <a:spcPct val="13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foll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ow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, oli</a:t>
            </a:r>
            <a:r>
              <a:rPr lang="en-US" sz="2600" b="1" dirty="0" smtClean="0">
                <a:latin typeface="Chalkboard"/>
                <a:ea typeface="Lato"/>
                <a:cs typeface="Chalkboard"/>
                <a:sym typeface="Lato"/>
              </a:rPr>
              <a:t>v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hu-HU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32365" y="2194211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268079" y="2730619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3220893" y="329616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211587" y="3803037"/>
            <a:ext cx="459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</a:t>
            </a:r>
            <a:endParaRPr lang="en-US" sz="2400" dirty="0"/>
          </a:p>
        </p:txBody>
      </p:sp>
      <p:sp>
        <p:nvSpPr>
          <p:cNvPr id="42" name="Google Shape;404;p30"/>
          <p:cNvSpPr txBox="1"/>
          <p:nvPr/>
        </p:nvSpPr>
        <p:spPr>
          <a:xfrm>
            <a:off x="5519654" y="2131521"/>
            <a:ext cx="2783715" cy="2816282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s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u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g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e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t</a:t>
            </a:r>
          </a:p>
          <a:p>
            <a:pPr marL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b</a:t>
            </a:r>
            <a:r>
              <a:rPr lang="en-US" sz="3200" b="1" dirty="0" smtClean="0">
                <a:latin typeface="Chalkboard"/>
                <a:ea typeface="Neucha"/>
                <a:cs typeface="Chalkboard"/>
                <a:sym typeface="Neucha"/>
              </a:rPr>
              <a:t>i</a:t>
            </a:r>
            <a:r>
              <a:rPr lang="en-US" sz="3200" dirty="0" smtClean="0">
                <a:latin typeface="Chalkboard"/>
                <a:ea typeface="Neucha"/>
                <a:cs typeface="Chalkboard"/>
                <a:sym typeface="Neucha"/>
              </a:rPr>
              <a:t>n</a:t>
            </a:r>
            <a:endParaRPr lang="en-US" sz="32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4" name="Picture 3" descr="Girl speaking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393" y="2702830"/>
            <a:ext cx="1548959" cy="1997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28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" grpId="0" animBg="1"/>
      <p:bldP spid="35" grpId="0" animBg="1"/>
      <p:bldP spid="37" grpId="0" animBg="1"/>
      <p:bldP spid="38" grpId="0"/>
      <p:bldP spid="39" grpId="0"/>
      <p:bldP spid="40" grpId="0"/>
      <p:bldP spid="41" grpId="0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649715" y="1772348"/>
            <a:ext cx="7235462" cy="280622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2955674" y="1211204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679248" y="2161607"/>
            <a:ext cx="7176397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dirty="0">
                <a:latin typeface="Chalkboard"/>
                <a:cs typeface="Chalkboard"/>
              </a:rPr>
              <a:t>Let’s join the </a:t>
            </a:r>
            <a:r>
              <a:rPr lang="en-US" sz="2800" b="1" dirty="0">
                <a:latin typeface="Chalkboard"/>
                <a:cs typeface="Chalkboard"/>
              </a:rPr>
              <a:t>juicy jelly </a:t>
            </a:r>
            <a:r>
              <a:rPr lang="en-US" sz="2800" dirty="0">
                <a:latin typeface="Chalkboard"/>
                <a:cs typeface="Chalkboard"/>
              </a:rPr>
              <a:t>beans </a:t>
            </a:r>
            <a:r>
              <a:rPr lang="en-US" sz="2800" b="1" dirty="0">
                <a:latin typeface="Chalkboard"/>
                <a:cs typeface="Chalkboard"/>
              </a:rPr>
              <a:t>jumping </a:t>
            </a:r>
            <a:r>
              <a:rPr lang="en-US" sz="2800" dirty="0">
                <a:latin typeface="Chalkboard"/>
                <a:cs typeface="Chalkboard"/>
              </a:rPr>
              <a:t>up.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502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2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16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570" y="3319551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4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" grpId="0" animBg="1"/>
      <p:bldP spid="435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951</Words>
  <Application>Microsoft Macintosh PowerPoint</Application>
  <PresentationFormat>On-screen Show (16:9)</PresentationFormat>
  <Paragraphs>465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566</cp:revision>
  <dcterms:modified xsi:type="dcterms:W3CDTF">2024-08-01T20:40:16Z</dcterms:modified>
</cp:coreProperties>
</file>