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January 20-24,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2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go, no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away, play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come, mop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day, stay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rain, pain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40644"/>
            <a:ext cx="2831127" cy="5943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some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thing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some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some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where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snow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snow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flake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196335"/>
            <a:ext cx="2606521" cy="59278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196335"/>
            <a:ext cx="2761289" cy="618457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Deleting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12583" y="361909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12580" y="405204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arble,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amel,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uice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ucket,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ank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acket,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ollar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17960" y="222518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38908" y="267297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28157" y="315030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554397" y="365278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gra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gri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ba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cor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pi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12316" y="225974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87520" y="273205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87522" y="32651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92259" y="380088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Peggy the pickle </a:t>
            </a:r>
            <a:r>
              <a:rPr lang="en-US" sz="2800" b="1" dirty="0">
                <a:latin typeface="Chalkboard"/>
                <a:cs typeface="Chalkboard"/>
              </a:rPr>
              <a:t>pats </a:t>
            </a:r>
            <a:r>
              <a:rPr lang="en-US" sz="2800" dirty="0">
                <a:latin typeface="Chalkboard"/>
                <a:cs typeface="Chalkboard"/>
              </a:rPr>
              <a:t>her </a:t>
            </a:r>
            <a:r>
              <a:rPr lang="en-US" sz="2800" b="1" dirty="0">
                <a:latin typeface="Chalkboard"/>
                <a:cs typeface="Chalkboard"/>
              </a:rPr>
              <a:t>puffy </a:t>
            </a:r>
            <a:r>
              <a:rPr lang="en-US" sz="2800" b="1" dirty="0" smtClean="0">
                <a:latin typeface="Chalkboard"/>
                <a:cs typeface="Chalkboard"/>
              </a:rPr>
              <a:t>poodle.</a:t>
            </a:r>
            <a:endParaRPr lang="en-US" sz="2800" dirty="0" smtClean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3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Cat, hat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Red, bed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Lock, new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Gown, town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Gum, bunk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107717"/>
            <a:ext cx="2558946" cy="68298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doors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field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fit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pig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tail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pig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pen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137257"/>
            <a:ext cx="2606521" cy="65186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549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122487"/>
            <a:ext cx="2881794" cy="69230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Words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83049" y="357478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97814" y="400773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iver,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uler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urtle,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eacher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roze,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ew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uess,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  <a:endParaRPr lang="hu-HU" sz="2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172" y="219779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24142" y="267584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28881" y="323118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539631" y="376340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pain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mo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h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gh 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st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b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27557" y="217872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33016" y="277564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63994" y="329473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84220" y="373965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Pete the pup </a:t>
            </a:r>
            <a:r>
              <a:rPr lang="en-US" sz="2800" b="1" dirty="0">
                <a:latin typeface="Chalkboard"/>
                <a:cs typeface="Chalkboard"/>
              </a:rPr>
              <a:t>plays punchy piccolo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32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bird, four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lock, stock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cheese, please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bed, head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now, then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fire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fire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place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fire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works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rest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ache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730278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3955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4" y="2647577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17695" y="3065929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16995" y="354507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394745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im,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lap,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ell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ut,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 net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ove,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un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2932" y="225974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347669" y="273707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337641" y="321440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362436" y="369709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but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not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their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887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seven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heart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20,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40155" y="373784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45070" y="331650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52911" y="378345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36669" y="296921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075573" y="331659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/>
          <p:cNvSpPr/>
          <p:nvPr/>
        </p:nvSpPr>
        <p:spPr>
          <a:xfrm>
            <a:off x="5094356" y="2052969"/>
            <a:ext cx="1151768" cy="1092948"/>
          </a:xfrm>
          <a:prstGeom prst="heart">
            <a:avLst/>
          </a:prstGeom>
          <a:solidFill>
            <a:srgbClr val="804000"/>
          </a:solidFill>
          <a:ln>
            <a:solidFill>
              <a:srgbClr val="804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75636" y="281913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32919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cloud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storm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hol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helpe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cooles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helpfu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drea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bloo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hu-HU" sz="25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28022" y="217981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47152" y="264022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432936" y="320399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437673" y="375841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Quincy </a:t>
            </a:r>
            <a:r>
              <a:rPr lang="en-US" sz="2800" b="1" dirty="0">
                <a:latin typeface="Chalkboard"/>
                <a:cs typeface="Chalkboard"/>
              </a:rPr>
              <a:t>quaked quite quickly.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77395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come, they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little, skittle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day, may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so, she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late, gate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122487"/>
            <a:ext cx="2467745" cy="6682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week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un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base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soft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snow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81606" y="2075673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ale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, toad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eace,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ine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are,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ick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est,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ench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122487"/>
            <a:ext cx="2451100" cy="66663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107717"/>
            <a:ext cx="2881794" cy="70707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3715" y="226985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71470" y="314029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44925" y="357674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41936" y="400756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1993" y="275130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01273" y="227164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06011" y="277851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57213" y="325728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21499" y="378571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ro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jui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loo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sha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gr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plu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shee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99716" y="233215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87520" y="284046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87522" y="334262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92259" y="383185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My Mom made </a:t>
            </a:r>
            <a:r>
              <a:rPr lang="en-US" sz="2800" b="1" dirty="0">
                <a:latin typeface="Chalkboard"/>
                <a:cs typeface="Chalkboard"/>
              </a:rPr>
              <a:t>messy, mozzarella meatballs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rain, chain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show, know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face, pace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your, yes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stick, chick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092949"/>
            <a:ext cx="2467745" cy="69775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0196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down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stairs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down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hill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down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town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set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rise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652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ome,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ice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aste,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ave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oak,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amp,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122487"/>
            <a:ext cx="2451100" cy="66663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122487"/>
            <a:ext cx="2881794" cy="69230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Words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76519" y="234370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09041" y="3214142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97264" y="3709671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23807" y="4170032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94798" y="270699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01749" y="219349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505763" y="277923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27434" y="325656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06486" y="378571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10000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focu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fu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ss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loca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pla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tenni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lu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foll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oli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32365" y="219421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268079" y="273061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220893" y="329616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211587" y="380303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8" y="2161607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Let’s join the </a:t>
            </a:r>
            <a:r>
              <a:rPr lang="en-US" sz="2800" b="1" dirty="0">
                <a:latin typeface="Chalkboard"/>
                <a:cs typeface="Chalkboard"/>
              </a:rPr>
              <a:t>juicy jelly </a:t>
            </a:r>
            <a:r>
              <a:rPr lang="en-US" sz="2800" dirty="0">
                <a:latin typeface="Chalkboard"/>
                <a:cs typeface="Chalkboard"/>
              </a:rPr>
              <a:t>beans </a:t>
            </a:r>
            <a:r>
              <a:rPr lang="en-US" sz="2800" b="1" dirty="0">
                <a:latin typeface="Chalkboard"/>
                <a:cs typeface="Chalkboard"/>
              </a:rPr>
              <a:t>jumping </a:t>
            </a:r>
            <a:r>
              <a:rPr lang="en-US" sz="2800" dirty="0">
                <a:latin typeface="Chalkboard"/>
                <a:cs typeface="Chalkboard"/>
              </a:rPr>
              <a:t>up.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951</Words>
  <Application>Microsoft Macintosh PowerPoint</Application>
  <PresentationFormat>On-screen Show (16:9)</PresentationFormat>
  <Paragraphs>465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566</cp:revision>
  <dcterms:modified xsi:type="dcterms:W3CDTF">2024-08-01T20:40:16Z</dcterms:modified>
</cp:coreProperties>
</file>