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3"/>
  </p:notesMasterIdLst>
  <p:handoutMasterIdLst>
    <p:handoutMasterId r:id="rId14"/>
  </p:handoutMasterIdLst>
  <p:sldIdLst>
    <p:sldId id="410" r:id="rId5"/>
    <p:sldId id="383" r:id="rId6"/>
    <p:sldId id="409" r:id="rId7"/>
    <p:sldId id="411" r:id="rId8"/>
    <p:sldId id="389" r:id="rId9"/>
    <p:sldId id="397" r:id="rId10"/>
    <p:sldId id="406" r:id="rId11"/>
    <p:sldId id="3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5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c9gfTScnUI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/>
          <a:lstStyle/>
          <a:p>
            <a:r>
              <a:rPr lang="en-US" dirty="0"/>
              <a:t>Basic presentation</a:t>
            </a:r>
          </a:p>
        </p:txBody>
      </p:sp>
      <p:pic>
        <p:nvPicPr>
          <p:cNvPr id="4" name="Picture 3" descr="A cartoon light bulb with hands pointing at something&#10;&#10;Description automatically generated">
            <a:extLst>
              <a:ext uri="{FF2B5EF4-FFF2-40B4-BE49-F238E27FC236}">
                <a16:creationId xmlns:a16="http://schemas.microsoft.com/office/drawing/2014/main" id="{91A14733-914E-C180-377A-1BE304CDC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9BBE17-85B2-009B-4011-14ED1A3C6463}"/>
              </a:ext>
            </a:extLst>
          </p:cNvPr>
          <p:cNvSpPr txBox="1">
            <a:spLocks/>
          </p:cNvSpPr>
          <p:nvPr/>
        </p:nvSpPr>
        <p:spPr>
          <a:xfrm>
            <a:off x="534090" y="-311360"/>
            <a:ext cx="4799910" cy="15935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i="1" dirty="0">
                <a:solidFill>
                  <a:srgbClr val="FF0000"/>
                </a:solidFill>
              </a:rPr>
              <a:t>You will need</a:t>
            </a:r>
          </a:p>
          <a:p>
            <a:pPr algn="ctr"/>
            <a:r>
              <a:rPr lang="en-US" sz="3200" i="1" dirty="0">
                <a:solidFill>
                  <a:srgbClr val="FF0000"/>
                </a:solidFill>
              </a:rPr>
              <a:t>your </a:t>
            </a:r>
            <a:r>
              <a:rPr lang="en-US" sz="3200" i="1" dirty="0" err="1">
                <a:solidFill>
                  <a:srgbClr val="FF0000"/>
                </a:solidFill>
              </a:rPr>
              <a:t>Powerschool</a:t>
            </a:r>
            <a:endParaRPr lang="en-US" sz="3200" i="1" dirty="0">
              <a:solidFill>
                <a:srgbClr val="FF0000"/>
              </a:solidFill>
            </a:endParaRPr>
          </a:p>
          <a:p>
            <a:pPr algn="ctr"/>
            <a:r>
              <a:rPr lang="en-US" sz="3200" i="1" dirty="0">
                <a:solidFill>
                  <a:srgbClr val="FF0000"/>
                </a:solidFill>
              </a:rPr>
              <a:t>Username and Password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4" y="-470828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4" y="1864678"/>
            <a:ext cx="7788275" cy="3709987"/>
          </a:xfrm>
        </p:spPr>
        <p:txBody>
          <a:bodyPr tIns="457200">
            <a:noAutofit/>
          </a:bodyPr>
          <a:lstStyle/>
          <a:p>
            <a:r>
              <a:rPr lang="en-US" sz="3600" dirty="0"/>
              <a:t>Introduction</a:t>
            </a:r>
          </a:p>
          <a:p>
            <a:r>
              <a:rPr lang="en-US" sz="3600" dirty="0"/>
              <a:t>What is </a:t>
            </a:r>
            <a:r>
              <a:rPr lang="en-US" sz="3600" dirty="0" err="1"/>
              <a:t>Powerschool</a:t>
            </a:r>
            <a:r>
              <a:rPr lang="en-US" sz="3600" dirty="0"/>
              <a:t>?</a:t>
            </a:r>
          </a:p>
          <a:p>
            <a:r>
              <a:rPr lang="en-US" sz="3600" dirty="0"/>
              <a:t>Downloading the </a:t>
            </a:r>
            <a:r>
              <a:rPr lang="en-US" sz="3600" dirty="0" err="1"/>
              <a:t>Powerschool</a:t>
            </a:r>
            <a:r>
              <a:rPr lang="en-US" sz="3600" dirty="0"/>
              <a:t> App</a:t>
            </a:r>
          </a:p>
          <a:p>
            <a:r>
              <a:rPr lang="en-US" sz="3600" dirty="0"/>
              <a:t>Visual tutorial</a:t>
            </a:r>
          </a:p>
          <a:p>
            <a:r>
              <a:rPr lang="en-US" sz="3600" dirty="0"/>
              <a:t>Final tips &amp; takeaways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27F02-FF99-5F19-6643-96CCDB4EA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5" y="2162175"/>
            <a:ext cx="40195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-up of a plant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183" y="91439"/>
            <a:ext cx="4975507" cy="881813"/>
          </a:xfrm>
        </p:spPr>
        <p:txBody>
          <a:bodyPr/>
          <a:lstStyle/>
          <a:p>
            <a:r>
              <a:rPr lang="en-US" u="sng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Powerschool</a:t>
            </a:r>
            <a:endParaRPr lang="en-US" u="sng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6276AB1-A734-6B00-BBEA-DF0F56EFFAA7}"/>
              </a:ext>
            </a:extLst>
          </p:cNvPr>
          <p:cNvSpPr txBox="1">
            <a:spLocks/>
          </p:cNvSpPr>
          <p:nvPr/>
        </p:nvSpPr>
        <p:spPr>
          <a:xfrm>
            <a:off x="490329" y="5050284"/>
            <a:ext cx="11039061" cy="8818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PowerSchool is 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cloud-based student information system (SIS) that helps schools, teachers, students, and parents manage and access information.</a:t>
            </a:r>
            <a:endParaRPr lang="en-US" u="sng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-up of a plant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183" y="91439"/>
            <a:ext cx="4975507" cy="881813"/>
          </a:xfrm>
        </p:spPr>
        <p:txBody>
          <a:bodyPr/>
          <a:lstStyle/>
          <a:p>
            <a:r>
              <a:rPr lang="en-US" u="sng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Powerschool</a:t>
            </a:r>
            <a:endParaRPr lang="en-US" u="sng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6276AB1-A734-6B00-BBEA-DF0F56EFFAA7}"/>
              </a:ext>
            </a:extLst>
          </p:cNvPr>
          <p:cNvSpPr txBox="1">
            <a:spLocks/>
          </p:cNvSpPr>
          <p:nvPr/>
        </p:nvSpPr>
        <p:spPr>
          <a:xfrm>
            <a:off x="432351" y="4692475"/>
            <a:ext cx="11327297" cy="8818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0" i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improves parent engagement and student accountability with easy, instant access to real-time attendance, assignments, scores, grades, and more!</a:t>
            </a:r>
            <a:endParaRPr lang="en-US" u="sng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 descr="A close-up of a wood grain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3"/>
            <a:ext cx="5791200" cy="688022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1CD71A-EBD9-9356-7CAB-F19819952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71987"/>
            <a:ext cx="5690235" cy="2274612"/>
          </a:xfrm>
          <a:prstGeom prst="rect">
            <a:avLst/>
          </a:prstGeom>
        </p:spPr>
      </p:pic>
      <p:pic>
        <p:nvPicPr>
          <p:cNvPr id="1026" name="Picture 2" descr="Image result for download logo">
            <a:extLst>
              <a:ext uri="{FF2B5EF4-FFF2-40B4-BE49-F238E27FC236}">
                <a16:creationId xmlns:a16="http://schemas.microsoft.com/office/drawing/2014/main" id="{7DB98A3C-1B43-8994-FC2C-81053E9D5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" y="546652"/>
            <a:ext cx="4790660" cy="5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3AFCB7-8181-EAF9-610B-5F1222B1953C}"/>
              </a:ext>
            </a:extLst>
          </p:cNvPr>
          <p:cNvSpPr txBox="1"/>
          <p:nvPr/>
        </p:nvSpPr>
        <p:spPr>
          <a:xfrm>
            <a:off x="6689904" y="2938584"/>
            <a:ext cx="4502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MSCS Code: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GWHX</a:t>
            </a:r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920" y="-800512"/>
            <a:ext cx="9662160" cy="1989232"/>
          </a:xfrm>
        </p:spPr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Powerschool</a:t>
            </a:r>
            <a:r>
              <a:rPr lang="en-US" dirty="0"/>
              <a:t> App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442CD-A26D-1761-8CE7-8BC3075BB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9905" y="4549552"/>
            <a:ext cx="5486400" cy="1645920"/>
          </a:xfrm>
        </p:spPr>
        <p:txBody>
          <a:bodyPr>
            <a:normAutofit/>
          </a:bodyPr>
          <a:lstStyle/>
          <a:p>
            <a:r>
              <a:rPr lang="en-US" dirty="0"/>
              <a:t>Enhancing your presentation</a:t>
            </a:r>
          </a:p>
        </p:txBody>
      </p:sp>
      <p:pic>
        <p:nvPicPr>
          <p:cNvPr id="2" name="Online Media 1" title="How to use the PowerSchool Mobile App">
            <a:hlinkClick r:id="" action="ppaction://media"/>
            <a:extLst>
              <a:ext uri="{FF2B5EF4-FFF2-40B4-BE49-F238E27FC236}">
                <a16:creationId xmlns:a16="http://schemas.microsoft.com/office/drawing/2014/main" id="{7ABCBAA4-D328-2DF5-B863-119A0BF7AA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188720"/>
            <a:ext cx="12192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53" y="377521"/>
            <a:ext cx="5897217" cy="2354026"/>
          </a:xfrm>
        </p:spPr>
        <p:txBody>
          <a:bodyPr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>
            <a:normAutofit/>
          </a:bodyPr>
          <a:lstStyle/>
          <a:p>
            <a:r>
              <a:rPr lang="en-US" dirty="0"/>
              <a:t>Your ability to communicate effectively will leave a lasting impact on your audience</a:t>
            </a:r>
          </a:p>
          <a:p>
            <a:r>
              <a:rPr lang="en-US" dirty="0"/>
              <a:t>Effectively communicating involves not only delivering a message but also resonating with the experiences, values, and emotions of those listening </a:t>
            </a:r>
          </a:p>
          <a:p>
            <a:endParaRPr lang="en-US" dirty="0"/>
          </a:p>
        </p:txBody>
      </p:sp>
      <p:pic>
        <p:nvPicPr>
          <p:cNvPr id="5" name="Picture Placeholder 52" descr="Hanging lightbulbs">
            <a:extLst>
              <a:ext uri="{FF2B5EF4-FFF2-40B4-BE49-F238E27FC236}">
                <a16:creationId xmlns:a16="http://schemas.microsoft.com/office/drawing/2014/main" id="{F2B2501C-600C-11B3-1ECD-912D988906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6096000" y="0"/>
            <a:ext cx="6118225" cy="6858000"/>
          </a:xfrm>
        </p:spPr>
      </p:pic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143152"/>
            <a:ext cx="5486400" cy="1645920"/>
          </a:xfrm>
        </p:spPr>
        <p:txBody>
          <a:bodyPr/>
          <a:lstStyle/>
          <a:p>
            <a:r>
              <a:rPr lang="en-US" dirty="0"/>
              <a:t>Robbi Dailey-Williams</a:t>
            </a:r>
          </a:p>
          <a:p>
            <a:r>
              <a:rPr lang="en-US" dirty="0"/>
              <a:t>PLC Coach</a:t>
            </a:r>
          </a:p>
          <a:p>
            <a:r>
              <a:rPr lang="en-US" dirty="0"/>
              <a:t>daileyra@scsk12.org</a:t>
            </a:r>
          </a:p>
          <a:p>
            <a:r>
              <a:rPr lang="en-US" dirty="0"/>
              <a:t>901.416.2504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{E49B09FE-3E08-4790-A44E-74D6AE7BE9BA}tf78853419_win32</Template>
  <TotalTime>345</TotalTime>
  <Words>147</Words>
  <Application>Microsoft Office PowerPoint</Application>
  <PresentationFormat>Widescreen</PresentationFormat>
  <Paragraphs>34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ADLaM Display</vt:lpstr>
      <vt:lpstr>Arial</vt:lpstr>
      <vt:lpstr>Calibri</vt:lpstr>
      <vt:lpstr>Franklin Gothic Book</vt:lpstr>
      <vt:lpstr>Franklin Gothic Demi</vt:lpstr>
      <vt:lpstr>Custom</vt:lpstr>
      <vt:lpstr>Basic presentation</vt:lpstr>
      <vt:lpstr>Agenda</vt:lpstr>
      <vt:lpstr>Powerschool</vt:lpstr>
      <vt:lpstr>Powerschool</vt:lpstr>
      <vt:lpstr>PowerPoint Presentation</vt:lpstr>
      <vt:lpstr>Using the Powerschool App</vt:lpstr>
      <vt:lpstr>Final tips &amp; 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ROBBI A DAILEY</dc:creator>
  <cp:lastModifiedBy>ROBBI A DAILEY</cp:lastModifiedBy>
  <cp:revision>5</cp:revision>
  <dcterms:created xsi:type="dcterms:W3CDTF">2024-08-14T14:10:45Z</dcterms:created>
  <dcterms:modified xsi:type="dcterms:W3CDTF">2024-08-14T19:55:52Z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