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18"/>
  </p:notesMasterIdLst>
  <p:sldIdLst>
    <p:sldId id="443" r:id="rId2"/>
    <p:sldId id="438" r:id="rId3"/>
    <p:sldId id="427" r:id="rId4"/>
    <p:sldId id="448" r:id="rId5"/>
    <p:sldId id="451" r:id="rId6"/>
    <p:sldId id="429" r:id="rId7"/>
    <p:sldId id="450" r:id="rId8"/>
    <p:sldId id="452" r:id="rId9"/>
    <p:sldId id="431" r:id="rId10"/>
    <p:sldId id="432" r:id="rId11"/>
    <p:sldId id="453" r:id="rId12"/>
    <p:sldId id="433" r:id="rId13"/>
    <p:sldId id="434" r:id="rId14"/>
    <p:sldId id="454" r:id="rId15"/>
    <p:sldId id="435" r:id="rId16"/>
    <p:sldId id="436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27"/>
            <p14:sldId id="448"/>
            <p14:sldId id="451"/>
            <p14:sldId id="429"/>
            <p14:sldId id="450"/>
            <p14:sldId id="452"/>
            <p14:sldId id="431"/>
            <p14:sldId id="432"/>
            <p14:sldId id="453"/>
            <p14:sldId id="433"/>
            <p14:sldId id="434"/>
            <p14:sldId id="454"/>
            <p14:sldId id="435"/>
            <p14:sldId id="436"/>
          </p14:sldIdLst>
        </p14:section>
      </p14:sectionLst>
    </p:ex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FCF"/>
    <a:srgbClr val="8000FF"/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120" y="-720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443" y="1237534"/>
            <a:ext cx="7163784" cy="1261884"/>
          </a:xfrm>
          <a:prstGeom prst="rect">
            <a:avLst/>
          </a:prstGeom>
          <a:ln w="76200" cmpd="tri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dirty="0" smtClean="0">
                <a:latin typeface="Chalkboard"/>
                <a:cs typeface="Chalkboard"/>
              </a:rPr>
              <a:t>October 21-25, 2024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78" y="2787262"/>
            <a:ext cx="2168977" cy="2242254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2" y="2732681"/>
            <a:ext cx="2815568" cy="21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2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po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20000"/>
              </a:lnSpc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dan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20000"/>
              </a:lnSpc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jum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p</a:t>
            </a:r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Beautiful </a:t>
            </a:r>
            <a:r>
              <a:rPr lang="en-US" sz="2800" i="1" dirty="0">
                <a:latin typeface="Chalkboard"/>
                <a:cs typeface="Chalkboard"/>
              </a:rPr>
              <a:t>flowers </a:t>
            </a:r>
            <a:r>
              <a:rPr lang="en-US" sz="2800" b="1" i="1" dirty="0">
                <a:latin typeface="Chalkboard"/>
                <a:cs typeface="Chalkboard"/>
              </a:rPr>
              <a:t>blossom </a:t>
            </a:r>
            <a:r>
              <a:rPr lang="en-US" sz="2800" i="1" dirty="0">
                <a:latin typeface="Chalkboard"/>
                <a:cs typeface="Chalkboard"/>
              </a:rPr>
              <a:t>in the </a:t>
            </a:r>
            <a:r>
              <a:rPr lang="en-US" sz="2800" b="1" i="1" dirty="0">
                <a:latin typeface="Chalkboard"/>
                <a:cs typeface="Chalkboard"/>
              </a:rPr>
              <a:t>bright </a:t>
            </a:r>
            <a:r>
              <a:rPr lang="en-US" sz="2800" i="1" dirty="0">
                <a:latin typeface="Chalkboard"/>
                <a:cs typeface="Chalkboard"/>
              </a:rPr>
              <a:t>sun.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807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Cc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Kk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Qq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Zz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Ii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in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like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pink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55620" y="1520778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9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nine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473222" y="1070066"/>
            <a:ext cx="2088444" cy="273993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ink crescent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important!”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October 24,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6951470" y="288843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694602" y="2890384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094103" y="288779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983398" y="329797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314473" y="288567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323997" y="3264165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693324" y="328679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095082" y="330191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oon 6"/>
          <p:cNvSpPr/>
          <p:nvPr/>
        </p:nvSpPr>
        <p:spPr>
          <a:xfrm>
            <a:off x="5221110" y="1975555"/>
            <a:ext cx="620889" cy="1058333"/>
          </a:xfrm>
          <a:prstGeom prst="moon">
            <a:avLst/>
          </a:prstGeom>
          <a:solidFill>
            <a:srgbClr val="FF6FC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429947" y="288497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907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1298" y="2047388"/>
            <a:ext cx="265677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drink, sink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hand, sand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stop, drop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snack, back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vest, chest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soap, rope</a:t>
            </a:r>
            <a:endParaRPr lang="en-US" sz="24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7250" y="1339625"/>
            <a:ext cx="263415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669996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spotlight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bookworm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homesick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skateboard</a:t>
            </a:r>
          </a:p>
        </p:txBody>
      </p:sp>
      <p:sp>
        <p:nvSpPr>
          <p:cNvPr id="401" name="Google Shape;401;p30"/>
          <p:cNvSpPr txBox="1"/>
          <p:nvPr/>
        </p:nvSpPr>
        <p:spPr>
          <a:xfrm>
            <a:off x="6058688" y="2044700"/>
            <a:ext cx="2928604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lash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z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oom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wh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iz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1482917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17855" y="2075575"/>
            <a:ext cx="2843033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2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  fla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sh</a:t>
            </a:r>
            <a:endParaRPr lang="en-US" sz="26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20000"/>
              </a:lnSpc>
            </a:pP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2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   zoo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m</a:t>
            </a:r>
          </a:p>
          <a:p>
            <a:pPr marL="457200" lvl="0">
              <a:lnSpc>
                <a:spcPct val="120000"/>
              </a:lnSpc>
            </a:pP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2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   whi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z</a:t>
            </a: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Dunk </a:t>
            </a:r>
            <a:r>
              <a:rPr lang="en-US" sz="2800" i="1" dirty="0">
                <a:latin typeface="Chalkboard"/>
                <a:cs typeface="Chalkboard"/>
              </a:rPr>
              <a:t>the </a:t>
            </a:r>
            <a:r>
              <a:rPr lang="en-US" sz="2800" b="1" i="1" dirty="0">
                <a:latin typeface="Chalkboard"/>
                <a:cs typeface="Chalkboard"/>
              </a:rPr>
              <a:t>delicious doughnut </a:t>
            </a:r>
            <a:r>
              <a:rPr lang="en-US" sz="2800" i="1" dirty="0">
                <a:latin typeface="Chalkboard"/>
                <a:cs typeface="Chalkboard"/>
              </a:rPr>
              <a:t>in milk.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03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11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Cc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Kk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Qq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Zz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Ii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in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like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pink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55620" y="1520778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9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nine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473222" y="1070066"/>
            <a:ext cx="2088444" cy="273993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ink crescent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important!”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</a:p>
          <a:p>
            <a:pPr algn="ctr"/>
            <a:r>
              <a:rPr lang="en-US" sz="1600" smtClean="0">
                <a:latin typeface="Chalkboard"/>
                <a:cs typeface="Chalkboard"/>
              </a:rPr>
              <a:t>October 25, </a:t>
            </a:r>
            <a:r>
              <a:rPr lang="en-US" sz="1600" dirty="0" smtClean="0">
                <a:latin typeface="Chalkboard"/>
                <a:cs typeface="Chalkboard"/>
              </a:rPr>
              <a:t>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6951470" y="288843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694602" y="2890384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094103" y="288779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983398" y="329797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314473" y="288567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323997" y="3264165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693324" y="328679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095082" y="330191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oon 6"/>
          <p:cNvSpPr/>
          <p:nvPr/>
        </p:nvSpPr>
        <p:spPr>
          <a:xfrm>
            <a:off x="5221110" y="1975555"/>
            <a:ext cx="620889" cy="1058333"/>
          </a:xfrm>
          <a:prstGeom prst="moon">
            <a:avLst/>
          </a:prstGeom>
          <a:solidFill>
            <a:srgbClr val="FF6FC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429947" y="288497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907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1299" y="2062874"/>
            <a:ext cx="2705621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wish, dish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flea, knee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frown, town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mutt, nut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mad, glad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7250" y="1339625"/>
            <a:ext cx="263415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4999" y="2044700"/>
            <a:ext cx="2751403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hairstyle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sunflower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wildcat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thunderstorm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headlight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58688" y="2044699"/>
            <a:ext cx="2678912" cy="2861511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ive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oom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ight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1800788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4"/>
            <a:ext cx="2729064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li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v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roo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m</a:t>
            </a:r>
          </a:p>
          <a:p>
            <a:pPr marL="457200" lvl="0">
              <a:lnSpc>
                <a:spcPct val="130000"/>
              </a:lnSpc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righ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i="1" dirty="0">
                <a:latin typeface="Chalkboard"/>
                <a:cs typeface="Chalkboard"/>
              </a:rPr>
              <a:t>My </a:t>
            </a:r>
            <a:r>
              <a:rPr lang="en-US" sz="2800" b="1" i="1" dirty="0">
                <a:latin typeface="Chalkboard"/>
                <a:cs typeface="Chalkboard"/>
              </a:rPr>
              <a:t>monster </a:t>
            </a:r>
            <a:r>
              <a:rPr lang="en-US" sz="2800" i="1" dirty="0">
                <a:latin typeface="Chalkboard"/>
                <a:cs typeface="Chalkboard"/>
              </a:rPr>
              <a:t>made a </a:t>
            </a:r>
            <a:r>
              <a:rPr lang="en-US" sz="2800" b="1" i="1" dirty="0">
                <a:latin typeface="Chalkboard"/>
                <a:cs typeface="Chalkboard"/>
              </a:rPr>
              <a:t>mess </a:t>
            </a:r>
            <a:r>
              <a:rPr lang="en-US" sz="2800" i="1" dirty="0">
                <a:latin typeface="Chalkboard"/>
                <a:cs typeface="Chalkboard"/>
              </a:rPr>
              <a:t>in the </a:t>
            </a:r>
            <a:r>
              <a:rPr lang="en-US" sz="2800" b="1" i="1" dirty="0">
                <a:latin typeface="Chalkboard"/>
                <a:cs typeface="Chalkboard"/>
              </a:rPr>
              <a:t>mansion</a:t>
            </a:r>
            <a:r>
              <a:rPr lang="en-US" sz="2800" i="1" dirty="0">
                <a:latin typeface="Chalkboard"/>
                <a:cs typeface="Chalkboard"/>
              </a:rPr>
              <a:t>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389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Cc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Kk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Qq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Zz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Ii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in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like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pink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55620" y="1520778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9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nine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473222" y="1070066"/>
            <a:ext cx="2088444" cy="273993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ink crescent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important!”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October 21,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6951470" y="288843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694602" y="2890384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094103" y="288779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983398" y="329797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314473" y="288567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323997" y="3264165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693324" y="328679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095082" y="330191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oon 6"/>
          <p:cNvSpPr/>
          <p:nvPr/>
        </p:nvSpPr>
        <p:spPr>
          <a:xfrm>
            <a:off x="5221110" y="1975555"/>
            <a:ext cx="620889" cy="1058333"/>
          </a:xfrm>
          <a:prstGeom prst="moon">
            <a:avLst/>
          </a:prstGeom>
          <a:solidFill>
            <a:srgbClr val="FF6FC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429947" y="288497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1299" y="2062874"/>
            <a:ext cx="2591651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fill, chill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stash, cash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boss, moss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goat, float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niece, geese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7250" y="1339625"/>
            <a:ext cx="263415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459444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sunrise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starfish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headphones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eyeball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cowgirl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58688" y="2044700"/>
            <a:ext cx="267891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all</a:t>
            </a:r>
          </a:p>
          <a:p>
            <a:pPr lvl="0" algn="ctr">
              <a:lnSpc>
                <a:spcPct val="120000"/>
              </a:lnSpc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lvl="0" algn="ctr">
              <a:lnSpc>
                <a:spcPct val="120000"/>
              </a:lnSpc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ith</a:t>
            </a:r>
          </a:p>
          <a:p>
            <a:pPr lvl="0" algn="ctr">
              <a:lnSpc>
                <a:spcPct val="120000"/>
              </a:lnSpc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lvl="0" algn="ctr">
              <a:lnSpc>
                <a:spcPct val="120000"/>
              </a:lnSpc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itt</a:t>
            </a:r>
          </a:p>
          <a:p>
            <a:pPr lvl="0" algn="ctr">
              <a:lnSpc>
                <a:spcPct val="120000"/>
              </a:lnSpc>
            </a:pPr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  <a:p>
            <a:pPr lvl="0" algn="ctr">
              <a:lnSpc>
                <a:spcPct val="120000"/>
              </a:lnSpc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2914358" y="1145858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502593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3" grpId="0" animBg="1"/>
      <p:bldP spid="4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lang="en-US"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319073" y="2101759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ba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ll</a:t>
            </a:r>
          </a:p>
          <a:p>
            <a:pPr lvl="0" algn="ctr">
              <a:lnSpc>
                <a:spcPct val="120000"/>
              </a:lnSpc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lvl="0" algn="ctr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wi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th</a:t>
            </a:r>
          </a:p>
          <a:p>
            <a:pPr lvl="0" algn="ctr">
              <a:lnSpc>
                <a:spcPct val="120000"/>
              </a:lnSpc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lvl="0" algn="ctr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mi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tt</a:t>
            </a:r>
          </a:p>
          <a:p>
            <a:pPr marL="457200" lvl="0"/>
            <a:endParaRPr lang="en-US" sz="2800" dirty="0">
              <a:latin typeface="Lato"/>
              <a:ea typeface="Lato"/>
              <a:cs typeface="Lato"/>
              <a:sym typeface="Lato"/>
            </a:endParaRPr>
          </a:p>
          <a:p>
            <a:pPr lvl="0" algn="ctr"/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Wacky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, 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wild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Willy wants 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watermelon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.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0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6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42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Cc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Kk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Qq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Zz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Ii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in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like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pink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55620" y="1520778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9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nine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473222" y="1070066"/>
            <a:ext cx="2088444" cy="273993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ink crescent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important!”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October 22,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6951470" y="288843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694602" y="2890384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094103" y="288779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983398" y="329797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314473" y="288567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323997" y="3264165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693324" y="328679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095082" y="330191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oon 6"/>
          <p:cNvSpPr/>
          <p:nvPr/>
        </p:nvSpPr>
        <p:spPr>
          <a:xfrm>
            <a:off x="5221110" y="1975555"/>
            <a:ext cx="620889" cy="1058333"/>
          </a:xfrm>
          <a:prstGeom prst="moon">
            <a:avLst/>
          </a:prstGeom>
          <a:solidFill>
            <a:srgbClr val="FF6FC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429947" y="288497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907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83307" y="2062874"/>
            <a:ext cx="269848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shed, bed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tot, cot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bug, rug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nab, cab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big, gig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467745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nightgown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woodchuck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driveway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doorknob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newspaper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18848" y="2044700"/>
            <a:ext cx="271767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og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its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ug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2726000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lang="en-US"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319073" y="2101759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2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 do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20000"/>
              </a:lnSpc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  sit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s</a:t>
            </a:r>
          </a:p>
          <a:p>
            <a:pPr marL="457200" lvl="0">
              <a:lnSpc>
                <a:spcPct val="120000"/>
              </a:lnSpc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  ru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g</a:t>
            </a:r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en-US" sz="2800" dirty="0">
              <a:latin typeface="Lato"/>
              <a:ea typeface="Lato"/>
              <a:cs typeface="Lato"/>
              <a:sym typeface="Lato"/>
            </a:endParaRPr>
          </a:p>
          <a:p>
            <a:pPr lvl="0" algn="ctr"/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Creepy, crawly critters </a:t>
            </a:r>
            <a:r>
              <a:rPr lang="en-US" sz="2800" i="1" dirty="0">
                <a:latin typeface="Chalkboard"/>
                <a:cs typeface="Chalkboard"/>
              </a:rPr>
              <a:t>keep crying.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0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6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412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Cc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Kk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Qq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Zz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Ii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in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like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pink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55620" y="1520778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9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nine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473222" y="1070066"/>
            <a:ext cx="2088444" cy="273993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ink crescent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important!”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October 23,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6951470" y="288843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694602" y="2890384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094103" y="288779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983398" y="329797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314473" y="2885678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323997" y="3264165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693324" y="328679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8095082" y="3301913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oon 6"/>
          <p:cNvSpPr/>
          <p:nvPr/>
        </p:nvSpPr>
        <p:spPr>
          <a:xfrm>
            <a:off x="5221110" y="1975555"/>
            <a:ext cx="620889" cy="1058333"/>
          </a:xfrm>
          <a:prstGeom prst="moon">
            <a:avLst/>
          </a:prstGeom>
          <a:solidFill>
            <a:srgbClr val="FF6FC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429947" y="2884976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907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54393" y="206287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pick, stick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ran, van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pug, mug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smock, sock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feel, steal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88590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clipboard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highway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pothole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earthquake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scarecrow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95384" y="2044700"/>
            <a:ext cx="254768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op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ance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j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ump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6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1595</TotalTime>
  <Words>698</Words>
  <Application>Microsoft Macintosh PowerPoint</Application>
  <PresentationFormat>On-screen Show (16:9)</PresentationFormat>
  <Paragraphs>333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183</cp:revision>
  <dcterms:modified xsi:type="dcterms:W3CDTF">2024-08-01T19:49:54Z</dcterms:modified>
</cp:coreProperties>
</file>