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3"/>
  </p:notesMasterIdLst>
  <p:sldIdLst>
    <p:sldId id="558" r:id="rId6"/>
    <p:sldId id="559" r:id="rId7"/>
    <p:sldId id="560" r:id="rId8"/>
    <p:sldId id="561" r:id="rId9"/>
    <p:sldId id="562" r:id="rId10"/>
    <p:sldId id="503" r:id="rId11"/>
    <p:sldId id="563" r:id="rId12"/>
    <p:sldId id="496" r:id="rId13"/>
    <p:sldId id="551" r:id="rId14"/>
    <p:sldId id="564" r:id="rId15"/>
    <p:sldId id="565" r:id="rId16"/>
    <p:sldId id="505" r:id="rId17"/>
    <p:sldId id="566" r:id="rId18"/>
    <p:sldId id="567" r:id="rId19"/>
    <p:sldId id="568" r:id="rId20"/>
    <p:sldId id="569" r:id="rId21"/>
    <p:sldId id="5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59B83-4C5B-C24E-8D62-F96744D12F1F}"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14F376-575B-6E46-982E-B0F6D8FEDF7B}" type="slidenum">
              <a:rPr lang="en-US" smtClean="0"/>
              <a:t>‹#›</a:t>
            </a:fld>
            <a:endParaRPr lang="en-US"/>
          </a:p>
        </p:txBody>
      </p:sp>
    </p:spTree>
    <p:extLst>
      <p:ext uri="{BB962C8B-B14F-4D97-AF65-F5344CB8AC3E}">
        <p14:creationId xmlns:p14="http://schemas.microsoft.com/office/powerpoint/2010/main" val="226748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54E-6DF4-6F42-A603-573F863725C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FB32392-C28A-1142-B849-A0C7217FE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BE94758-7B19-9C45-BABB-1879FC25523B}"/>
              </a:ext>
            </a:extLst>
          </p:cNvPr>
          <p:cNvSpPr>
            <a:spLocks noGrp="1"/>
          </p:cNvSpPr>
          <p:nvPr>
            <p:ph type="dt" sz="half" idx="10"/>
          </p:nvPr>
        </p:nvSpPr>
        <p:spPr/>
        <p:txBody>
          <a:bodyPr/>
          <a:lstStyle/>
          <a:p>
            <a:fld id="{9F5B765C-AE4F-954F-8901-02BBE0B35708}" type="datetimeFigureOut">
              <a:rPr lang="en-US" smtClean="0"/>
              <a:t>2/6/2025</a:t>
            </a:fld>
            <a:endParaRPr lang="en-US"/>
          </a:p>
        </p:txBody>
      </p:sp>
      <p:sp>
        <p:nvSpPr>
          <p:cNvPr id="5" name="Footer Placeholder 4">
            <a:extLst>
              <a:ext uri="{FF2B5EF4-FFF2-40B4-BE49-F238E27FC236}">
                <a16:creationId xmlns:a16="http://schemas.microsoft.com/office/drawing/2014/main" id="{1CC422C2-7D0B-6A4D-A1FA-D2FF47907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A5F5A-6891-114B-B72A-8740BFEE6F7D}"/>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514247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4F20-9064-B64B-8CE7-E46DCC2A07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7DA22B7-83C4-244E-8993-4C4108574AA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5265CE-8B53-DF44-B87E-43AB20F0BD1C}"/>
              </a:ext>
            </a:extLst>
          </p:cNvPr>
          <p:cNvSpPr>
            <a:spLocks noGrp="1"/>
          </p:cNvSpPr>
          <p:nvPr>
            <p:ph type="dt" sz="half" idx="10"/>
          </p:nvPr>
        </p:nvSpPr>
        <p:spPr/>
        <p:txBody>
          <a:bodyPr/>
          <a:lstStyle/>
          <a:p>
            <a:fld id="{9F5B765C-AE4F-954F-8901-02BBE0B35708}" type="datetimeFigureOut">
              <a:rPr lang="en-US" smtClean="0"/>
              <a:t>2/6/2025</a:t>
            </a:fld>
            <a:endParaRPr lang="en-US"/>
          </a:p>
        </p:txBody>
      </p:sp>
      <p:sp>
        <p:nvSpPr>
          <p:cNvPr id="5" name="Footer Placeholder 4">
            <a:extLst>
              <a:ext uri="{FF2B5EF4-FFF2-40B4-BE49-F238E27FC236}">
                <a16:creationId xmlns:a16="http://schemas.microsoft.com/office/drawing/2014/main" id="{449731EB-FBE7-084F-AC87-96CFF33ED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6FA46-1451-2847-8016-A92D401BE4FA}"/>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83719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46DC10-668F-A34A-8A5C-47F3CFE17CE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8730623-884A-6B49-A7AB-972C2383624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70D4C7-A781-AB44-A28F-EB1BE763C887}"/>
              </a:ext>
            </a:extLst>
          </p:cNvPr>
          <p:cNvSpPr>
            <a:spLocks noGrp="1"/>
          </p:cNvSpPr>
          <p:nvPr>
            <p:ph type="dt" sz="half" idx="10"/>
          </p:nvPr>
        </p:nvSpPr>
        <p:spPr/>
        <p:txBody>
          <a:bodyPr/>
          <a:lstStyle/>
          <a:p>
            <a:fld id="{9F5B765C-AE4F-954F-8901-02BBE0B35708}" type="datetimeFigureOut">
              <a:rPr lang="en-US" smtClean="0"/>
              <a:t>2/6/2025</a:t>
            </a:fld>
            <a:endParaRPr lang="en-US"/>
          </a:p>
        </p:txBody>
      </p:sp>
      <p:sp>
        <p:nvSpPr>
          <p:cNvPr id="5" name="Footer Placeholder 4">
            <a:extLst>
              <a:ext uri="{FF2B5EF4-FFF2-40B4-BE49-F238E27FC236}">
                <a16:creationId xmlns:a16="http://schemas.microsoft.com/office/drawing/2014/main" id="{BD98C024-E111-194E-8AA0-8EFC9847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65067-7763-1749-A79D-87095DD799F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693115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ADDA2208-A412-E840-8801-D394BB1DFAA1}"/>
              </a:ext>
            </a:extLst>
          </p:cNvPr>
          <p:cNvSpPr txBox="1"/>
          <p:nvPr userDrawn="1"/>
        </p:nvSpPr>
        <p:spPr>
          <a:xfrm>
            <a:off x="340153" y="1169432"/>
            <a:ext cx="11511693" cy="144655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algn="ctr">
              <a:defRPr sz="8800" b="1">
                <a:solidFill>
                  <a:srgbClr val="FFFFFF"/>
                </a:solidFill>
                <a:latin typeface="Century Gothic"/>
                <a:ea typeface="Century Gothic"/>
                <a:cs typeface="Century Gothic"/>
                <a:sym typeface="Century Gothic"/>
              </a:defRPr>
            </a:pPr>
            <a:endParaRPr/>
          </a:p>
        </p:txBody>
      </p:sp>
      <p:sp>
        <p:nvSpPr>
          <p:cNvPr id="7" name="Text Placeholder 6">
            <a:extLst>
              <a:ext uri="{FF2B5EF4-FFF2-40B4-BE49-F238E27FC236}">
                <a16:creationId xmlns:a16="http://schemas.microsoft.com/office/drawing/2014/main" id="{7FA544AE-D8F9-B69C-0573-63F1893F75FB}"/>
              </a:ext>
            </a:extLst>
          </p:cNvPr>
          <p:cNvSpPr>
            <a:spLocks noGrp="1"/>
          </p:cNvSpPr>
          <p:nvPr>
            <p:ph type="body" sz="quarter" idx="10"/>
          </p:nvPr>
        </p:nvSpPr>
        <p:spPr>
          <a:xfrm>
            <a:off x="88900" y="177800"/>
            <a:ext cx="5702300" cy="1320800"/>
          </a:xfrm>
        </p:spPr>
        <p:txBody>
          <a:bodyPr>
            <a:normAutofit/>
          </a:bodyPr>
          <a:lstStyle>
            <a:lvl1pPr marL="0" indent="0">
              <a:buNone/>
              <a:defRPr sz="4400" b="1">
                <a:solidFill>
                  <a:schemeClr val="bg1"/>
                </a:solidFill>
              </a:defRPr>
            </a:lvl1pPr>
          </a:lstStyle>
          <a:p>
            <a:pPr lvl="0"/>
            <a:r>
              <a:rPr lang="en-US"/>
              <a:t>Click to edit Master text styles</a:t>
            </a:r>
          </a:p>
        </p:txBody>
      </p:sp>
      <p:sp>
        <p:nvSpPr>
          <p:cNvPr id="10" name="Text Placeholder 9">
            <a:extLst>
              <a:ext uri="{FF2B5EF4-FFF2-40B4-BE49-F238E27FC236}">
                <a16:creationId xmlns:a16="http://schemas.microsoft.com/office/drawing/2014/main" id="{CC6BCA38-9E34-70DB-3CBE-7B7CD10802FF}"/>
              </a:ext>
            </a:extLst>
          </p:cNvPr>
          <p:cNvSpPr>
            <a:spLocks noGrp="1"/>
          </p:cNvSpPr>
          <p:nvPr>
            <p:ph type="body" sz="quarter" idx="11"/>
          </p:nvPr>
        </p:nvSpPr>
        <p:spPr>
          <a:xfrm>
            <a:off x="6096000" y="2171700"/>
            <a:ext cx="6096000" cy="4597400"/>
          </a:xfrm>
        </p:spPr>
        <p:txBody>
          <a:bodyPr>
            <a:normAutofit/>
          </a:bodyPr>
          <a:lstStyle>
            <a:lvl1pPr marL="0" indent="0">
              <a:buNone/>
              <a:defRPr sz="3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0228405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ou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D2AE5E-B352-142F-BA14-60E5B0FAE3B5}"/>
              </a:ext>
            </a:extLst>
          </p:cNvPr>
          <p:cNvSpPr>
            <a:spLocks noGrp="1"/>
          </p:cNvSpPr>
          <p:nvPr>
            <p:ph type="body" sz="quarter" idx="10"/>
          </p:nvPr>
        </p:nvSpPr>
        <p:spPr>
          <a:xfrm>
            <a:off x="3239704" y="2557257"/>
            <a:ext cx="5712593" cy="303811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grpSp>
        <p:nvGrpSpPr>
          <p:cNvPr id="6" name="Group 5">
            <a:extLst>
              <a:ext uri="{FF2B5EF4-FFF2-40B4-BE49-F238E27FC236}">
                <a16:creationId xmlns:a16="http://schemas.microsoft.com/office/drawing/2014/main" id="{77459CC3-7398-11A5-E5BE-CAE5C85F8100}"/>
              </a:ext>
            </a:extLst>
          </p:cNvPr>
          <p:cNvGrpSpPr/>
          <p:nvPr userDrawn="1"/>
        </p:nvGrpSpPr>
        <p:grpSpPr>
          <a:xfrm>
            <a:off x="9445279" y="0"/>
            <a:ext cx="2746722" cy="6858000"/>
            <a:chOff x="10352569" y="0"/>
            <a:chExt cx="1839431" cy="6858000"/>
          </a:xfrm>
        </p:grpSpPr>
        <p:pic>
          <p:nvPicPr>
            <p:cNvPr id="8" name="Picture 7" descr="A red and blue triangle&#10;&#10;Description automatically generated">
              <a:extLst>
                <a:ext uri="{FF2B5EF4-FFF2-40B4-BE49-F238E27FC236}">
                  <a16:creationId xmlns:a16="http://schemas.microsoft.com/office/drawing/2014/main" id="{C275B659-41BF-FDF6-AED1-FF38E2E942BC}"/>
                </a:ext>
              </a:extLst>
            </p:cNvPr>
            <p:cNvPicPr>
              <a:picLocks noChangeAspect="1"/>
            </p:cNvPicPr>
            <p:nvPr/>
          </p:nvPicPr>
          <p:blipFill rotWithShape="1">
            <a:blip r:embed="rId2"/>
            <a:srcRect l="2733" t="686" b="1022"/>
            <a:stretch/>
          </p:blipFill>
          <p:spPr>
            <a:xfrm flipH="1">
              <a:off x="10352569" y="0"/>
              <a:ext cx="1839431" cy="6858000"/>
            </a:xfrm>
            <a:prstGeom prst="rect">
              <a:avLst/>
            </a:prstGeom>
          </p:spPr>
        </p:pic>
        <p:sp>
          <p:nvSpPr>
            <p:cNvPr id="9" name="Freeform 8">
              <a:extLst>
                <a:ext uri="{FF2B5EF4-FFF2-40B4-BE49-F238E27FC236}">
                  <a16:creationId xmlns:a16="http://schemas.microsoft.com/office/drawing/2014/main" id="{DA216195-8BA5-98BC-4332-D2A2B35F27F7}"/>
                </a:ext>
              </a:extLst>
            </p:cNvPr>
            <p:cNvSpPr/>
            <p:nvPr/>
          </p:nvSpPr>
          <p:spPr>
            <a:xfrm>
              <a:off x="10867869" y="7495"/>
              <a:ext cx="1322882" cy="1086787"/>
            </a:xfrm>
            <a:custGeom>
              <a:avLst/>
              <a:gdLst>
                <a:gd name="connsiteX0" fmla="*/ 262328 w 1322882"/>
                <a:gd name="connsiteY0" fmla="*/ 944380 h 1086787"/>
                <a:gd name="connsiteX1" fmla="*/ 236095 w 1322882"/>
                <a:gd name="connsiteY1" fmla="*/ 936885 h 1086787"/>
                <a:gd name="connsiteX2" fmla="*/ 0 w 1322882"/>
                <a:gd name="connsiteY2" fmla="*/ 341026 h 1086787"/>
                <a:gd name="connsiteX3" fmla="*/ 344774 w 1322882"/>
                <a:gd name="connsiteY3" fmla="*/ 0 h 1086787"/>
                <a:gd name="connsiteX4" fmla="*/ 1311639 w 1322882"/>
                <a:gd name="connsiteY4" fmla="*/ 0 h 1086787"/>
                <a:gd name="connsiteX5" fmla="*/ 1322882 w 1322882"/>
                <a:gd name="connsiteY5" fmla="*/ 543394 h 1086787"/>
                <a:gd name="connsiteX6" fmla="*/ 1285406 w 1322882"/>
                <a:gd name="connsiteY6" fmla="*/ 1026826 h 1086787"/>
                <a:gd name="connsiteX7" fmla="*/ 592111 w 1322882"/>
                <a:gd name="connsiteY7" fmla="*/ 1086787 h 1086787"/>
                <a:gd name="connsiteX8" fmla="*/ 262328 w 1322882"/>
                <a:gd name="connsiteY8" fmla="*/ 944380 h 10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882" h="1086787">
                  <a:moveTo>
                    <a:pt x="262328" y="944380"/>
                  </a:moveTo>
                  <a:lnTo>
                    <a:pt x="236095" y="936885"/>
                  </a:lnTo>
                  <a:lnTo>
                    <a:pt x="0" y="341026"/>
                  </a:lnTo>
                  <a:lnTo>
                    <a:pt x="344774" y="0"/>
                  </a:lnTo>
                  <a:lnTo>
                    <a:pt x="1311639" y="0"/>
                  </a:lnTo>
                  <a:lnTo>
                    <a:pt x="1322882" y="543394"/>
                  </a:lnTo>
                  <a:lnTo>
                    <a:pt x="1285406" y="1026826"/>
                  </a:lnTo>
                  <a:lnTo>
                    <a:pt x="592111" y="1086787"/>
                  </a:lnTo>
                  <a:lnTo>
                    <a:pt x="262328" y="944380"/>
                  </a:lnTo>
                  <a:close/>
                </a:path>
              </a:pathLst>
            </a:custGeom>
            <a:solidFill>
              <a:srgbClr val="5065A6"/>
            </a:solidFill>
            <a:ln>
              <a:solidFill>
                <a:srgbClr val="5065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A82CA596-A6BE-2699-8073-927352EDA531}"/>
              </a:ext>
            </a:extLst>
          </p:cNvPr>
          <p:cNvGrpSpPr/>
          <p:nvPr userDrawn="1"/>
        </p:nvGrpSpPr>
        <p:grpSpPr>
          <a:xfrm flipH="1">
            <a:off x="0" y="0"/>
            <a:ext cx="2746722" cy="6858000"/>
            <a:chOff x="10352569" y="0"/>
            <a:chExt cx="1839431" cy="6858000"/>
          </a:xfrm>
        </p:grpSpPr>
        <p:pic>
          <p:nvPicPr>
            <p:cNvPr id="11" name="Picture 10" descr="A red and blue triangle&#10;&#10;Description automatically generated">
              <a:extLst>
                <a:ext uri="{FF2B5EF4-FFF2-40B4-BE49-F238E27FC236}">
                  <a16:creationId xmlns:a16="http://schemas.microsoft.com/office/drawing/2014/main" id="{996DB9B6-505C-427E-D678-D982DB2E441B}"/>
                </a:ext>
              </a:extLst>
            </p:cNvPr>
            <p:cNvPicPr>
              <a:picLocks noChangeAspect="1"/>
            </p:cNvPicPr>
            <p:nvPr/>
          </p:nvPicPr>
          <p:blipFill rotWithShape="1">
            <a:blip r:embed="rId2"/>
            <a:srcRect l="2733" t="686" b="1022"/>
            <a:stretch/>
          </p:blipFill>
          <p:spPr>
            <a:xfrm flipH="1">
              <a:off x="10352569" y="0"/>
              <a:ext cx="1839431" cy="6858000"/>
            </a:xfrm>
            <a:prstGeom prst="rect">
              <a:avLst/>
            </a:prstGeom>
          </p:spPr>
        </p:pic>
        <p:sp>
          <p:nvSpPr>
            <p:cNvPr id="12" name="Freeform 11">
              <a:extLst>
                <a:ext uri="{FF2B5EF4-FFF2-40B4-BE49-F238E27FC236}">
                  <a16:creationId xmlns:a16="http://schemas.microsoft.com/office/drawing/2014/main" id="{FAB04D6B-8A3E-265E-AA8B-0B715EE539F7}"/>
                </a:ext>
              </a:extLst>
            </p:cNvPr>
            <p:cNvSpPr/>
            <p:nvPr/>
          </p:nvSpPr>
          <p:spPr>
            <a:xfrm>
              <a:off x="10867869" y="7495"/>
              <a:ext cx="1322882" cy="1086787"/>
            </a:xfrm>
            <a:custGeom>
              <a:avLst/>
              <a:gdLst>
                <a:gd name="connsiteX0" fmla="*/ 262328 w 1322882"/>
                <a:gd name="connsiteY0" fmla="*/ 944380 h 1086787"/>
                <a:gd name="connsiteX1" fmla="*/ 236095 w 1322882"/>
                <a:gd name="connsiteY1" fmla="*/ 936885 h 1086787"/>
                <a:gd name="connsiteX2" fmla="*/ 0 w 1322882"/>
                <a:gd name="connsiteY2" fmla="*/ 341026 h 1086787"/>
                <a:gd name="connsiteX3" fmla="*/ 344774 w 1322882"/>
                <a:gd name="connsiteY3" fmla="*/ 0 h 1086787"/>
                <a:gd name="connsiteX4" fmla="*/ 1311639 w 1322882"/>
                <a:gd name="connsiteY4" fmla="*/ 0 h 1086787"/>
                <a:gd name="connsiteX5" fmla="*/ 1322882 w 1322882"/>
                <a:gd name="connsiteY5" fmla="*/ 543394 h 1086787"/>
                <a:gd name="connsiteX6" fmla="*/ 1285406 w 1322882"/>
                <a:gd name="connsiteY6" fmla="*/ 1026826 h 1086787"/>
                <a:gd name="connsiteX7" fmla="*/ 592111 w 1322882"/>
                <a:gd name="connsiteY7" fmla="*/ 1086787 h 1086787"/>
                <a:gd name="connsiteX8" fmla="*/ 262328 w 1322882"/>
                <a:gd name="connsiteY8" fmla="*/ 944380 h 10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882" h="1086787">
                  <a:moveTo>
                    <a:pt x="262328" y="944380"/>
                  </a:moveTo>
                  <a:lnTo>
                    <a:pt x="236095" y="936885"/>
                  </a:lnTo>
                  <a:lnTo>
                    <a:pt x="0" y="341026"/>
                  </a:lnTo>
                  <a:lnTo>
                    <a:pt x="344774" y="0"/>
                  </a:lnTo>
                  <a:lnTo>
                    <a:pt x="1311639" y="0"/>
                  </a:lnTo>
                  <a:lnTo>
                    <a:pt x="1322882" y="543394"/>
                  </a:lnTo>
                  <a:lnTo>
                    <a:pt x="1285406" y="1026826"/>
                  </a:lnTo>
                  <a:lnTo>
                    <a:pt x="592111" y="1086787"/>
                  </a:lnTo>
                  <a:lnTo>
                    <a:pt x="262328" y="944380"/>
                  </a:lnTo>
                  <a:close/>
                </a:path>
              </a:pathLst>
            </a:custGeom>
            <a:solidFill>
              <a:srgbClr val="5065A6"/>
            </a:solidFill>
            <a:ln>
              <a:solidFill>
                <a:srgbClr val="5065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 logo for a school&#10;&#10;Description automatically generated">
            <a:extLst>
              <a:ext uri="{FF2B5EF4-FFF2-40B4-BE49-F238E27FC236}">
                <a16:creationId xmlns:a16="http://schemas.microsoft.com/office/drawing/2014/main" id="{78939CCB-2167-012E-DD0C-3E50DD05014E}"/>
              </a:ext>
            </a:extLst>
          </p:cNvPr>
          <p:cNvPicPr>
            <a:picLocks noChangeAspect="1"/>
          </p:cNvPicPr>
          <p:nvPr userDrawn="1"/>
        </p:nvPicPr>
        <p:blipFill>
          <a:blip r:embed="rId3"/>
          <a:stretch>
            <a:fillRect/>
          </a:stretch>
        </p:blipFill>
        <p:spPr>
          <a:xfrm>
            <a:off x="99735" y="101600"/>
            <a:ext cx="1335365" cy="1131270"/>
          </a:xfrm>
          <a:prstGeom prst="rect">
            <a:avLst/>
          </a:prstGeom>
        </p:spPr>
      </p:pic>
      <p:sp>
        <p:nvSpPr>
          <p:cNvPr id="15" name="Text Placeholder 14">
            <a:extLst>
              <a:ext uri="{FF2B5EF4-FFF2-40B4-BE49-F238E27FC236}">
                <a16:creationId xmlns:a16="http://schemas.microsoft.com/office/drawing/2014/main" id="{0E4F5FAB-C3D7-C8C3-948D-B09349C6CF3E}"/>
              </a:ext>
            </a:extLst>
          </p:cNvPr>
          <p:cNvSpPr>
            <a:spLocks noGrp="1"/>
          </p:cNvSpPr>
          <p:nvPr>
            <p:ph type="body" sz="quarter" idx="11"/>
          </p:nvPr>
        </p:nvSpPr>
        <p:spPr>
          <a:xfrm>
            <a:off x="3351188" y="1701800"/>
            <a:ext cx="5448300" cy="736600"/>
          </a:xfrm>
        </p:spPr>
        <p:txBody>
          <a:bodyPr anchor="ctr"/>
          <a:lstStyle>
            <a:lvl1pPr marL="0" indent="0" algn="ctr">
              <a:buNone/>
              <a:defRPr b="1"/>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a:t>Click to edit Master text styles</a:t>
            </a:r>
          </a:p>
        </p:txBody>
      </p:sp>
    </p:spTree>
    <p:extLst>
      <p:ext uri="{BB962C8B-B14F-4D97-AF65-F5344CB8AC3E}">
        <p14:creationId xmlns:p14="http://schemas.microsoft.com/office/powerpoint/2010/main" val="42099693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andou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D2AE5E-B352-142F-BA14-60E5B0FAE3B5}"/>
              </a:ext>
            </a:extLst>
          </p:cNvPr>
          <p:cNvSpPr>
            <a:spLocks noGrp="1"/>
          </p:cNvSpPr>
          <p:nvPr>
            <p:ph type="body" sz="quarter" idx="10"/>
          </p:nvPr>
        </p:nvSpPr>
        <p:spPr>
          <a:xfrm>
            <a:off x="2075123" y="1093165"/>
            <a:ext cx="8137760" cy="165003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grpSp>
        <p:nvGrpSpPr>
          <p:cNvPr id="6" name="Group 5">
            <a:extLst>
              <a:ext uri="{FF2B5EF4-FFF2-40B4-BE49-F238E27FC236}">
                <a16:creationId xmlns:a16="http://schemas.microsoft.com/office/drawing/2014/main" id="{77459CC3-7398-11A5-E5BE-CAE5C85F8100}"/>
              </a:ext>
            </a:extLst>
          </p:cNvPr>
          <p:cNvGrpSpPr/>
          <p:nvPr userDrawn="1"/>
        </p:nvGrpSpPr>
        <p:grpSpPr>
          <a:xfrm>
            <a:off x="9445279" y="0"/>
            <a:ext cx="2746722" cy="6858000"/>
            <a:chOff x="10352569" y="0"/>
            <a:chExt cx="1839431" cy="6858000"/>
          </a:xfrm>
        </p:grpSpPr>
        <p:pic>
          <p:nvPicPr>
            <p:cNvPr id="8" name="Picture 7" descr="A red and blue triangle&#10;&#10;Description automatically generated">
              <a:extLst>
                <a:ext uri="{FF2B5EF4-FFF2-40B4-BE49-F238E27FC236}">
                  <a16:creationId xmlns:a16="http://schemas.microsoft.com/office/drawing/2014/main" id="{C275B659-41BF-FDF6-AED1-FF38E2E942BC}"/>
                </a:ext>
              </a:extLst>
            </p:cNvPr>
            <p:cNvPicPr>
              <a:picLocks noChangeAspect="1"/>
            </p:cNvPicPr>
            <p:nvPr/>
          </p:nvPicPr>
          <p:blipFill rotWithShape="1">
            <a:blip r:embed="rId2"/>
            <a:srcRect l="2733" t="686" b="1022"/>
            <a:stretch/>
          </p:blipFill>
          <p:spPr>
            <a:xfrm flipH="1">
              <a:off x="10352569" y="0"/>
              <a:ext cx="1839431" cy="6858000"/>
            </a:xfrm>
            <a:prstGeom prst="rect">
              <a:avLst/>
            </a:prstGeom>
          </p:spPr>
        </p:pic>
        <p:sp>
          <p:nvSpPr>
            <p:cNvPr id="9" name="Freeform 8">
              <a:extLst>
                <a:ext uri="{FF2B5EF4-FFF2-40B4-BE49-F238E27FC236}">
                  <a16:creationId xmlns:a16="http://schemas.microsoft.com/office/drawing/2014/main" id="{DA216195-8BA5-98BC-4332-D2A2B35F27F7}"/>
                </a:ext>
              </a:extLst>
            </p:cNvPr>
            <p:cNvSpPr/>
            <p:nvPr/>
          </p:nvSpPr>
          <p:spPr>
            <a:xfrm>
              <a:off x="10867869" y="7495"/>
              <a:ext cx="1322882" cy="1086787"/>
            </a:xfrm>
            <a:custGeom>
              <a:avLst/>
              <a:gdLst>
                <a:gd name="connsiteX0" fmla="*/ 262328 w 1322882"/>
                <a:gd name="connsiteY0" fmla="*/ 944380 h 1086787"/>
                <a:gd name="connsiteX1" fmla="*/ 236095 w 1322882"/>
                <a:gd name="connsiteY1" fmla="*/ 936885 h 1086787"/>
                <a:gd name="connsiteX2" fmla="*/ 0 w 1322882"/>
                <a:gd name="connsiteY2" fmla="*/ 341026 h 1086787"/>
                <a:gd name="connsiteX3" fmla="*/ 344774 w 1322882"/>
                <a:gd name="connsiteY3" fmla="*/ 0 h 1086787"/>
                <a:gd name="connsiteX4" fmla="*/ 1311639 w 1322882"/>
                <a:gd name="connsiteY4" fmla="*/ 0 h 1086787"/>
                <a:gd name="connsiteX5" fmla="*/ 1322882 w 1322882"/>
                <a:gd name="connsiteY5" fmla="*/ 543394 h 1086787"/>
                <a:gd name="connsiteX6" fmla="*/ 1285406 w 1322882"/>
                <a:gd name="connsiteY6" fmla="*/ 1026826 h 1086787"/>
                <a:gd name="connsiteX7" fmla="*/ 592111 w 1322882"/>
                <a:gd name="connsiteY7" fmla="*/ 1086787 h 1086787"/>
                <a:gd name="connsiteX8" fmla="*/ 262328 w 1322882"/>
                <a:gd name="connsiteY8" fmla="*/ 944380 h 10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882" h="1086787">
                  <a:moveTo>
                    <a:pt x="262328" y="944380"/>
                  </a:moveTo>
                  <a:lnTo>
                    <a:pt x="236095" y="936885"/>
                  </a:lnTo>
                  <a:lnTo>
                    <a:pt x="0" y="341026"/>
                  </a:lnTo>
                  <a:lnTo>
                    <a:pt x="344774" y="0"/>
                  </a:lnTo>
                  <a:lnTo>
                    <a:pt x="1311639" y="0"/>
                  </a:lnTo>
                  <a:lnTo>
                    <a:pt x="1322882" y="543394"/>
                  </a:lnTo>
                  <a:lnTo>
                    <a:pt x="1285406" y="1026826"/>
                  </a:lnTo>
                  <a:lnTo>
                    <a:pt x="592111" y="1086787"/>
                  </a:lnTo>
                  <a:lnTo>
                    <a:pt x="262328" y="944380"/>
                  </a:lnTo>
                  <a:close/>
                </a:path>
              </a:pathLst>
            </a:custGeom>
            <a:solidFill>
              <a:srgbClr val="5065A6"/>
            </a:solidFill>
            <a:ln>
              <a:solidFill>
                <a:srgbClr val="5065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A82CA596-A6BE-2699-8073-927352EDA531}"/>
              </a:ext>
            </a:extLst>
          </p:cNvPr>
          <p:cNvGrpSpPr/>
          <p:nvPr userDrawn="1"/>
        </p:nvGrpSpPr>
        <p:grpSpPr>
          <a:xfrm flipH="1">
            <a:off x="0" y="0"/>
            <a:ext cx="2746722" cy="6858000"/>
            <a:chOff x="10352569" y="0"/>
            <a:chExt cx="1839431" cy="6858000"/>
          </a:xfrm>
        </p:grpSpPr>
        <p:pic>
          <p:nvPicPr>
            <p:cNvPr id="11" name="Picture 10" descr="A red and blue triangle&#10;&#10;Description automatically generated">
              <a:extLst>
                <a:ext uri="{FF2B5EF4-FFF2-40B4-BE49-F238E27FC236}">
                  <a16:creationId xmlns:a16="http://schemas.microsoft.com/office/drawing/2014/main" id="{996DB9B6-505C-427E-D678-D982DB2E441B}"/>
                </a:ext>
              </a:extLst>
            </p:cNvPr>
            <p:cNvPicPr>
              <a:picLocks noChangeAspect="1"/>
            </p:cNvPicPr>
            <p:nvPr/>
          </p:nvPicPr>
          <p:blipFill rotWithShape="1">
            <a:blip r:embed="rId2"/>
            <a:srcRect l="2733" t="686" b="1022"/>
            <a:stretch/>
          </p:blipFill>
          <p:spPr>
            <a:xfrm flipH="1">
              <a:off x="10352569" y="0"/>
              <a:ext cx="1839431" cy="6858000"/>
            </a:xfrm>
            <a:prstGeom prst="rect">
              <a:avLst/>
            </a:prstGeom>
          </p:spPr>
        </p:pic>
        <p:sp>
          <p:nvSpPr>
            <p:cNvPr id="12" name="Freeform 11">
              <a:extLst>
                <a:ext uri="{FF2B5EF4-FFF2-40B4-BE49-F238E27FC236}">
                  <a16:creationId xmlns:a16="http://schemas.microsoft.com/office/drawing/2014/main" id="{FAB04D6B-8A3E-265E-AA8B-0B715EE539F7}"/>
                </a:ext>
              </a:extLst>
            </p:cNvPr>
            <p:cNvSpPr/>
            <p:nvPr/>
          </p:nvSpPr>
          <p:spPr>
            <a:xfrm>
              <a:off x="10867869" y="7495"/>
              <a:ext cx="1322882" cy="1086787"/>
            </a:xfrm>
            <a:custGeom>
              <a:avLst/>
              <a:gdLst>
                <a:gd name="connsiteX0" fmla="*/ 262328 w 1322882"/>
                <a:gd name="connsiteY0" fmla="*/ 944380 h 1086787"/>
                <a:gd name="connsiteX1" fmla="*/ 236095 w 1322882"/>
                <a:gd name="connsiteY1" fmla="*/ 936885 h 1086787"/>
                <a:gd name="connsiteX2" fmla="*/ 0 w 1322882"/>
                <a:gd name="connsiteY2" fmla="*/ 341026 h 1086787"/>
                <a:gd name="connsiteX3" fmla="*/ 344774 w 1322882"/>
                <a:gd name="connsiteY3" fmla="*/ 0 h 1086787"/>
                <a:gd name="connsiteX4" fmla="*/ 1311639 w 1322882"/>
                <a:gd name="connsiteY4" fmla="*/ 0 h 1086787"/>
                <a:gd name="connsiteX5" fmla="*/ 1322882 w 1322882"/>
                <a:gd name="connsiteY5" fmla="*/ 543394 h 1086787"/>
                <a:gd name="connsiteX6" fmla="*/ 1285406 w 1322882"/>
                <a:gd name="connsiteY6" fmla="*/ 1026826 h 1086787"/>
                <a:gd name="connsiteX7" fmla="*/ 592111 w 1322882"/>
                <a:gd name="connsiteY7" fmla="*/ 1086787 h 1086787"/>
                <a:gd name="connsiteX8" fmla="*/ 262328 w 1322882"/>
                <a:gd name="connsiteY8" fmla="*/ 944380 h 10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882" h="1086787">
                  <a:moveTo>
                    <a:pt x="262328" y="944380"/>
                  </a:moveTo>
                  <a:lnTo>
                    <a:pt x="236095" y="936885"/>
                  </a:lnTo>
                  <a:lnTo>
                    <a:pt x="0" y="341026"/>
                  </a:lnTo>
                  <a:lnTo>
                    <a:pt x="344774" y="0"/>
                  </a:lnTo>
                  <a:lnTo>
                    <a:pt x="1311639" y="0"/>
                  </a:lnTo>
                  <a:lnTo>
                    <a:pt x="1322882" y="543394"/>
                  </a:lnTo>
                  <a:lnTo>
                    <a:pt x="1285406" y="1026826"/>
                  </a:lnTo>
                  <a:lnTo>
                    <a:pt x="592111" y="1086787"/>
                  </a:lnTo>
                  <a:lnTo>
                    <a:pt x="262328" y="944380"/>
                  </a:lnTo>
                  <a:close/>
                </a:path>
              </a:pathLst>
            </a:custGeom>
            <a:solidFill>
              <a:srgbClr val="5065A6"/>
            </a:solidFill>
            <a:ln>
              <a:solidFill>
                <a:srgbClr val="5065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 logo for a school&#10;&#10;Description automatically generated">
            <a:extLst>
              <a:ext uri="{FF2B5EF4-FFF2-40B4-BE49-F238E27FC236}">
                <a16:creationId xmlns:a16="http://schemas.microsoft.com/office/drawing/2014/main" id="{78939CCB-2167-012E-DD0C-3E50DD05014E}"/>
              </a:ext>
            </a:extLst>
          </p:cNvPr>
          <p:cNvPicPr>
            <a:picLocks noChangeAspect="1"/>
          </p:cNvPicPr>
          <p:nvPr userDrawn="1"/>
        </p:nvPicPr>
        <p:blipFill>
          <a:blip r:embed="rId3"/>
          <a:stretch>
            <a:fillRect/>
          </a:stretch>
        </p:blipFill>
        <p:spPr>
          <a:xfrm>
            <a:off x="99735" y="101600"/>
            <a:ext cx="1335365" cy="1131270"/>
          </a:xfrm>
          <a:prstGeom prst="rect">
            <a:avLst/>
          </a:prstGeom>
        </p:spPr>
      </p:pic>
      <p:sp>
        <p:nvSpPr>
          <p:cNvPr id="15" name="Text Placeholder 14">
            <a:extLst>
              <a:ext uri="{FF2B5EF4-FFF2-40B4-BE49-F238E27FC236}">
                <a16:creationId xmlns:a16="http://schemas.microsoft.com/office/drawing/2014/main" id="{0E4F5FAB-C3D7-C8C3-948D-B09349C6CF3E}"/>
              </a:ext>
            </a:extLst>
          </p:cNvPr>
          <p:cNvSpPr>
            <a:spLocks noGrp="1"/>
          </p:cNvSpPr>
          <p:nvPr>
            <p:ph type="body" sz="quarter" idx="11"/>
          </p:nvPr>
        </p:nvSpPr>
        <p:spPr>
          <a:xfrm>
            <a:off x="3371850" y="16682"/>
            <a:ext cx="5448300" cy="736600"/>
          </a:xfrm>
        </p:spPr>
        <p:txBody>
          <a:bodyPr anchor="ctr"/>
          <a:lstStyle>
            <a:lvl1pPr marL="0" indent="0" algn="ctr">
              <a:buNone/>
              <a:defRPr b="1"/>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a:t>Click to edit Master text styles</a:t>
            </a:r>
          </a:p>
        </p:txBody>
      </p:sp>
      <p:sp>
        <p:nvSpPr>
          <p:cNvPr id="2" name="Text Placeholder 2">
            <a:extLst>
              <a:ext uri="{FF2B5EF4-FFF2-40B4-BE49-F238E27FC236}">
                <a16:creationId xmlns:a16="http://schemas.microsoft.com/office/drawing/2014/main" id="{048E708A-7D77-1EF4-5770-7B52BBF5D6E9}"/>
              </a:ext>
            </a:extLst>
          </p:cNvPr>
          <p:cNvSpPr>
            <a:spLocks noGrp="1"/>
          </p:cNvSpPr>
          <p:nvPr>
            <p:ph type="body" sz="quarter" idx="12"/>
          </p:nvPr>
        </p:nvSpPr>
        <p:spPr>
          <a:xfrm>
            <a:off x="2075123" y="3003852"/>
            <a:ext cx="8137760" cy="165003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DC4EC7B2-C0F2-BF76-C2EE-240BAE98F091}"/>
              </a:ext>
            </a:extLst>
          </p:cNvPr>
          <p:cNvSpPr>
            <a:spLocks noGrp="1"/>
          </p:cNvSpPr>
          <p:nvPr>
            <p:ph sz="quarter" idx="13"/>
          </p:nvPr>
        </p:nvSpPr>
        <p:spPr>
          <a:xfrm>
            <a:off x="2074863" y="4864100"/>
            <a:ext cx="8137525" cy="1876425"/>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3548861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2E1CB-D77F-CC49-896C-913EADC6EA7F}"/>
              </a:ext>
            </a:extLst>
          </p:cNvPr>
          <p:cNvSpPr>
            <a:spLocks noGrp="1"/>
          </p:cNvSpPr>
          <p:nvPr>
            <p:ph idx="1"/>
          </p:nvPr>
        </p:nvSpPr>
        <p:spPr>
          <a:xfrm>
            <a:off x="1811830" y="1125145"/>
            <a:ext cx="10249540" cy="55990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3">
            <a:extLst>
              <a:ext uri="{FF2B5EF4-FFF2-40B4-BE49-F238E27FC236}">
                <a16:creationId xmlns:a16="http://schemas.microsoft.com/office/drawing/2014/main" id="{A5F56D90-C3D7-4046-A0CC-26E0F1FA1C7C}"/>
              </a:ext>
            </a:extLst>
          </p:cNvPr>
          <p:cNvSpPr txBox="1"/>
          <p:nvPr userDrawn="1"/>
        </p:nvSpPr>
        <p:spPr>
          <a:xfrm>
            <a:off x="5816325" y="248477"/>
            <a:ext cx="6161080" cy="6463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defRPr sz="3600" b="1">
                <a:solidFill>
                  <a:srgbClr val="002060"/>
                </a:solidFill>
                <a:effectLst>
                  <a:outerShdw blurRad="50800" dist="38100" dir="2700000" rotWithShape="0">
                    <a:srgbClr val="000000">
                      <a:alpha val="0"/>
                    </a:srgbClr>
                  </a:outerShdw>
                </a:effectLst>
                <a:latin typeface="Century Gothic"/>
                <a:ea typeface="Century Gothic"/>
                <a:cs typeface="Century Gothic"/>
                <a:sym typeface="Century Gothic"/>
              </a:defRPr>
            </a:lvl1pPr>
          </a:lstStyle>
          <a:p>
            <a:endParaRPr/>
          </a:p>
        </p:txBody>
      </p:sp>
      <p:sp>
        <p:nvSpPr>
          <p:cNvPr id="9" name="TextBox 4">
            <a:extLst>
              <a:ext uri="{FF2B5EF4-FFF2-40B4-BE49-F238E27FC236}">
                <a16:creationId xmlns:a16="http://schemas.microsoft.com/office/drawing/2014/main" id="{A0B0D829-78DF-884E-B5F0-126513D286D0}"/>
              </a:ext>
            </a:extLst>
          </p:cNvPr>
          <p:cNvSpPr txBox="1"/>
          <p:nvPr userDrawn="1"/>
        </p:nvSpPr>
        <p:spPr>
          <a:xfrm>
            <a:off x="445538" y="1901530"/>
            <a:ext cx="2963815" cy="5847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a:defRPr sz="3200" b="1">
                <a:solidFill>
                  <a:schemeClr val="accent4"/>
                </a:solidFill>
                <a:latin typeface="Century Gothic"/>
                <a:ea typeface="Century Gothic"/>
                <a:cs typeface="Century Gothic"/>
                <a:sym typeface="Century Gothic"/>
              </a:defRPr>
            </a:pPr>
            <a:endParaRPr/>
          </a:p>
        </p:txBody>
      </p:sp>
      <p:sp>
        <p:nvSpPr>
          <p:cNvPr id="13" name="Title 1">
            <a:extLst>
              <a:ext uri="{FF2B5EF4-FFF2-40B4-BE49-F238E27FC236}">
                <a16:creationId xmlns:a16="http://schemas.microsoft.com/office/drawing/2014/main" id="{F56723C2-DADB-2F46-8154-C5B19D5D9410}"/>
              </a:ext>
            </a:extLst>
          </p:cNvPr>
          <p:cNvSpPr>
            <a:spLocks noGrp="1"/>
          </p:cNvSpPr>
          <p:nvPr>
            <p:ph type="title"/>
          </p:nvPr>
        </p:nvSpPr>
        <p:spPr>
          <a:xfrm>
            <a:off x="1811830" y="18139"/>
            <a:ext cx="10249540" cy="914400"/>
          </a:xfrm>
        </p:spPr>
        <p:txBody>
          <a:bodyPr>
            <a:normAutofit/>
          </a:bodyPr>
          <a:lstStyle>
            <a:lvl1pPr>
              <a:defRPr sz="3600" b="1">
                <a:solidFill>
                  <a:schemeClr val="tx1"/>
                </a:solidFill>
              </a:defRPr>
            </a:lvl1pPr>
          </a:lstStyle>
          <a:p>
            <a:r>
              <a:rPr lang="en-US"/>
              <a:t>Click to edit Master title style</a:t>
            </a:r>
          </a:p>
        </p:txBody>
      </p:sp>
      <p:pic>
        <p:nvPicPr>
          <p:cNvPr id="14" name="Picture 13" descr="A red and blue triangle&#10;&#10;Description automatically generated">
            <a:extLst>
              <a:ext uri="{FF2B5EF4-FFF2-40B4-BE49-F238E27FC236}">
                <a16:creationId xmlns:a16="http://schemas.microsoft.com/office/drawing/2014/main" id="{DC44D7A5-B3E6-0D95-4BE1-F4A57D84296A}"/>
              </a:ext>
            </a:extLst>
          </p:cNvPr>
          <p:cNvPicPr>
            <a:picLocks noChangeAspect="1"/>
          </p:cNvPicPr>
          <p:nvPr userDrawn="1"/>
        </p:nvPicPr>
        <p:blipFill rotWithShape="1">
          <a:blip r:embed="rId2"/>
          <a:srcRect l="2733" t="686" b="1022"/>
          <a:stretch/>
        </p:blipFill>
        <p:spPr>
          <a:xfrm>
            <a:off x="-3522" y="0"/>
            <a:ext cx="1839431" cy="6858000"/>
          </a:xfrm>
          <a:prstGeom prst="rect">
            <a:avLst/>
          </a:prstGeom>
        </p:spPr>
      </p:pic>
      <p:sp>
        <p:nvSpPr>
          <p:cNvPr id="2" name="Slide Number Placeholder 5">
            <a:extLst>
              <a:ext uri="{FF2B5EF4-FFF2-40B4-BE49-F238E27FC236}">
                <a16:creationId xmlns:a16="http://schemas.microsoft.com/office/drawing/2014/main" id="{B6A1441C-18AC-F74D-8FEC-E679A1929362}"/>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22077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2E1CB-D77F-CC49-896C-913EADC6EA7F}"/>
              </a:ext>
            </a:extLst>
          </p:cNvPr>
          <p:cNvSpPr>
            <a:spLocks noGrp="1"/>
          </p:cNvSpPr>
          <p:nvPr>
            <p:ph idx="1"/>
          </p:nvPr>
        </p:nvSpPr>
        <p:spPr>
          <a:xfrm>
            <a:off x="1811830" y="1125145"/>
            <a:ext cx="10249540" cy="55990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4">
            <a:extLst>
              <a:ext uri="{FF2B5EF4-FFF2-40B4-BE49-F238E27FC236}">
                <a16:creationId xmlns:a16="http://schemas.microsoft.com/office/drawing/2014/main" id="{A0B0D829-78DF-884E-B5F0-126513D286D0}"/>
              </a:ext>
            </a:extLst>
          </p:cNvPr>
          <p:cNvSpPr txBox="1"/>
          <p:nvPr userDrawn="1"/>
        </p:nvSpPr>
        <p:spPr>
          <a:xfrm>
            <a:off x="445538" y="1901530"/>
            <a:ext cx="2963815"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b="1">
                <a:solidFill>
                  <a:schemeClr val="accent4"/>
                </a:solidFill>
                <a:latin typeface="Century Gothic"/>
                <a:ea typeface="Century Gothic"/>
                <a:cs typeface="Century Gothic"/>
                <a:sym typeface="Century Gothic"/>
              </a:defRPr>
            </a:pPr>
            <a:endParaRPr/>
          </a:p>
        </p:txBody>
      </p:sp>
      <p:pic>
        <p:nvPicPr>
          <p:cNvPr id="14" name="Picture 13" descr="A red and blue triangle&#10;&#10;Description automatically generated">
            <a:extLst>
              <a:ext uri="{FF2B5EF4-FFF2-40B4-BE49-F238E27FC236}">
                <a16:creationId xmlns:a16="http://schemas.microsoft.com/office/drawing/2014/main" id="{DC44D7A5-B3E6-0D95-4BE1-F4A57D84296A}"/>
              </a:ext>
            </a:extLst>
          </p:cNvPr>
          <p:cNvPicPr>
            <a:picLocks noChangeAspect="1"/>
          </p:cNvPicPr>
          <p:nvPr userDrawn="1"/>
        </p:nvPicPr>
        <p:blipFill rotWithShape="1">
          <a:blip r:embed="rId2"/>
          <a:srcRect l="2733" t="686" b="1022"/>
          <a:stretch/>
        </p:blipFill>
        <p:spPr>
          <a:xfrm>
            <a:off x="-3522" y="0"/>
            <a:ext cx="1839431" cy="6858000"/>
          </a:xfrm>
          <a:prstGeom prst="rect">
            <a:avLst/>
          </a:prstGeom>
        </p:spPr>
      </p:pic>
      <p:sp>
        <p:nvSpPr>
          <p:cNvPr id="4" name="Text Placeholder 11">
            <a:extLst>
              <a:ext uri="{FF2B5EF4-FFF2-40B4-BE49-F238E27FC236}">
                <a16:creationId xmlns:a16="http://schemas.microsoft.com/office/drawing/2014/main" id="{D98CA38F-BBBF-B3FD-18D8-7D180230189A}"/>
              </a:ext>
            </a:extLst>
          </p:cNvPr>
          <p:cNvSpPr>
            <a:spLocks noGrp="1"/>
          </p:cNvSpPr>
          <p:nvPr>
            <p:ph type="body" sz="quarter" idx="12"/>
          </p:nvPr>
        </p:nvSpPr>
        <p:spPr>
          <a:xfrm>
            <a:off x="1835150" y="65088"/>
            <a:ext cx="4595813" cy="830262"/>
          </a:xfrm>
        </p:spPr>
        <p:txBody>
          <a:bodyPr/>
          <a:lstStyle>
            <a:lvl1pPr marL="0" indent="0">
              <a:buNone/>
              <a:defRPr b="1"/>
            </a:lvl1pPr>
          </a:lstStyle>
          <a:p>
            <a:pPr lvl="0"/>
            <a:r>
              <a:rPr lang="en-US"/>
              <a:t>Click to edit Master text styles</a:t>
            </a:r>
          </a:p>
        </p:txBody>
      </p:sp>
      <p:sp>
        <p:nvSpPr>
          <p:cNvPr id="11" name="Slide Number Placeholder 5">
            <a:extLst>
              <a:ext uri="{FF2B5EF4-FFF2-40B4-BE49-F238E27FC236}">
                <a16:creationId xmlns:a16="http://schemas.microsoft.com/office/drawing/2014/main" id="{DCB87B2A-11D7-5F28-18A5-D18E36B4E1CF}"/>
              </a:ext>
            </a:extLst>
          </p:cNvPr>
          <p:cNvSpPr>
            <a:spLocks noGrp="1"/>
          </p:cNvSpPr>
          <p:nvPr>
            <p:ph type="sldNum" sz="quarter" idx="13"/>
          </p:nvPr>
        </p:nvSpPr>
        <p:spPr>
          <a:xfrm>
            <a:off x="11637818" y="6492875"/>
            <a:ext cx="554182" cy="365125"/>
          </a:xfrm>
        </p:spPr>
        <p:txBody>
          <a:bodyPr/>
          <a:lstStyle/>
          <a:p>
            <a:fld id="{5B67B2B0-0803-1C41-84A9-E5C863C92F9E}" type="slidenum">
              <a:rPr lang="en-US" smtClean="0"/>
              <a:t>‹#›</a:t>
            </a:fld>
            <a:endParaRPr lang="en-US"/>
          </a:p>
        </p:txBody>
      </p:sp>
      <p:sp>
        <p:nvSpPr>
          <p:cNvPr id="7" name="Table Placeholder 6">
            <a:extLst>
              <a:ext uri="{FF2B5EF4-FFF2-40B4-BE49-F238E27FC236}">
                <a16:creationId xmlns:a16="http://schemas.microsoft.com/office/drawing/2014/main" id="{05655760-4AE2-195E-7DFF-A61FEA92C02B}"/>
              </a:ext>
            </a:extLst>
          </p:cNvPr>
          <p:cNvSpPr>
            <a:spLocks noGrp="1"/>
          </p:cNvSpPr>
          <p:nvPr>
            <p:ph type="tbl" sz="quarter" idx="14"/>
          </p:nvPr>
        </p:nvSpPr>
        <p:spPr>
          <a:xfrm>
            <a:off x="6541538" y="65088"/>
            <a:ext cx="5519832" cy="830262"/>
          </a:xfrm>
        </p:spPr>
        <p:txBody>
          <a:bodyPr anchor="ctr" anchorCtr="0"/>
          <a:lstStyle>
            <a:lvl1pPr marL="0" indent="0">
              <a:buNone/>
              <a:defRPr>
                <a:noFill/>
              </a:defRPr>
            </a:lvl1pPr>
          </a:lstStyle>
          <a:p>
            <a:r>
              <a:rPr lang="en-US"/>
              <a:t>Click icon to add table</a:t>
            </a:r>
          </a:p>
        </p:txBody>
      </p:sp>
    </p:spTree>
    <p:extLst>
      <p:ext uri="{BB962C8B-B14F-4D97-AF65-F5344CB8AC3E}">
        <p14:creationId xmlns:p14="http://schemas.microsoft.com/office/powerpoint/2010/main" val="3540605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8" name="TextBox 3">
            <a:extLst>
              <a:ext uri="{FF2B5EF4-FFF2-40B4-BE49-F238E27FC236}">
                <a16:creationId xmlns:a16="http://schemas.microsoft.com/office/drawing/2014/main" id="{A5F56D90-C3D7-4046-A0CC-26E0F1FA1C7C}"/>
              </a:ext>
            </a:extLst>
          </p:cNvPr>
          <p:cNvSpPr txBox="1"/>
          <p:nvPr userDrawn="1"/>
        </p:nvSpPr>
        <p:spPr>
          <a:xfrm>
            <a:off x="5816325" y="248477"/>
            <a:ext cx="6161080"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600" b="1">
                <a:solidFill>
                  <a:srgbClr val="002060"/>
                </a:solidFill>
                <a:effectLst>
                  <a:outerShdw blurRad="50800" dist="38100" dir="2700000" rotWithShape="0">
                    <a:srgbClr val="000000">
                      <a:alpha val="0"/>
                    </a:srgbClr>
                  </a:outerShdw>
                </a:effectLst>
                <a:latin typeface="Century Gothic"/>
                <a:ea typeface="Century Gothic"/>
                <a:cs typeface="Century Gothic"/>
                <a:sym typeface="Century Gothic"/>
              </a:defRPr>
            </a:lvl1pPr>
          </a:lstStyle>
          <a:p>
            <a:endParaRPr/>
          </a:p>
        </p:txBody>
      </p:sp>
      <p:sp>
        <p:nvSpPr>
          <p:cNvPr id="9" name="TextBox 4">
            <a:extLst>
              <a:ext uri="{FF2B5EF4-FFF2-40B4-BE49-F238E27FC236}">
                <a16:creationId xmlns:a16="http://schemas.microsoft.com/office/drawing/2014/main" id="{A0B0D829-78DF-884E-B5F0-126513D286D0}"/>
              </a:ext>
            </a:extLst>
          </p:cNvPr>
          <p:cNvSpPr txBox="1"/>
          <p:nvPr userDrawn="1"/>
        </p:nvSpPr>
        <p:spPr>
          <a:xfrm>
            <a:off x="445538" y="1901530"/>
            <a:ext cx="2963815"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b="1">
                <a:solidFill>
                  <a:schemeClr val="accent4"/>
                </a:solidFill>
                <a:latin typeface="Century Gothic"/>
                <a:ea typeface="Century Gothic"/>
                <a:cs typeface="Century Gothic"/>
                <a:sym typeface="Century Gothic"/>
              </a:defRPr>
            </a:pPr>
            <a:endParaRPr/>
          </a:p>
        </p:txBody>
      </p:sp>
      <p:pic>
        <p:nvPicPr>
          <p:cNvPr id="14" name="Picture 13" descr="A red and blue triangle&#10;&#10;Description automatically generated">
            <a:extLst>
              <a:ext uri="{FF2B5EF4-FFF2-40B4-BE49-F238E27FC236}">
                <a16:creationId xmlns:a16="http://schemas.microsoft.com/office/drawing/2014/main" id="{DC44D7A5-B3E6-0D95-4BE1-F4A57D84296A}"/>
              </a:ext>
            </a:extLst>
          </p:cNvPr>
          <p:cNvPicPr>
            <a:picLocks noChangeAspect="1"/>
          </p:cNvPicPr>
          <p:nvPr userDrawn="1"/>
        </p:nvPicPr>
        <p:blipFill rotWithShape="1">
          <a:blip r:embed="rId2"/>
          <a:srcRect l="2733" t="686" b="1022"/>
          <a:stretch/>
        </p:blipFill>
        <p:spPr>
          <a:xfrm>
            <a:off x="-3522" y="0"/>
            <a:ext cx="1839431" cy="6858000"/>
          </a:xfrm>
          <a:prstGeom prst="rect">
            <a:avLst/>
          </a:prstGeom>
        </p:spPr>
      </p:pic>
      <p:sp>
        <p:nvSpPr>
          <p:cNvPr id="2" name="Content Placeholder 2">
            <a:extLst>
              <a:ext uri="{FF2B5EF4-FFF2-40B4-BE49-F238E27FC236}">
                <a16:creationId xmlns:a16="http://schemas.microsoft.com/office/drawing/2014/main" id="{C20FD864-5E04-3883-4B35-C2291F9E3740}"/>
              </a:ext>
            </a:extLst>
          </p:cNvPr>
          <p:cNvSpPr>
            <a:spLocks noGrp="1"/>
          </p:cNvSpPr>
          <p:nvPr>
            <p:ph sz="half" idx="1"/>
          </p:nvPr>
        </p:nvSpPr>
        <p:spPr>
          <a:xfrm>
            <a:off x="1385106" y="1376750"/>
            <a:ext cx="5117294" cy="5232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1EE3B4E6-A8A4-44EB-61BB-6686B2DA82F5}"/>
              </a:ext>
            </a:extLst>
          </p:cNvPr>
          <p:cNvSpPr>
            <a:spLocks noGrp="1"/>
          </p:cNvSpPr>
          <p:nvPr>
            <p:ph sz="half" idx="10"/>
          </p:nvPr>
        </p:nvSpPr>
        <p:spPr>
          <a:xfrm>
            <a:off x="6860111" y="1376750"/>
            <a:ext cx="5117294" cy="5232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BEA80F50-6001-3F9C-9128-809B3592A0EC}"/>
              </a:ext>
            </a:extLst>
          </p:cNvPr>
          <p:cNvSpPr>
            <a:spLocks noGrp="1"/>
          </p:cNvSpPr>
          <p:nvPr>
            <p:ph type="body" sz="quarter" idx="12"/>
          </p:nvPr>
        </p:nvSpPr>
        <p:spPr>
          <a:xfrm>
            <a:off x="1835150" y="65088"/>
            <a:ext cx="4595813" cy="830262"/>
          </a:xfrm>
        </p:spPr>
        <p:txBody>
          <a:bodyPr/>
          <a:lstStyle>
            <a:lvl1pPr marL="0" indent="0">
              <a:buNone/>
              <a:defRPr b="1"/>
            </a:lvl1pPr>
          </a:lstStyle>
          <a:p>
            <a:pPr lvl="0"/>
            <a:r>
              <a:rPr lang="en-US"/>
              <a:t>Click to edit Master text styles</a:t>
            </a:r>
          </a:p>
        </p:txBody>
      </p:sp>
      <p:sp>
        <p:nvSpPr>
          <p:cNvPr id="3" name="Content Placeholder 9">
            <a:extLst>
              <a:ext uri="{FF2B5EF4-FFF2-40B4-BE49-F238E27FC236}">
                <a16:creationId xmlns:a16="http://schemas.microsoft.com/office/drawing/2014/main" id="{4291D797-EA9B-8551-326D-21EAC18ACC56}"/>
              </a:ext>
            </a:extLst>
          </p:cNvPr>
          <p:cNvSpPr>
            <a:spLocks noGrp="1"/>
          </p:cNvSpPr>
          <p:nvPr>
            <p:ph sz="quarter" idx="11"/>
          </p:nvPr>
        </p:nvSpPr>
        <p:spPr>
          <a:xfrm>
            <a:off x="6563360" y="101600"/>
            <a:ext cx="4907280" cy="793208"/>
          </a:xfrm>
        </p:spPr>
        <p:txBody>
          <a:bodyPr anchor="ct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D4EE06C9-AC34-D976-12A9-D69C47258CA7}"/>
              </a:ext>
            </a:extLst>
          </p:cNvPr>
          <p:cNvSpPr>
            <a:spLocks noGrp="1"/>
          </p:cNvSpPr>
          <p:nvPr>
            <p:ph type="sldNum" sz="quarter" idx="13"/>
          </p:nvPr>
        </p:nvSpPr>
        <p:spPr>
          <a:xfrm>
            <a:off x="11637818" y="6492875"/>
            <a:ext cx="554182" cy="365125"/>
          </a:xfrm>
        </p:spPr>
        <p:txBody>
          <a:bodyPr/>
          <a:lstStyle/>
          <a:p>
            <a:fld id="{5B67B2B0-0803-1C41-84A9-E5C863C92F9E}" type="slidenum">
              <a:rPr lang="en-US" smtClean="0"/>
              <a:t>‹#›</a:t>
            </a:fld>
            <a:endParaRPr lang="en-US"/>
          </a:p>
        </p:txBody>
      </p:sp>
      <p:sp>
        <p:nvSpPr>
          <p:cNvPr id="7" name="Content Placeholder 14">
            <a:extLst>
              <a:ext uri="{FF2B5EF4-FFF2-40B4-BE49-F238E27FC236}">
                <a16:creationId xmlns:a16="http://schemas.microsoft.com/office/drawing/2014/main" id="{B89F75FC-87C6-3EDD-54BF-935E6C1B7717}"/>
              </a:ext>
            </a:extLst>
          </p:cNvPr>
          <p:cNvSpPr>
            <a:spLocks noGrp="1"/>
          </p:cNvSpPr>
          <p:nvPr>
            <p:ph sz="quarter" idx="14"/>
          </p:nvPr>
        </p:nvSpPr>
        <p:spPr>
          <a:xfrm>
            <a:off x="11637963" y="249238"/>
            <a:ext cx="457200" cy="457200"/>
          </a:xfrm>
        </p:spPr>
        <p:txBody>
          <a:bodyPr/>
          <a:lstStyle/>
          <a:p>
            <a:pPr lvl="0"/>
            <a:r>
              <a:rPr lang="en-US"/>
              <a:t>Click to edit Master text styles</a:t>
            </a:r>
          </a:p>
        </p:txBody>
      </p:sp>
    </p:spTree>
    <p:extLst>
      <p:ext uri="{BB962C8B-B14F-4D97-AF65-F5344CB8AC3E}">
        <p14:creationId xmlns:p14="http://schemas.microsoft.com/office/powerpoint/2010/main" val="2557498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6" name="Text Placeholder 2">
            <a:extLst>
              <a:ext uri="{FF2B5EF4-FFF2-40B4-BE49-F238E27FC236}">
                <a16:creationId xmlns:a16="http://schemas.microsoft.com/office/drawing/2014/main" id="{301FDC84-FC9B-0249-AEBD-020DAAB4D4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Slide Number Placeholder 5">
            <a:extLst>
              <a:ext uri="{FF2B5EF4-FFF2-40B4-BE49-F238E27FC236}">
                <a16:creationId xmlns:a16="http://schemas.microsoft.com/office/drawing/2014/main" id="{E82D1E6A-42E9-1A4D-BD9E-BB27553684A7}"/>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
        <p:nvSpPr>
          <p:cNvPr id="3" name="Text Placeholder 2">
            <a:extLst>
              <a:ext uri="{FF2B5EF4-FFF2-40B4-BE49-F238E27FC236}">
                <a16:creationId xmlns:a16="http://schemas.microsoft.com/office/drawing/2014/main" id="{750BC5DD-7FE5-3ECE-3B7A-78A14F3F5122}"/>
              </a:ext>
            </a:extLst>
          </p:cNvPr>
          <p:cNvSpPr>
            <a:spLocks noGrp="1"/>
          </p:cNvSpPr>
          <p:nvPr>
            <p:ph type="body" sz="quarter" idx="13"/>
          </p:nvPr>
        </p:nvSpPr>
        <p:spPr>
          <a:xfrm>
            <a:off x="838200" y="2084439"/>
            <a:ext cx="10521950" cy="2371674"/>
          </a:xfrm>
        </p:spPr>
        <p:txBody>
          <a:bodyPr/>
          <a:lstStyle/>
          <a:p>
            <a:pPr lvl="0"/>
            <a:r>
              <a:rPr lang="en-US"/>
              <a:t>Click to edit Master text styles</a:t>
            </a:r>
          </a:p>
        </p:txBody>
      </p:sp>
      <p:pic>
        <p:nvPicPr>
          <p:cNvPr id="2" name="Picture 1" descr="A blue and black rectangle&#10;&#10;Description automatically generated">
            <a:extLst>
              <a:ext uri="{FF2B5EF4-FFF2-40B4-BE49-F238E27FC236}">
                <a16:creationId xmlns:a16="http://schemas.microsoft.com/office/drawing/2014/main" id="{00B38626-1185-2117-CE0C-E94451E93631}"/>
              </a:ext>
            </a:extLst>
          </p:cNvPr>
          <p:cNvPicPr>
            <a:picLocks noChangeAspect="1"/>
          </p:cNvPicPr>
          <p:nvPr userDrawn="1"/>
        </p:nvPicPr>
        <p:blipFill rotWithShape="1">
          <a:blip r:embed="rId2"/>
          <a:srcRect l="2161" t="8903" r="2834"/>
          <a:stretch/>
        </p:blipFill>
        <p:spPr>
          <a:xfrm>
            <a:off x="1859" y="-25403"/>
            <a:ext cx="12192000" cy="1643604"/>
          </a:xfrm>
          <a:prstGeom prst="rect">
            <a:avLst/>
          </a:prstGeom>
        </p:spPr>
      </p:pic>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1" y="0"/>
            <a:ext cx="8610600" cy="914400"/>
          </a:xfrm>
        </p:spPr>
        <p:txBody>
          <a:bodyPr>
            <a:normAutofit/>
          </a:bodyPr>
          <a:lstStyle>
            <a:lvl1pPr>
              <a:defRPr sz="3600" b="1">
                <a:solidFill>
                  <a:schemeClr val="bg1"/>
                </a:solidFill>
              </a:defRPr>
            </a:lvl1pPr>
          </a:lstStyle>
          <a:p>
            <a:r>
              <a:rPr lang="en-US"/>
              <a:t>Click to edit Master title style</a:t>
            </a:r>
          </a:p>
        </p:txBody>
      </p:sp>
    </p:spTree>
    <p:extLst>
      <p:ext uri="{BB962C8B-B14F-4D97-AF65-F5344CB8AC3E}">
        <p14:creationId xmlns:p14="http://schemas.microsoft.com/office/powerpoint/2010/main" val="2420798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5" name="Picture 4" descr="A blue and black rectangle&#10;&#10;Description automatically generated">
            <a:extLst>
              <a:ext uri="{FF2B5EF4-FFF2-40B4-BE49-F238E27FC236}">
                <a16:creationId xmlns:a16="http://schemas.microsoft.com/office/drawing/2014/main" id="{016ABD49-2CD7-6569-F8B8-2B3FB7F032DA}"/>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a:xfrm>
            <a:off x="838200" y="2057400"/>
            <a:ext cx="10515600" cy="4661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0" y="1"/>
            <a:ext cx="8619893" cy="1062446"/>
          </a:xfrm>
        </p:spPr>
        <p:txBody>
          <a:bodyPr>
            <a:normAutofit/>
          </a:bodyPr>
          <a:lstStyle>
            <a:lvl1pPr>
              <a:defRPr sz="3600" b="1">
                <a:solidFill>
                  <a:schemeClr val="bg1"/>
                </a:solidFill>
              </a:defRPr>
            </a:lvl1pPr>
          </a:lstStyle>
          <a:p>
            <a:r>
              <a:rPr lang="en-US"/>
              <a:t>Click to edit Master title style</a:t>
            </a:r>
          </a:p>
        </p:txBody>
      </p:sp>
      <p:sp>
        <p:nvSpPr>
          <p:cNvPr id="2" name="Slide Number Placeholder 5">
            <a:extLst>
              <a:ext uri="{FF2B5EF4-FFF2-40B4-BE49-F238E27FC236}">
                <a16:creationId xmlns:a16="http://schemas.microsoft.com/office/drawing/2014/main" id="{2D803C25-2B70-629C-A098-516BA6374355}"/>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
        <p:nvSpPr>
          <p:cNvPr id="6" name="Text Placeholder 14">
            <a:extLst>
              <a:ext uri="{FF2B5EF4-FFF2-40B4-BE49-F238E27FC236}">
                <a16:creationId xmlns:a16="http://schemas.microsoft.com/office/drawing/2014/main" id="{C9AC5796-7111-AECF-D91C-178A5D9B3E01}"/>
              </a:ext>
            </a:extLst>
          </p:cNvPr>
          <p:cNvSpPr>
            <a:spLocks noGrp="1"/>
          </p:cNvSpPr>
          <p:nvPr>
            <p:ph type="body" sz="quarter" idx="11"/>
          </p:nvPr>
        </p:nvSpPr>
        <p:spPr>
          <a:xfrm>
            <a:off x="2453640" y="1275304"/>
            <a:ext cx="7284720" cy="736600"/>
          </a:xfrm>
        </p:spPr>
        <p:txBody>
          <a:bodyPr anchor="ctr"/>
          <a:lstStyle>
            <a:lvl1pPr marL="0" indent="0" algn="ctr">
              <a:buNone/>
              <a:defRPr b="1"/>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a:t>Click to edit Master text styles</a:t>
            </a:r>
          </a:p>
        </p:txBody>
      </p:sp>
    </p:spTree>
    <p:extLst>
      <p:ext uri="{BB962C8B-B14F-4D97-AF65-F5344CB8AC3E}">
        <p14:creationId xmlns:p14="http://schemas.microsoft.com/office/powerpoint/2010/main" val="325703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2BFF-BD3E-1740-823F-CEE9177D2B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441ACA-DBEC-AB41-8811-0215FAC93834}"/>
              </a:ext>
            </a:extLst>
          </p:cNvPr>
          <p:cNvSpPr>
            <a:spLocks noGrp="1"/>
          </p:cNvSpPr>
          <p:nvPr>
            <p:ph type="dt" sz="half" idx="10"/>
          </p:nvPr>
        </p:nvSpPr>
        <p:spPr/>
        <p:txBody>
          <a:bodyPr/>
          <a:lstStyle/>
          <a:p>
            <a:fld id="{9F5B765C-AE4F-954F-8901-02BBE0B35708}" type="datetimeFigureOut">
              <a:rPr lang="en-US" smtClean="0"/>
              <a:t>2/6/2025</a:t>
            </a:fld>
            <a:endParaRPr lang="en-US"/>
          </a:p>
        </p:txBody>
      </p:sp>
      <p:sp>
        <p:nvSpPr>
          <p:cNvPr id="5" name="Footer Placeholder 4">
            <a:extLst>
              <a:ext uri="{FF2B5EF4-FFF2-40B4-BE49-F238E27FC236}">
                <a16:creationId xmlns:a16="http://schemas.microsoft.com/office/drawing/2014/main" id="{8D4C382C-8C03-BE44-9A25-93BB48427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74611-48A9-F542-85E1-0363A565988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893483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pic>
        <p:nvPicPr>
          <p:cNvPr id="5" name="Picture 4" descr="A blue and black rectangle&#10;&#10;Description automatically generated">
            <a:extLst>
              <a:ext uri="{FF2B5EF4-FFF2-40B4-BE49-F238E27FC236}">
                <a16:creationId xmlns:a16="http://schemas.microsoft.com/office/drawing/2014/main" id="{016ABD49-2CD7-6569-F8B8-2B3FB7F032DA}"/>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a:xfrm>
            <a:off x="838200" y="2057400"/>
            <a:ext cx="10515600" cy="4661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0" y="1"/>
            <a:ext cx="8619893" cy="1062446"/>
          </a:xfrm>
        </p:spPr>
        <p:txBody>
          <a:bodyPr>
            <a:normAutofit/>
          </a:bodyPr>
          <a:lstStyle>
            <a:lvl1pPr>
              <a:defRPr sz="3600" b="1">
                <a:solidFill>
                  <a:schemeClr val="bg1"/>
                </a:solidFill>
              </a:defRPr>
            </a:lvl1pPr>
          </a:lstStyle>
          <a:p>
            <a:r>
              <a:rPr lang="en-US"/>
              <a:t>Click to edit Master title style</a:t>
            </a:r>
          </a:p>
        </p:txBody>
      </p:sp>
      <p:sp>
        <p:nvSpPr>
          <p:cNvPr id="2" name="Slide Number Placeholder 5">
            <a:extLst>
              <a:ext uri="{FF2B5EF4-FFF2-40B4-BE49-F238E27FC236}">
                <a16:creationId xmlns:a16="http://schemas.microsoft.com/office/drawing/2014/main" id="{2D803C25-2B70-629C-A098-516BA6374355}"/>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074951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3" name="Picture 2" descr="A blue and black rectangle&#10;&#10;Description automatically generated">
            <a:extLst>
              <a:ext uri="{FF2B5EF4-FFF2-40B4-BE49-F238E27FC236}">
                <a16:creationId xmlns:a16="http://schemas.microsoft.com/office/drawing/2014/main" id="{BD700B7A-F224-FDBE-D65C-69EBA81AFDE2}"/>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6" name="Content Placeholder 2">
            <a:extLst>
              <a:ext uri="{FF2B5EF4-FFF2-40B4-BE49-F238E27FC236}">
                <a16:creationId xmlns:a16="http://schemas.microsoft.com/office/drawing/2014/main" id="{8FA859C5-F11F-554A-925F-3B55066E5901}"/>
              </a:ext>
            </a:extLst>
          </p:cNvPr>
          <p:cNvSpPr>
            <a:spLocks noGrp="1"/>
          </p:cNvSpPr>
          <p:nvPr>
            <p:ph sz="half" idx="1"/>
          </p:nvPr>
        </p:nvSpPr>
        <p:spPr>
          <a:xfrm>
            <a:off x="245417" y="2265820"/>
            <a:ext cx="5649951" cy="4592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F519B1D-28C7-1D47-9BF0-9272180A7050}"/>
              </a:ext>
            </a:extLst>
          </p:cNvPr>
          <p:cNvSpPr>
            <a:spLocks noGrp="1"/>
          </p:cNvSpPr>
          <p:nvPr>
            <p:ph sz="half" idx="10"/>
          </p:nvPr>
        </p:nvSpPr>
        <p:spPr>
          <a:xfrm>
            <a:off x="6259695" y="2265821"/>
            <a:ext cx="5649951" cy="4592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0" y="1"/>
            <a:ext cx="8675649" cy="1062446"/>
          </a:xfrm>
        </p:spPr>
        <p:txBody>
          <a:bodyPr>
            <a:normAutofit/>
          </a:bodyPr>
          <a:lstStyle>
            <a:lvl1pPr>
              <a:defRPr sz="3600" b="1">
                <a:solidFill>
                  <a:schemeClr val="bg1"/>
                </a:solidFill>
              </a:defRPr>
            </a:lvl1pPr>
          </a:lstStyle>
          <a:p>
            <a:r>
              <a:rPr lang="en-US"/>
              <a:t>Click to edit Master title style</a:t>
            </a:r>
          </a:p>
        </p:txBody>
      </p:sp>
      <p:sp>
        <p:nvSpPr>
          <p:cNvPr id="2" name="Slide Number Placeholder 5">
            <a:extLst>
              <a:ext uri="{FF2B5EF4-FFF2-40B4-BE49-F238E27FC236}">
                <a16:creationId xmlns:a16="http://schemas.microsoft.com/office/drawing/2014/main" id="{CBF0FA72-BCF3-4177-4863-61BB9EF89A2E}"/>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975537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pic>
        <p:nvPicPr>
          <p:cNvPr id="2" name="Picture 1" descr="A blue and black rectangle&#10;&#10;Description automatically generated">
            <a:extLst>
              <a:ext uri="{FF2B5EF4-FFF2-40B4-BE49-F238E27FC236}">
                <a16:creationId xmlns:a16="http://schemas.microsoft.com/office/drawing/2014/main" id="{2048A6EC-B3F7-BB68-F8FC-E85979B96C0B}"/>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6" name="Content Placeholder 2">
            <a:extLst>
              <a:ext uri="{FF2B5EF4-FFF2-40B4-BE49-F238E27FC236}">
                <a16:creationId xmlns:a16="http://schemas.microsoft.com/office/drawing/2014/main" id="{8FA859C5-F11F-554A-925F-3B55066E5901}"/>
              </a:ext>
            </a:extLst>
          </p:cNvPr>
          <p:cNvSpPr>
            <a:spLocks noGrp="1"/>
          </p:cNvSpPr>
          <p:nvPr>
            <p:ph sz="half" idx="1"/>
          </p:nvPr>
        </p:nvSpPr>
        <p:spPr>
          <a:xfrm>
            <a:off x="245418" y="2450046"/>
            <a:ext cx="5430553" cy="4407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A932C91-43BE-B347-BF5A-5CB3A7F5D228}"/>
              </a:ext>
            </a:extLst>
          </p:cNvPr>
          <p:cNvSpPr>
            <a:spLocks noGrp="1"/>
          </p:cNvSpPr>
          <p:nvPr>
            <p:ph type="body" idx="11"/>
          </p:nvPr>
        </p:nvSpPr>
        <p:spPr>
          <a:xfrm>
            <a:off x="393278" y="1895707"/>
            <a:ext cx="5157787" cy="5543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4D12187A-011C-6546-9B48-93BD89D7BB27}"/>
              </a:ext>
            </a:extLst>
          </p:cNvPr>
          <p:cNvSpPr>
            <a:spLocks noGrp="1"/>
          </p:cNvSpPr>
          <p:nvPr>
            <p:ph sz="half" idx="12"/>
          </p:nvPr>
        </p:nvSpPr>
        <p:spPr>
          <a:xfrm>
            <a:off x="6490010" y="2450045"/>
            <a:ext cx="5430553" cy="4407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26769756-61A5-0A4E-A220-8575FBD5D968}"/>
              </a:ext>
            </a:extLst>
          </p:cNvPr>
          <p:cNvSpPr>
            <a:spLocks noGrp="1"/>
          </p:cNvSpPr>
          <p:nvPr>
            <p:ph type="body" idx="13"/>
          </p:nvPr>
        </p:nvSpPr>
        <p:spPr>
          <a:xfrm>
            <a:off x="6637870" y="1895706"/>
            <a:ext cx="5157787" cy="5543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1" y="1"/>
            <a:ext cx="8653346" cy="1062446"/>
          </a:xfrm>
        </p:spPr>
        <p:txBody>
          <a:bodyPr>
            <a:normAutofit/>
          </a:bodyPr>
          <a:lstStyle>
            <a:lvl1pPr>
              <a:defRPr sz="3600" b="1">
                <a:solidFill>
                  <a:schemeClr val="bg1"/>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2149AAF5-23CC-FCCB-1566-F9FDC04C7778}"/>
              </a:ext>
            </a:extLst>
          </p:cNvPr>
          <p:cNvSpPr>
            <a:spLocks noGrp="1"/>
          </p:cNvSpPr>
          <p:nvPr>
            <p:ph type="sldNum" sz="quarter" idx="14"/>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442130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pic>
        <p:nvPicPr>
          <p:cNvPr id="2" name="Picture 1" descr="A blue and black rectangle&#10;&#10;Description automatically generated">
            <a:extLst>
              <a:ext uri="{FF2B5EF4-FFF2-40B4-BE49-F238E27FC236}">
                <a16:creationId xmlns:a16="http://schemas.microsoft.com/office/drawing/2014/main" id="{4DD86592-05DF-2E4C-79B6-6B72D8CA3955}"/>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3" name="Title 1">
            <a:extLst>
              <a:ext uri="{FF2B5EF4-FFF2-40B4-BE49-F238E27FC236}">
                <a16:creationId xmlns:a16="http://schemas.microsoft.com/office/drawing/2014/main" id="{A4B676D3-33B9-D5DE-D4A9-6CC7804823F2}"/>
              </a:ext>
            </a:extLst>
          </p:cNvPr>
          <p:cNvSpPr>
            <a:spLocks noGrp="1"/>
          </p:cNvSpPr>
          <p:nvPr>
            <p:ph type="title"/>
          </p:nvPr>
        </p:nvSpPr>
        <p:spPr>
          <a:xfrm>
            <a:off x="1" y="0"/>
            <a:ext cx="8610600" cy="914400"/>
          </a:xfrm>
        </p:spPr>
        <p:txBody>
          <a:bodyPr>
            <a:normAutofit/>
          </a:bodyPr>
          <a:lstStyle>
            <a:lvl1pPr>
              <a:defRPr sz="3600" b="1">
                <a:solidFill>
                  <a:schemeClr val="bg1"/>
                </a:solidFill>
              </a:defRPr>
            </a:lvl1pPr>
          </a:lstStyle>
          <a:p>
            <a:r>
              <a:rPr lang="en-US"/>
              <a:t>Click to edit Master title style</a:t>
            </a:r>
          </a:p>
        </p:txBody>
      </p:sp>
      <p:sp>
        <p:nvSpPr>
          <p:cNvPr id="4" name="Slide Number Placeholder 5">
            <a:extLst>
              <a:ext uri="{FF2B5EF4-FFF2-40B4-BE49-F238E27FC236}">
                <a16:creationId xmlns:a16="http://schemas.microsoft.com/office/drawing/2014/main" id="{37FD65C2-35A7-DD5C-F867-DCFFFA915F30}"/>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29716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41EF7-A224-3340-8319-F7DD981A52F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DCA4A99-B82E-5A48-BFD4-B89CDCA938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A384D95-10B4-DE48-B857-ECB889E1C650}"/>
              </a:ext>
            </a:extLst>
          </p:cNvPr>
          <p:cNvSpPr>
            <a:spLocks noGrp="1"/>
          </p:cNvSpPr>
          <p:nvPr>
            <p:ph type="dt" sz="half" idx="10"/>
          </p:nvPr>
        </p:nvSpPr>
        <p:spPr/>
        <p:txBody>
          <a:bodyPr/>
          <a:lstStyle/>
          <a:p>
            <a:fld id="{9F5B765C-AE4F-954F-8901-02BBE0B35708}" type="datetimeFigureOut">
              <a:rPr lang="en-US" smtClean="0"/>
              <a:t>2/6/2025</a:t>
            </a:fld>
            <a:endParaRPr lang="en-US"/>
          </a:p>
        </p:txBody>
      </p:sp>
      <p:sp>
        <p:nvSpPr>
          <p:cNvPr id="5" name="Footer Placeholder 4">
            <a:extLst>
              <a:ext uri="{FF2B5EF4-FFF2-40B4-BE49-F238E27FC236}">
                <a16:creationId xmlns:a16="http://schemas.microsoft.com/office/drawing/2014/main" id="{EDB6CF25-5829-1F4B-A175-29378B38E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E1F28-F5E9-1F4D-A747-BED5E977EBEF}"/>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247411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14B1-9E4B-9A4B-A0FC-DDC424C9719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4442DE-D35B-8046-9195-AC8AE0F631D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85A91AB-7A77-BF4D-AC5B-5B177535D25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4009C94-C605-8A4F-AE14-C7B04804D6D7}"/>
              </a:ext>
            </a:extLst>
          </p:cNvPr>
          <p:cNvSpPr>
            <a:spLocks noGrp="1"/>
          </p:cNvSpPr>
          <p:nvPr>
            <p:ph type="dt" sz="half" idx="10"/>
          </p:nvPr>
        </p:nvSpPr>
        <p:spPr/>
        <p:txBody>
          <a:bodyPr/>
          <a:lstStyle/>
          <a:p>
            <a:fld id="{9F5B765C-AE4F-954F-8901-02BBE0B35708}" type="datetimeFigureOut">
              <a:rPr lang="en-US" smtClean="0"/>
              <a:t>2/6/2025</a:t>
            </a:fld>
            <a:endParaRPr lang="en-US"/>
          </a:p>
        </p:txBody>
      </p:sp>
      <p:sp>
        <p:nvSpPr>
          <p:cNvPr id="6" name="Footer Placeholder 5">
            <a:extLst>
              <a:ext uri="{FF2B5EF4-FFF2-40B4-BE49-F238E27FC236}">
                <a16:creationId xmlns:a16="http://schemas.microsoft.com/office/drawing/2014/main" id="{E97D6DAA-C89E-884B-A128-F8E1F71AA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4F6CF-9209-5F46-A702-48DDAC7A2C53}"/>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012231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39DAA-0AFB-B346-840A-6662B392563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41A009-101F-1549-B746-67E92BBC02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70EB487-3272-EB4B-8C59-45154D2C620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2F4199F-1F8D-5144-9DB5-42D21DAD72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79152C7-3BC7-1A47-B3A5-05A4E46E7E6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DE479A0-B646-E549-85AB-25B90C8E6956}"/>
              </a:ext>
            </a:extLst>
          </p:cNvPr>
          <p:cNvSpPr>
            <a:spLocks noGrp="1"/>
          </p:cNvSpPr>
          <p:nvPr>
            <p:ph type="dt" sz="half" idx="10"/>
          </p:nvPr>
        </p:nvSpPr>
        <p:spPr/>
        <p:txBody>
          <a:bodyPr/>
          <a:lstStyle/>
          <a:p>
            <a:fld id="{9F5B765C-AE4F-954F-8901-02BBE0B35708}" type="datetimeFigureOut">
              <a:rPr lang="en-US" smtClean="0"/>
              <a:t>2/6/2025</a:t>
            </a:fld>
            <a:endParaRPr lang="en-US"/>
          </a:p>
        </p:txBody>
      </p:sp>
      <p:sp>
        <p:nvSpPr>
          <p:cNvPr id="8" name="Footer Placeholder 7">
            <a:extLst>
              <a:ext uri="{FF2B5EF4-FFF2-40B4-BE49-F238E27FC236}">
                <a16:creationId xmlns:a16="http://schemas.microsoft.com/office/drawing/2014/main" id="{906588FE-7EF2-C742-8F11-A069F1F0D4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FC3551-284B-AB49-AA12-C47454F0F546}"/>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76915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809C9-5C18-DA46-AED4-398126EFB22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FAEB5E9-C275-DF4D-A2C9-D8091129777E}"/>
              </a:ext>
            </a:extLst>
          </p:cNvPr>
          <p:cNvSpPr>
            <a:spLocks noGrp="1"/>
          </p:cNvSpPr>
          <p:nvPr>
            <p:ph type="dt" sz="half" idx="10"/>
          </p:nvPr>
        </p:nvSpPr>
        <p:spPr/>
        <p:txBody>
          <a:bodyPr/>
          <a:lstStyle/>
          <a:p>
            <a:fld id="{9F5B765C-AE4F-954F-8901-02BBE0B35708}" type="datetimeFigureOut">
              <a:rPr lang="en-US" smtClean="0"/>
              <a:t>2/6/2025</a:t>
            </a:fld>
            <a:endParaRPr lang="en-US"/>
          </a:p>
        </p:txBody>
      </p:sp>
      <p:sp>
        <p:nvSpPr>
          <p:cNvPr id="4" name="Footer Placeholder 3">
            <a:extLst>
              <a:ext uri="{FF2B5EF4-FFF2-40B4-BE49-F238E27FC236}">
                <a16:creationId xmlns:a16="http://schemas.microsoft.com/office/drawing/2014/main" id="{657D0616-243F-4846-821B-3C7E50684D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140272-9D6D-314F-A350-70D8819080EA}"/>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40597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DB8468-0BDA-724E-835B-7B9CD134E6BC}"/>
              </a:ext>
            </a:extLst>
          </p:cNvPr>
          <p:cNvSpPr>
            <a:spLocks noGrp="1"/>
          </p:cNvSpPr>
          <p:nvPr>
            <p:ph type="dt" sz="half" idx="10"/>
          </p:nvPr>
        </p:nvSpPr>
        <p:spPr/>
        <p:txBody>
          <a:bodyPr/>
          <a:lstStyle/>
          <a:p>
            <a:fld id="{9F5B765C-AE4F-954F-8901-02BBE0B35708}" type="datetimeFigureOut">
              <a:rPr lang="en-US" smtClean="0"/>
              <a:t>2/6/2025</a:t>
            </a:fld>
            <a:endParaRPr lang="en-US"/>
          </a:p>
        </p:txBody>
      </p:sp>
      <p:sp>
        <p:nvSpPr>
          <p:cNvPr id="3" name="Footer Placeholder 2">
            <a:extLst>
              <a:ext uri="{FF2B5EF4-FFF2-40B4-BE49-F238E27FC236}">
                <a16:creationId xmlns:a16="http://schemas.microsoft.com/office/drawing/2014/main" id="{2B5775B0-04B7-C04E-84B4-0540498FAD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AAD738-CFFE-F741-8B30-FE3F33C74531}"/>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78357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3D76-4956-554B-9E51-92309DC9218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0B2E1CB-D77F-CC49-896C-913EADC6EA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BAA6504-1360-AB4C-930A-81D46C166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7F4313F-CAAD-584F-B36C-9DBDD188B6AF}"/>
              </a:ext>
            </a:extLst>
          </p:cNvPr>
          <p:cNvSpPr>
            <a:spLocks noGrp="1"/>
          </p:cNvSpPr>
          <p:nvPr>
            <p:ph type="dt" sz="half" idx="10"/>
          </p:nvPr>
        </p:nvSpPr>
        <p:spPr/>
        <p:txBody>
          <a:bodyPr/>
          <a:lstStyle/>
          <a:p>
            <a:fld id="{9F5B765C-AE4F-954F-8901-02BBE0B35708}" type="datetimeFigureOut">
              <a:rPr lang="en-US" smtClean="0"/>
              <a:t>2/6/2025</a:t>
            </a:fld>
            <a:endParaRPr lang="en-US"/>
          </a:p>
        </p:txBody>
      </p:sp>
      <p:sp>
        <p:nvSpPr>
          <p:cNvPr id="6" name="Footer Placeholder 5">
            <a:extLst>
              <a:ext uri="{FF2B5EF4-FFF2-40B4-BE49-F238E27FC236}">
                <a16:creationId xmlns:a16="http://schemas.microsoft.com/office/drawing/2014/main" id="{396E7A1D-7F5C-C740-BCDA-0C052C594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5A304-ABC9-1642-A4A0-56D805FBA91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28527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C350-8443-7B42-908B-E36951E2C6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AA3C2B8-91CF-634C-BBB2-5EFED6DB5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DE798575-E43C-214A-8227-CA3FCFB28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DC448C6-96FE-2F4D-B194-56DEB6C9AD52}"/>
              </a:ext>
            </a:extLst>
          </p:cNvPr>
          <p:cNvSpPr>
            <a:spLocks noGrp="1"/>
          </p:cNvSpPr>
          <p:nvPr>
            <p:ph type="dt" sz="half" idx="10"/>
          </p:nvPr>
        </p:nvSpPr>
        <p:spPr/>
        <p:txBody>
          <a:bodyPr/>
          <a:lstStyle/>
          <a:p>
            <a:fld id="{9F5B765C-AE4F-954F-8901-02BBE0B35708}" type="datetimeFigureOut">
              <a:rPr lang="en-US" smtClean="0"/>
              <a:t>2/6/2025</a:t>
            </a:fld>
            <a:endParaRPr lang="en-US"/>
          </a:p>
        </p:txBody>
      </p:sp>
      <p:sp>
        <p:nvSpPr>
          <p:cNvPr id="6" name="Footer Placeholder 5">
            <a:extLst>
              <a:ext uri="{FF2B5EF4-FFF2-40B4-BE49-F238E27FC236}">
                <a16:creationId xmlns:a16="http://schemas.microsoft.com/office/drawing/2014/main" id="{D4634C03-9657-0F4F-8B39-D85307299B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8D350-4C46-AF4A-A538-62C9D86896F0}"/>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289755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2E2AF0-25E7-F041-882C-25F7A94D5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F53A22-7CF7-BA4D-B449-2D07C5A62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869D24-27AD-1E45-A46C-255B15739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B765C-AE4F-954F-8901-02BBE0B35708}" type="datetimeFigureOut">
              <a:rPr lang="en-US" smtClean="0"/>
              <a:t>2/6/2025</a:t>
            </a:fld>
            <a:endParaRPr lang="en-US"/>
          </a:p>
        </p:txBody>
      </p:sp>
      <p:sp>
        <p:nvSpPr>
          <p:cNvPr id="5" name="Footer Placeholder 4">
            <a:extLst>
              <a:ext uri="{FF2B5EF4-FFF2-40B4-BE49-F238E27FC236}">
                <a16:creationId xmlns:a16="http://schemas.microsoft.com/office/drawing/2014/main" id="{AAC40E1D-E681-614C-8608-050F03C91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A5A821-016E-7D45-9378-EAEF5B011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7B2B0-0803-1C41-84A9-E5C863C92F9E}" type="slidenum">
              <a:rPr lang="en-US" smtClean="0"/>
              <a:t>‹#›</a:t>
            </a:fld>
            <a:endParaRPr lang="en-US"/>
          </a:p>
        </p:txBody>
      </p:sp>
    </p:spTree>
    <p:extLst>
      <p:ext uri="{BB962C8B-B14F-4D97-AF65-F5344CB8AC3E}">
        <p14:creationId xmlns:p14="http://schemas.microsoft.com/office/powerpoint/2010/main" val="3257296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2E2AF0-25E7-F041-882C-25F7A94D5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F53A22-7CF7-BA4D-B449-2D07C5A62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69D24-27AD-1E45-A46C-255B15739AEB}"/>
              </a:ext>
            </a:extLst>
          </p:cNvPr>
          <p:cNvSpPr>
            <a:spLocks noGrp="1"/>
          </p:cNvSpPr>
          <p:nvPr>
            <p:ph type="dt" sz="half" idx="2"/>
          </p:nvPr>
        </p:nvSpPr>
        <p:spPr>
          <a:xfrm>
            <a:off x="0" y="6473824"/>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F1524F29-B891-3242-BBAA-979D6B593483}" type="datetime1">
              <a:rPr lang="en-US" smtClean="0"/>
              <a:t>2/6/2025</a:t>
            </a:fld>
            <a:endParaRPr lang="en-US"/>
          </a:p>
        </p:txBody>
      </p:sp>
      <p:sp>
        <p:nvSpPr>
          <p:cNvPr id="6" name="Slide Number Placeholder 5">
            <a:extLst>
              <a:ext uri="{FF2B5EF4-FFF2-40B4-BE49-F238E27FC236}">
                <a16:creationId xmlns:a16="http://schemas.microsoft.com/office/drawing/2014/main" id="{B2A5A821-016E-7D45-9378-EAEF5B0117BC}"/>
              </a:ext>
            </a:extLst>
          </p:cNvPr>
          <p:cNvSpPr>
            <a:spLocks noGrp="1"/>
          </p:cNvSpPr>
          <p:nvPr>
            <p:ph type="sldNum" sz="quarter" idx="4"/>
          </p:nvPr>
        </p:nvSpPr>
        <p:spPr>
          <a:xfrm>
            <a:off x="9448800" y="6473825"/>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20A52626-FDAD-3A48-88FE-C80B69B91C38}" type="slidenum">
              <a:rPr lang="en-US" smtClean="0"/>
              <a:pPr/>
              <a:t>‹#›</a:t>
            </a:fld>
            <a:endParaRPr lang="en-US"/>
          </a:p>
        </p:txBody>
      </p:sp>
    </p:spTree>
    <p:extLst>
      <p:ext uri="{BB962C8B-B14F-4D97-AF65-F5344CB8AC3E}">
        <p14:creationId xmlns:p14="http://schemas.microsoft.com/office/powerpoint/2010/main" val="823867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hyperlink" Target="mailto:smithym1@scsk12.org" TargetMode="External"/><Relationship Id="rId4" Type="http://schemas.openxmlformats.org/officeDocument/2006/relationships/hyperlink" Target="mailto:capleslm@scsk12.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220337" y="248379"/>
            <a:ext cx="8699156" cy="2800767"/>
          </a:xfrm>
          <a:prstGeom prst="rect">
            <a:avLst/>
          </a:prstGeom>
          <a:noFill/>
        </p:spPr>
        <p:txBody>
          <a:bodyPr wrap="square" lIns="91440" tIns="45720" rIns="91440" bIns="45720" rtlCol="0" anchor="t">
            <a:spAutoFit/>
          </a:bodyPr>
          <a:lstStyle/>
          <a:p>
            <a:pPr algn="ctr"/>
            <a:r>
              <a:rPr lang="en-US" sz="8800" b="1">
                <a:solidFill>
                  <a:schemeClr val="bg1"/>
                </a:solidFill>
                <a:latin typeface="Times New Roman"/>
                <a:cs typeface="Times New Roman"/>
              </a:rPr>
              <a:t>MSCS Literacy Commitment</a:t>
            </a:r>
            <a:endParaRPr lang="en-US" sz="8800">
              <a:solidFill>
                <a:schemeClr val="bg1"/>
              </a:solidFill>
              <a:latin typeface="Times New Roman"/>
              <a:cs typeface="Times New Roman"/>
            </a:endParaRPr>
          </a:p>
        </p:txBody>
      </p:sp>
      <p:sp>
        <p:nvSpPr>
          <p:cNvPr id="2" name="TextBox 1">
            <a:extLst>
              <a:ext uri="{FF2B5EF4-FFF2-40B4-BE49-F238E27FC236}">
                <a16:creationId xmlns:a16="http://schemas.microsoft.com/office/drawing/2014/main" id="{3A011B26-9180-2C45-EBEC-136E209D8637}"/>
              </a:ext>
            </a:extLst>
          </p:cNvPr>
          <p:cNvSpPr txBox="1"/>
          <p:nvPr/>
        </p:nvSpPr>
        <p:spPr>
          <a:xfrm>
            <a:off x="1391798" y="6257581"/>
            <a:ext cx="5888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FFFF"/>
                </a:solidFill>
                <a:latin typeface="Garamond"/>
              </a:rPr>
              <a:t>School Name: Lucie E. Campbell Elementary School </a:t>
            </a:r>
            <a:endParaRPr lang="en-US" dirty="0"/>
          </a:p>
        </p:txBody>
      </p:sp>
    </p:spTree>
    <p:extLst>
      <p:ext uri="{BB962C8B-B14F-4D97-AF65-F5344CB8AC3E}">
        <p14:creationId xmlns:p14="http://schemas.microsoft.com/office/powerpoint/2010/main" val="1106850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5AC01C-8A7E-12DF-6021-483817206E59}"/>
              </a:ext>
            </a:extLst>
          </p:cNvPr>
          <p:cNvSpPr txBox="1"/>
          <p:nvPr/>
        </p:nvSpPr>
        <p:spPr>
          <a:xfrm>
            <a:off x="442305" y="1711146"/>
            <a:ext cx="10858500" cy="769441"/>
          </a:xfrm>
          <a:prstGeom prst="rect">
            <a:avLst/>
          </a:prstGeom>
          <a:noFill/>
        </p:spPr>
        <p:txBody>
          <a:bodyPr wrap="square" lIns="91440" tIns="45720" rIns="91440" bIns="45720" anchor="t">
            <a:spAutoFit/>
          </a:bodyPr>
          <a:lstStyle/>
          <a:p>
            <a:pPr algn="ctr"/>
            <a:r>
              <a:rPr lang="en-US" sz="4400" b="1">
                <a:latin typeface="Times New Roman"/>
                <a:cs typeface="Times New Roman"/>
              </a:rPr>
              <a:t>Additional Opportunities</a:t>
            </a:r>
            <a:r>
              <a:rPr lang="en-US" sz="4400" b="1">
                <a:latin typeface="Garamond"/>
              </a:rPr>
              <a:t> </a:t>
            </a:r>
            <a:endParaRPr lang="en-US" sz="4400" b="1">
              <a:latin typeface="Garamond" panose="02020404030301010803" pitchFamily="18" charset="0"/>
            </a:endParaRPr>
          </a:p>
        </p:txBody>
      </p:sp>
      <p:pic>
        <p:nvPicPr>
          <p:cNvPr id="7" name="Picture 6" descr="Opportunity Stock Illustrations – 243 ...">
            <a:extLst>
              <a:ext uri="{FF2B5EF4-FFF2-40B4-BE49-F238E27FC236}">
                <a16:creationId xmlns:a16="http://schemas.microsoft.com/office/drawing/2014/main" id="{CE1FB48D-94FA-5DB2-7464-87FF1715E262}"/>
              </a:ext>
            </a:extLst>
          </p:cNvPr>
          <p:cNvPicPr>
            <a:picLocks noChangeAspect="1"/>
          </p:cNvPicPr>
          <p:nvPr/>
        </p:nvPicPr>
        <p:blipFill>
          <a:blip r:embed="rId3"/>
          <a:stretch>
            <a:fillRect/>
          </a:stretch>
        </p:blipFill>
        <p:spPr>
          <a:xfrm>
            <a:off x="4274601" y="2800220"/>
            <a:ext cx="3175878" cy="2937625"/>
          </a:xfrm>
          <a:prstGeom prst="rect">
            <a:avLst/>
          </a:prstGeom>
        </p:spPr>
      </p:pic>
    </p:spTree>
    <p:extLst>
      <p:ext uri="{BB962C8B-B14F-4D97-AF65-F5344CB8AC3E}">
        <p14:creationId xmlns:p14="http://schemas.microsoft.com/office/powerpoint/2010/main" val="2134918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9E80D2-E025-1551-9471-5DC255717228}"/>
              </a:ext>
            </a:extLst>
          </p:cNvPr>
          <p:cNvSpPr txBox="1">
            <a:spLocks/>
          </p:cNvSpPr>
          <p:nvPr/>
        </p:nvSpPr>
        <p:spPr>
          <a:xfrm>
            <a:off x="210065" y="1"/>
            <a:ext cx="11143735" cy="11491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Times New Roman"/>
                <a:cs typeface="Times New Roman"/>
              </a:rPr>
              <a:t>Retake/Retest Opportunities</a:t>
            </a:r>
          </a:p>
        </p:txBody>
      </p:sp>
      <p:sp>
        <p:nvSpPr>
          <p:cNvPr id="10" name="TextBox 9">
            <a:extLst>
              <a:ext uri="{FF2B5EF4-FFF2-40B4-BE49-F238E27FC236}">
                <a16:creationId xmlns:a16="http://schemas.microsoft.com/office/drawing/2014/main" id="{9FF8DAF1-B4B9-24C7-19C7-863ACFC85B43}"/>
              </a:ext>
            </a:extLst>
          </p:cNvPr>
          <p:cNvSpPr txBox="1"/>
          <p:nvPr/>
        </p:nvSpPr>
        <p:spPr>
          <a:xfrm>
            <a:off x="83064" y="1709365"/>
            <a:ext cx="11397735" cy="5324535"/>
          </a:xfrm>
          <a:prstGeom prst="rect">
            <a:avLst/>
          </a:prstGeom>
          <a:noFill/>
        </p:spPr>
        <p:txBody>
          <a:bodyPr wrap="square" lIns="91440" tIns="45720" rIns="91440" bIns="45720" rtlCol="0" anchor="t">
            <a:spAutoFit/>
          </a:bodyPr>
          <a:lstStyle/>
          <a:p>
            <a:endParaRPr lang="en-US" sz="3200">
              <a:latin typeface="Garamond" panose="02020404030301010803" pitchFamily="18" charset="0"/>
            </a:endParaRPr>
          </a:p>
          <a:p>
            <a:pPr marL="571500" indent="-571500">
              <a:buFont typeface="Arial" panose="020B0604020202020204" pitchFamily="34" charset="0"/>
              <a:buChar char="•"/>
            </a:pPr>
            <a:r>
              <a:rPr lang="en-US" sz="3600">
                <a:latin typeface="Times New Roman"/>
                <a:cs typeface="Times New Roman"/>
              </a:rPr>
              <a:t>If a student scores approaching OR below proficient, he/she will be given the opportunity to retake the ELA portion of the TCAP assessment, which excludes the writing.</a:t>
            </a:r>
          </a:p>
          <a:p>
            <a:pPr marL="571500" indent="-571500">
              <a:buFont typeface="Arial" panose="020B0604020202020204" pitchFamily="34" charset="0"/>
              <a:buChar char="•"/>
            </a:pPr>
            <a:endParaRPr lang="en-US" sz="1400">
              <a:latin typeface="Times New Roman"/>
              <a:cs typeface="Times New Roman"/>
            </a:endParaRPr>
          </a:p>
          <a:p>
            <a:pPr marL="571500" indent="-571500">
              <a:buFont typeface="Arial" panose="020B0604020202020204" pitchFamily="34" charset="0"/>
              <a:buChar char="•"/>
            </a:pPr>
            <a:r>
              <a:rPr lang="en-US" sz="3600">
                <a:latin typeface="Times New Roman"/>
                <a:cs typeface="Times New Roman"/>
              </a:rPr>
              <a:t>This retake will be administered on the computer.</a:t>
            </a:r>
          </a:p>
          <a:p>
            <a:endParaRPr lang="en-US" sz="1400">
              <a:latin typeface="Times New Roman"/>
              <a:cs typeface="Times New Roman"/>
            </a:endParaRPr>
          </a:p>
          <a:p>
            <a:pPr marL="571500" indent="-571500">
              <a:buFont typeface="Arial" panose="020B0604020202020204" pitchFamily="34" charset="0"/>
              <a:buChar char="•"/>
            </a:pPr>
            <a:r>
              <a:rPr lang="en-US" sz="3600">
                <a:latin typeface="Times New Roman"/>
                <a:cs typeface="Times New Roman"/>
              </a:rPr>
              <a:t>The retake dates have not been released as of yet from the state department.  </a:t>
            </a:r>
          </a:p>
          <a:p>
            <a:endParaRPr lang="en-US" sz="2800">
              <a:latin typeface="Times New Roman"/>
              <a:cs typeface="Times New Roman"/>
            </a:endParaRPr>
          </a:p>
        </p:txBody>
      </p:sp>
    </p:spTree>
    <p:extLst>
      <p:ext uri="{BB962C8B-B14F-4D97-AF65-F5344CB8AC3E}">
        <p14:creationId xmlns:p14="http://schemas.microsoft.com/office/powerpoint/2010/main" val="1038581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a:solidFill>
                  <a:schemeClr val="bg1"/>
                </a:solidFill>
                <a:latin typeface="Calibri (Body) "/>
                <a:cs typeface="Arial Black"/>
              </a:rPr>
              <a:t>Tennessee Learning Loss Remediation and Student Acceleration Act </a:t>
            </a:r>
            <a:endParaRPr lang="en-US" sz="2600" b="1">
              <a:solidFill>
                <a:schemeClr val="bg1"/>
              </a:solidFill>
              <a:latin typeface="Calibri (Body) "/>
            </a:endParaRPr>
          </a:p>
        </p:txBody>
      </p:sp>
      <p:graphicFrame>
        <p:nvGraphicFramePr>
          <p:cNvPr id="8" name="Table 9">
            <a:extLst>
              <a:ext uri="{FF2B5EF4-FFF2-40B4-BE49-F238E27FC236}">
                <a16:creationId xmlns:a16="http://schemas.microsoft.com/office/drawing/2014/main" id="{E0E27907-7022-4F1F-A6A9-1456DD088FC3}"/>
              </a:ext>
            </a:extLst>
          </p:cNvPr>
          <p:cNvGraphicFramePr>
            <a:graphicFrameLocks noGrp="1"/>
          </p:cNvGraphicFramePr>
          <p:nvPr>
            <p:extLst>
              <p:ext uri="{D42A27DB-BD31-4B8C-83A1-F6EECF244321}">
                <p14:modId xmlns:p14="http://schemas.microsoft.com/office/powerpoint/2010/main" val="769241063"/>
              </p:ext>
            </p:extLst>
          </p:nvPr>
        </p:nvGraphicFramePr>
        <p:xfrm>
          <a:off x="15767" y="1"/>
          <a:ext cx="12160466" cy="7444049"/>
        </p:xfrm>
        <a:graphic>
          <a:graphicData uri="http://schemas.openxmlformats.org/drawingml/2006/table">
            <a:tbl>
              <a:tblPr firstRow="1" bandRow="1">
                <a:tableStyleId>{46F890A9-2807-4EBB-B81D-B2AA78EC7F39}</a:tableStyleId>
              </a:tblPr>
              <a:tblGrid>
                <a:gridCol w="11949635">
                  <a:extLst>
                    <a:ext uri="{9D8B030D-6E8A-4147-A177-3AD203B41FA5}">
                      <a16:colId xmlns:a16="http://schemas.microsoft.com/office/drawing/2014/main" val="3296684810"/>
                    </a:ext>
                  </a:extLst>
                </a:gridCol>
                <a:gridCol w="210831">
                  <a:extLst>
                    <a:ext uri="{9D8B030D-6E8A-4147-A177-3AD203B41FA5}">
                      <a16:colId xmlns:a16="http://schemas.microsoft.com/office/drawing/2014/main" val="4205285235"/>
                    </a:ext>
                  </a:extLst>
                </a:gridCol>
              </a:tblGrid>
              <a:tr h="46125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a:solidFill>
                          <a:schemeClr val="tx1"/>
                        </a:solidFill>
                        <a:latin typeface="Garamond" panose="02020404030301010803" pitchFamily="18" charset="0"/>
                      </a:endParaRPr>
                    </a:p>
                  </a:txBody>
                  <a:tcPr/>
                </a:tc>
                <a:tc hMerge="1">
                  <a:txBody>
                    <a:bodyPr/>
                    <a:lstStyle/>
                    <a:p>
                      <a:endParaRPr lang="en-US"/>
                    </a:p>
                  </a:txBody>
                  <a:tcPr/>
                </a:tc>
                <a:extLst>
                  <a:ext uri="{0D108BD9-81ED-4DB2-BD59-A6C34878D82A}">
                    <a16:rowId xmlns:a16="http://schemas.microsoft.com/office/drawing/2014/main" val="2515221554"/>
                  </a:ext>
                </a:extLst>
              </a:tr>
              <a:tr h="460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a:solidFill>
                            <a:schemeClr val="dk1"/>
                          </a:solidFill>
                          <a:effectLst/>
                          <a:latin typeface="Times New Roman"/>
                          <a:ea typeface="+mn-ea"/>
                          <a:cs typeface="+mn-cs"/>
                        </a:rPr>
                        <a:t>Appeals to the Department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extLst>
                  <a:ext uri="{0D108BD9-81ED-4DB2-BD59-A6C34878D82A}">
                    <a16:rowId xmlns:a16="http://schemas.microsoft.com/office/drawing/2014/main" val="832770909"/>
                  </a:ext>
                </a:extLst>
              </a:tr>
              <a:tr h="5850663">
                <a:tc>
                  <a:txBody>
                    <a:bodyPr/>
                    <a:lstStyle/>
                    <a:p>
                      <a:endParaRPr lang="en-US" sz="1800" b="0" i="0" u="none" strike="noStrike" kern="1200" baseline="0">
                        <a:solidFill>
                          <a:schemeClr val="dk1"/>
                        </a:solidFill>
                        <a:latin typeface="Times New Roman"/>
                        <a:ea typeface="+mn-ea"/>
                        <a:cs typeface="+mn-cs"/>
                      </a:endParaRPr>
                    </a:p>
                    <a:p>
                      <a:r>
                        <a:rPr lang="en-US" sz="1800" b="0" i="0" u="none" strike="noStrike" kern="1200" baseline="0">
                          <a:solidFill>
                            <a:schemeClr val="dk1"/>
                          </a:solidFill>
                          <a:latin typeface="Times New Roman"/>
                          <a:ea typeface="+mn-ea"/>
                          <a:cs typeface="+mn-cs"/>
                        </a:rPr>
                        <a:t>The </a:t>
                      </a:r>
                      <a:r>
                        <a:rPr lang="en-US" sz="1800" b="1" i="0" u="none" strike="noStrike" kern="1200" baseline="0">
                          <a:solidFill>
                            <a:schemeClr val="dk1"/>
                          </a:solidFill>
                          <a:latin typeface="Times New Roman"/>
                          <a:ea typeface="+mn-ea"/>
                          <a:cs typeface="+mn-cs"/>
                        </a:rPr>
                        <a:t>Commissioner’s designee(s) </a:t>
                      </a:r>
                      <a:r>
                        <a:rPr lang="en-US" sz="1800" b="0" i="0" u="none" strike="noStrike" kern="1200" baseline="0">
                          <a:solidFill>
                            <a:schemeClr val="dk1"/>
                          </a:solidFill>
                          <a:latin typeface="Times New Roman"/>
                          <a:ea typeface="+mn-ea"/>
                          <a:cs typeface="+mn-cs"/>
                        </a:rPr>
                        <a:t>may overturn the identification of a student as at risk for retention in third (3rd) grade pursuant to paragraph and allow the student to be promoted to the fourth (4th) grade if one (1) or more of the following grounds is met: </a:t>
                      </a:r>
                    </a:p>
                    <a:p>
                      <a:endParaRPr lang="en-US" sz="1800" b="0" i="0" u="none" strike="noStrike" kern="1200" baseline="0">
                        <a:solidFill>
                          <a:schemeClr val="dk1"/>
                        </a:solidFill>
                        <a:latin typeface="Times New Roman"/>
                        <a:ea typeface="+mn-ea"/>
                        <a:cs typeface="+mn-cs"/>
                      </a:endParaRPr>
                    </a:p>
                    <a:p>
                      <a:r>
                        <a:rPr lang="en-US" sz="1800" b="1" i="0" u="none" strike="noStrike" kern="1200" baseline="0">
                          <a:solidFill>
                            <a:schemeClr val="dk1"/>
                          </a:solidFill>
                          <a:latin typeface="Times New Roman"/>
                          <a:ea typeface="+mn-ea"/>
                          <a:cs typeface="+mn-cs"/>
                        </a:rPr>
                        <a:t>Ground 1: </a:t>
                      </a:r>
                    </a:p>
                    <a:p>
                      <a:endParaRPr lang="en-US" sz="1800" b="0" i="0" u="none" strike="noStrike" kern="1200" baseline="0">
                        <a:solidFill>
                          <a:schemeClr val="dk1"/>
                        </a:solidFill>
                        <a:latin typeface="Times New Roman"/>
                        <a:ea typeface="+mn-ea"/>
                        <a:cs typeface="+mn-cs"/>
                      </a:endParaRPr>
                    </a:p>
                    <a:p>
                      <a:pPr marL="285750" indent="-285750">
                        <a:buFont typeface="Arial" panose="020B0604020202020204" pitchFamily="34" charset="0"/>
                        <a:buChar char="•"/>
                      </a:pPr>
                      <a:r>
                        <a:rPr lang="en-US" sz="1800" b="0" i="0" u="none" strike="noStrike" kern="1200" baseline="0">
                          <a:solidFill>
                            <a:schemeClr val="dk1"/>
                          </a:solidFill>
                          <a:latin typeface="Times New Roman"/>
                          <a:ea typeface="+mn-ea"/>
                          <a:cs typeface="+mn-cs"/>
                        </a:rPr>
                        <a:t>The student demonstrated growth above the national norm as demonstrated in the student’s composite score from a State Board-approved universal reading screener or the Tennessee universal reading screener administered by the LEA or public charter school</a:t>
                      </a:r>
                    </a:p>
                    <a:p>
                      <a:pPr marL="285750" indent="-285750">
                        <a:buFont typeface="Arial" panose="020B0604020202020204" pitchFamily="34" charset="0"/>
                        <a:buChar char="•"/>
                      </a:pPr>
                      <a:r>
                        <a:rPr lang="en-US" sz="1800" b="0" i="0" u="none" strike="noStrike" kern="1200" baseline="0">
                          <a:solidFill>
                            <a:schemeClr val="dk1"/>
                          </a:solidFill>
                          <a:latin typeface="Times New Roman"/>
                          <a:ea typeface="+mn-ea"/>
                          <a:cs typeface="+mn-cs"/>
                        </a:rPr>
                        <a:t>Students will be administered the </a:t>
                      </a:r>
                      <a:r>
                        <a:rPr lang="en-US" sz="1800" b="0" i="0" u="none" strike="noStrike" kern="1200" baseline="0" err="1">
                          <a:solidFill>
                            <a:schemeClr val="dk1"/>
                          </a:solidFill>
                          <a:latin typeface="Times New Roman"/>
                          <a:ea typeface="+mn-ea"/>
                          <a:cs typeface="+mn-cs"/>
                        </a:rPr>
                        <a:t>aimsWeb</a:t>
                      </a:r>
                      <a:r>
                        <a:rPr lang="en-US" sz="1800" b="0" i="0" u="none" strike="noStrike" kern="1200" baseline="0">
                          <a:solidFill>
                            <a:schemeClr val="dk1"/>
                          </a:solidFill>
                          <a:latin typeface="Times New Roman"/>
                          <a:ea typeface="+mn-ea"/>
                          <a:cs typeface="+mn-cs"/>
                        </a:rPr>
                        <a:t> plus universal screening in ELA Spring 2025; if students score within the 50</a:t>
                      </a:r>
                      <a:r>
                        <a:rPr lang="en-US" sz="1800" b="0" i="0" u="none" strike="noStrike" kern="1200" baseline="30000">
                          <a:solidFill>
                            <a:schemeClr val="dk1"/>
                          </a:solidFill>
                          <a:latin typeface="Times New Roman"/>
                          <a:ea typeface="+mn-ea"/>
                          <a:cs typeface="+mn-cs"/>
                        </a:rPr>
                        <a:t>th</a:t>
                      </a:r>
                      <a:r>
                        <a:rPr lang="en-US" sz="1800" b="0" i="0" u="none" strike="noStrike" kern="1200" baseline="0">
                          <a:solidFill>
                            <a:schemeClr val="dk1"/>
                          </a:solidFill>
                          <a:latin typeface="Times New Roman"/>
                          <a:ea typeface="+mn-ea"/>
                          <a:cs typeface="+mn-cs"/>
                        </a:rPr>
                        <a:t> percentile on this assessment, they will be eligible to appeal.  </a:t>
                      </a:r>
                    </a:p>
                    <a:p>
                      <a:pPr marL="285750" indent="-285750">
                        <a:buFont typeface="Arial" panose="020B0604020202020204" pitchFamily="34" charset="0"/>
                        <a:buChar char="•"/>
                      </a:pPr>
                      <a:r>
                        <a:rPr lang="en-US" sz="1800" b="0" i="0" u="none" strike="noStrike" kern="1200" baseline="0">
                          <a:solidFill>
                            <a:schemeClr val="dk1"/>
                          </a:solidFill>
                          <a:latin typeface="Times New Roman"/>
                          <a:ea typeface="+mn-ea"/>
                          <a:cs typeface="+mn-cs"/>
                        </a:rPr>
                        <a:t>Schools can appeal on the parents behalf, if parents consent to do so. </a:t>
                      </a:r>
                    </a:p>
                    <a:p>
                      <a:endParaRPr lang="en-US" sz="1800" b="0" i="0" u="none" strike="noStrike" kern="1200" baseline="0">
                        <a:solidFill>
                          <a:schemeClr val="dk1"/>
                        </a:solidFill>
                        <a:latin typeface="Times New Roman"/>
                        <a:ea typeface="+mn-ea"/>
                        <a:cs typeface="+mn-cs"/>
                      </a:endParaRPr>
                    </a:p>
                    <a:p>
                      <a:endParaRPr lang="en-US" sz="1800" b="0" i="0" u="none" strike="noStrike" kern="1200" baseline="0">
                        <a:solidFill>
                          <a:schemeClr val="dk1"/>
                        </a:solidFill>
                        <a:latin typeface="Times New Roman"/>
                        <a:ea typeface="+mn-ea"/>
                        <a:cs typeface="+mn-cs"/>
                      </a:endParaRPr>
                    </a:p>
                    <a:p>
                      <a:r>
                        <a:rPr lang="en-US" sz="1800" b="1" i="0" u="none" strike="noStrike" kern="1200" baseline="0">
                          <a:solidFill>
                            <a:schemeClr val="dk1"/>
                          </a:solidFill>
                          <a:latin typeface="Times New Roman"/>
                          <a:ea typeface="+mn-ea"/>
                          <a:cs typeface="+mn-cs"/>
                        </a:rPr>
                        <a:t>Ground 2: </a:t>
                      </a:r>
                    </a:p>
                    <a:p>
                      <a:endParaRPr lang="en-US" sz="1800" b="0" i="0" u="none" strike="noStrike" kern="1200" baseline="0">
                        <a:solidFill>
                          <a:schemeClr val="dk1"/>
                        </a:solidFill>
                        <a:latin typeface="Times New Roman"/>
                        <a:ea typeface="+mn-ea"/>
                        <a:cs typeface="+mn-cs"/>
                      </a:endParaRPr>
                    </a:p>
                    <a:p>
                      <a:pPr marL="285750" indent="-285750">
                        <a:buFont typeface="Arial" panose="020B0604020202020204" pitchFamily="34" charset="0"/>
                        <a:buChar char="•"/>
                      </a:pPr>
                      <a:r>
                        <a:rPr lang="en-US" sz="1800" b="0" i="0" u="none" strike="noStrike" kern="1200" baseline="0">
                          <a:solidFill>
                            <a:schemeClr val="dk1"/>
                          </a:solidFill>
                          <a:latin typeface="Times New Roman"/>
                          <a:ea typeface="+mn-ea"/>
                          <a:cs typeface="+mn-cs"/>
                        </a:rPr>
                        <a:t>The parent or legal guardian of the student identified as at risk for retention in third (3rd) grade pursuant to paragraph documents that a catastrophic situation occurred during the days leading up to the third (3rd) grade ELA TCAP test administration that impacted the student and impeded the student’s ability to perform on the test. Examples of a catastrophic situation include, but are not limited to, a death in the immediate family, loss of a family home, or significant medical diagnosis.</a:t>
                      </a:r>
                      <a:r>
                        <a:rPr lang="en-US" sz="1800" b="0" i="0" u="none" strike="noStrike" kern="1200" baseline="0">
                          <a:solidFill>
                            <a:schemeClr val="dk1"/>
                          </a:solidFill>
                          <a:latin typeface="Garamond"/>
                          <a:ea typeface="+mn-ea"/>
                          <a:cs typeface="+mn-cs"/>
                        </a:rPr>
                        <a:t> </a:t>
                      </a:r>
                    </a:p>
                    <a:p>
                      <a:pPr marL="400050" indent="-400050">
                        <a:buAutoNum type="romanLcParenBoth"/>
                      </a:pPr>
                      <a:endParaRPr lang="en-US" sz="1800" b="0" i="0" u="none" strike="noStrike" kern="1200" baseline="0">
                        <a:solidFill>
                          <a:schemeClr val="dk1"/>
                        </a:solidFill>
                        <a:latin typeface="+mn-lt"/>
                        <a:ea typeface="+mn-ea"/>
                        <a:cs typeface="+mn-cs"/>
                      </a:endParaRPr>
                    </a:p>
                    <a:p>
                      <a:endParaRPr lang="en-US" sz="800">
                        <a:latin typeface="Garamond" panose="02020404030301010803" pitchFamily="18" charset="0"/>
                      </a:endParaRPr>
                    </a:p>
                  </a:txBody>
                  <a:tcPr/>
                </a:tc>
                <a:tc>
                  <a:txBody>
                    <a:bodyPr/>
                    <a:lstStyle/>
                    <a:p>
                      <a:endParaRPr lang="en-US" sz="1600">
                        <a:latin typeface="Calibri (Body)"/>
                      </a:endParaRPr>
                    </a:p>
                  </a:txBody>
                  <a:tcPr/>
                </a:tc>
                <a:extLst>
                  <a:ext uri="{0D108BD9-81ED-4DB2-BD59-A6C34878D82A}">
                    <a16:rowId xmlns:a16="http://schemas.microsoft.com/office/drawing/2014/main" val="589787210"/>
                  </a:ext>
                </a:extLst>
              </a:tr>
            </a:tbl>
          </a:graphicData>
        </a:graphic>
      </p:graphicFrame>
    </p:spTree>
    <p:extLst>
      <p:ext uri="{BB962C8B-B14F-4D97-AF65-F5344CB8AC3E}">
        <p14:creationId xmlns:p14="http://schemas.microsoft.com/office/powerpoint/2010/main" val="331895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89B8F8-40A3-0FAD-279C-23078A790971}"/>
              </a:ext>
            </a:extLst>
          </p:cNvPr>
          <p:cNvSpPr txBox="1"/>
          <p:nvPr/>
        </p:nvSpPr>
        <p:spPr>
          <a:xfrm>
            <a:off x="296883" y="2700596"/>
            <a:ext cx="11397735" cy="304698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3200">
                <a:solidFill>
                  <a:schemeClr val="dk1"/>
                </a:solidFill>
                <a:latin typeface="Times New Roman"/>
                <a:cs typeface="Times New Roman"/>
              </a:rPr>
              <a:t>All</a:t>
            </a:r>
            <a:r>
              <a:rPr lang="en-US" sz="3200" b="0" i="0" u="none" strike="noStrike" kern="1200" baseline="0">
                <a:solidFill>
                  <a:schemeClr val="dk1"/>
                </a:solidFill>
                <a:latin typeface="Times New Roman"/>
                <a:cs typeface="Times New Roman"/>
              </a:rPr>
              <a:t> 3</a:t>
            </a:r>
            <a:r>
              <a:rPr lang="en-US" sz="3200" b="0" i="0" u="none" strike="noStrike" kern="1200" baseline="30000">
                <a:solidFill>
                  <a:schemeClr val="dk1"/>
                </a:solidFill>
                <a:latin typeface="Times New Roman"/>
                <a:cs typeface="Times New Roman"/>
              </a:rPr>
              <a:t>rd</a:t>
            </a:r>
            <a:r>
              <a:rPr lang="en-US" sz="3200" b="0" i="0" u="none" strike="noStrike" kern="1200" baseline="0">
                <a:solidFill>
                  <a:schemeClr val="dk1"/>
                </a:solidFill>
                <a:latin typeface="Times New Roman"/>
                <a:cs typeface="Times New Roman"/>
              </a:rPr>
              <a:t> grade students will be administered the </a:t>
            </a:r>
            <a:r>
              <a:rPr lang="en-US" sz="3200" b="0" i="0" u="none" strike="noStrike" kern="1200" baseline="0" err="1">
                <a:solidFill>
                  <a:schemeClr val="dk1"/>
                </a:solidFill>
                <a:highlight>
                  <a:srgbClr val="FFFF00"/>
                </a:highlight>
                <a:latin typeface="Times New Roman"/>
                <a:cs typeface="Times New Roman"/>
              </a:rPr>
              <a:t>aimsWeb</a:t>
            </a:r>
            <a:r>
              <a:rPr lang="en-US" sz="3200" b="0" i="0" u="none" strike="noStrike" kern="1200" baseline="0">
                <a:solidFill>
                  <a:schemeClr val="dk1"/>
                </a:solidFill>
                <a:highlight>
                  <a:srgbClr val="FFFF00"/>
                </a:highlight>
                <a:latin typeface="Times New Roman"/>
                <a:cs typeface="Times New Roman"/>
              </a:rPr>
              <a:t> plus </a:t>
            </a:r>
            <a:r>
              <a:rPr lang="en-US" sz="3200" b="0" i="0" u="none" strike="noStrike" kern="1200" baseline="0">
                <a:solidFill>
                  <a:schemeClr val="dk1"/>
                </a:solidFill>
                <a:latin typeface="Times New Roman"/>
                <a:cs typeface="Times New Roman"/>
              </a:rPr>
              <a:t>universal screening in ELA Spring </a:t>
            </a:r>
            <a:r>
              <a:rPr lang="en-US" sz="3200">
                <a:solidFill>
                  <a:schemeClr val="dk1"/>
                </a:solidFill>
                <a:latin typeface="Times New Roman"/>
                <a:cs typeface="Times New Roman"/>
              </a:rPr>
              <a:t>2025</a:t>
            </a:r>
            <a:r>
              <a:rPr lang="en-US" sz="3200" b="0" i="0" u="none" strike="noStrike" kern="1200" baseline="0">
                <a:solidFill>
                  <a:schemeClr val="dk1"/>
                </a:solidFill>
                <a:latin typeface="Times New Roman"/>
                <a:cs typeface="Times New Roman"/>
              </a:rPr>
              <a:t>; </a:t>
            </a:r>
            <a:endParaRPr lang="en-US" sz="3200">
              <a:solidFill>
                <a:schemeClr val="dk1"/>
              </a:solidFill>
              <a:latin typeface="Times New Roman"/>
              <a:cs typeface="Times New Roman"/>
            </a:endParaRPr>
          </a:p>
          <a:p>
            <a:pPr marL="285750" indent="-285750">
              <a:buFont typeface="Arial" panose="020B0604020202020204" pitchFamily="34" charset="0"/>
              <a:buChar char="•"/>
            </a:pPr>
            <a:endParaRPr lang="en-US" sz="3200" b="0" i="0" u="none" strike="noStrike" kern="1200" baseline="0">
              <a:solidFill>
                <a:schemeClr val="dk1"/>
              </a:solidFill>
              <a:latin typeface="Times New Roman"/>
              <a:cs typeface="Times New Roman"/>
            </a:endParaRPr>
          </a:p>
          <a:p>
            <a:pPr marL="285750" indent="-285750">
              <a:buFont typeface="Arial" panose="020B0604020202020204" pitchFamily="34" charset="0"/>
              <a:buChar char="•"/>
            </a:pPr>
            <a:r>
              <a:rPr lang="en-US" sz="3200">
                <a:solidFill>
                  <a:schemeClr val="dk1"/>
                </a:solidFill>
                <a:latin typeface="Times New Roman"/>
                <a:cs typeface="Times New Roman"/>
              </a:rPr>
              <a:t>If an </a:t>
            </a:r>
            <a:r>
              <a:rPr lang="en-US" sz="3200">
                <a:solidFill>
                  <a:schemeClr val="dk1"/>
                </a:solidFill>
                <a:highlight>
                  <a:srgbClr val="FFFF00"/>
                </a:highlight>
                <a:latin typeface="Times New Roman"/>
                <a:cs typeface="Times New Roman"/>
              </a:rPr>
              <a:t>APPROACHING</a:t>
            </a:r>
            <a:r>
              <a:rPr lang="en-US" sz="3200">
                <a:solidFill>
                  <a:schemeClr val="dk1"/>
                </a:solidFill>
                <a:latin typeface="Times New Roman"/>
                <a:cs typeface="Times New Roman"/>
              </a:rPr>
              <a:t> s</a:t>
            </a:r>
            <a:r>
              <a:rPr lang="en-US" sz="3200" b="0" i="0" u="none" strike="noStrike" kern="1200" baseline="0">
                <a:solidFill>
                  <a:schemeClr val="dk1"/>
                </a:solidFill>
                <a:latin typeface="Times New Roman"/>
                <a:cs typeface="Times New Roman"/>
              </a:rPr>
              <a:t>tudent scores </a:t>
            </a:r>
            <a:r>
              <a:rPr lang="en-US" sz="3200" b="0" i="0" u="none" strike="noStrike" kern="1200" baseline="0">
                <a:solidFill>
                  <a:schemeClr val="dk1"/>
                </a:solidFill>
                <a:highlight>
                  <a:srgbClr val="FFFF00"/>
                </a:highlight>
                <a:latin typeface="Times New Roman"/>
                <a:cs typeface="Times New Roman"/>
              </a:rPr>
              <a:t>within the 50</a:t>
            </a:r>
            <a:r>
              <a:rPr lang="en-US" sz="3200" b="0" i="0" u="none" strike="noStrike" kern="1200" baseline="30000">
                <a:solidFill>
                  <a:schemeClr val="dk1"/>
                </a:solidFill>
                <a:highlight>
                  <a:srgbClr val="FFFF00"/>
                </a:highlight>
                <a:latin typeface="Times New Roman"/>
                <a:cs typeface="Times New Roman"/>
              </a:rPr>
              <a:t>th</a:t>
            </a:r>
            <a:r>
              <a:rPr lang="en-US" sz="3200" b="0" i="0" u="none" strike="noStrike" kern="1200" baseline="0">
                <a:solidFill>
                  <a:schemeClr val="dk1"/>
                </a:solidFill>
                <a:highlight>
                  <a:srgbClr val="FFFF00"/>
                </a:highlight>
                <a:latin typeface="Times New Roman"/>
                <a:cs typeface="Times New Roman"/>
              </a:rPr>
              <a:t> percentile </a:t>
            </a:r>
            <a:r>
              <a:rPr lang="en-US" sz="3200" b="0" i="0" u="none" strike="noStrike" kern="1200" baseline="0">
                <a:solidFill>
                  <a:schemeClr val="dk1"/>
                </a:solidFill>
                <a:latin typeface="Times New Roman"/>
                <a:cs typeface="Times New Roman"/>
              </a:rPr>
              <a:t>on this assessment, they </a:t>
            </a:r>
            <a:r>
              <a:rPr lang="en-US" sz="3200" b="0" i="0" u="none" strike="noStrike" kern="1200" baseline="0">
                <a:solidFill>
                  <a:schemeClr val="dk1"/>
                </a:solidFill>
                <a:highlight>
                  <a:srgbClr val="FFFF00"/>
                </a:highlight>
                <a:latin typeface="Times New Roman"/>
                <a:cs typeface="Times New Roman"/>
              </a:rPr>
              <a:t>are eligible to appeal the process</a:t>
            </a:r>
            <a:r>
              <a:rPr lang="en-US" sz="3200" b="0" i="0" u="none" strike="noStrike" kern="1200" baseline="0">
                <a:solidFill>
                  <a:schemeClr val="dk1"/>
                </a:solidFill>
                <a:latin typeface="Times New Roman"/>
                <a:cs typeface="Times New Roman"/>
              </a:rPr>
              <a:t>.</a:t>
            </a:r>
          </a:p>
          <a:p>
            <a:r>
              <a:rPr lang="en-US" sz="3200" b="0" i="0" u="none" strike="noStrike" kern="1200" baseline="0">
                <a:solidFill>
                  <a:schemeClr val="dk1"/>
                </a:solidFill>
                <a:latin typeface="Garamond"/>
              </a:rPr>
              <a:t>  </a:t>
            </a:r>
          </a:p>
        </p:txBody>
      </p:sp>
      <p:pic>
        <p:nvPicPr>
          <p:cNvPr id="5" name="Picture 4" descr="Dallas Criminal Appeals - Lawyer ...">
            <a:extLst>
              <a:ext uri="{FF2B5EF4-FFF2-40B4-BE49-F238E27FC236}">
                <a16:creationId xmlns:a16="http://schemas.microsoft.com/office/drawing/2014/main" id="{E5CFEC07-BC32-69E6-27ED-F0C596E00457}"/>
              </a:ext>
            </a:extLst>
          </p:cNvPr>
          <p:cNvPicPr>
            <a:picLocks noChangeAspect="1"/>
          </p:cNvPicPr>
          <p:nvPr/>
        </p:nvPicPr>
        <p:blipFill>
          <a:blip r:embed="rId3"/>
          <a:stretch>
            <a:fillRect/>
          </a:stretch>
        </p:blipFill>
        <p:spPr>
          <a:xfrm>
            <a:off x="-1003" y="0"/>
            <a:ext cx="4223084" cy="2255921"/>
          </a:xfrm>
          <a:prstGeom prst="rect">
            <a:avLst/>
          </a:prstGeom>
        </p:spPr>
      </p:pic>
    </p:spTree>
    <p:extLst>
      <p:ext uri="{BB962C8B-B14F-4D97-AF65-F5344CB8AC3E}">
        <p14:creationId xmlns:p14="http://schemas.microsoft.com/office/powerpoint/2010/main" val="3197210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C3C3E9-F174-5B07-A122-21CF7B85FF65}"/>
              </a:ext>
            </a:extLst>
          </p:cNvPr>
          <p:cNvSpPr txBox="1"/>
          <p:nvPr/>
        </p:nvSpPr>
        <p:spPr>
          <a:xfrm>
            <a:off x="349629" y="1436958"/>
            <a:ext cx="10858500" cy="923330"/>
          </a:xfrm>
          <a:prstGeom prst="rect">
            <a:avLst/>
          </a:prstGeom>
          <a:noFill/>
        </p:spPr>
        <p:txBody>
          <a:bodyPr wrap="square" lIns="91440" tIns="45720" rIns="91440" bIns="45720" anchor="t">
            <a:spAutoFit/>
          </a:bodyPr>
          <a:lstStyle/>
          <a:p>
            <a:pPr algn="ctr"/>
            <a:r>
              <a:rPr lang="en-US" sz="5400" b="1">
                <a:latin typeface="Times New Roman"/>
                <a:cs typeface="Times New Roman"/>
              </a:rPr>
              <a:t>Notifications</a:t>
            </a:r>
          </a:p>
        </p:txBody>
      </p:sp>
      <p:pic>
        <p:nvPicPr>
          <p:cNvPr id="6" name="Picture 5" descr="Notification Vector Art &amp; Graphics ...">
            <a:extLst>
              <a:ext uri="{FF2B5EF4-FFF2-40B4-BE49-F238E27FC236}">
                <a16:creationId xmlns:a16="http://schemas.microsoft.com/office/drawing/2014/main" id="{9AC87C32-6A0E-DC79-EA68-E7DD8C41767D}"/>
              </a:ext>
            </a:extLst>
          </p:cNvPr>
          <p:cNvPicPr>
            <a:picLocks noChangeAspect="1"/>
          </p:cNvPicPr>
          <p:nvPr/>
        </p:nvPicPr>
        <p:blipFill>
          <a:blip r:embed="rId3"/>
          <a:stretch>
            <a:fillRect/>
          </a:stretch>
        </p:blipFill>
        <p:spPr>
          <a:xfrm>
            <a:off x="3826592" y="2470507"/>
            <a:ext cx="3902127" cy="2852618"/>
          </a:xfrm>
          <a:prstGeom prst="rect">
            <a:avLst/>
          </a:prstGeom>
        </p:spPr>
      </p:pic>
    </p:spTree>
    <p:extLst>
      <p:ext uri="{BB962C8B-B14F-4D97-AF65-F5344CB8AC3E}">
        <p14:creationId xmlns:p14="http://schemas.microsoft.com/office/powerpoint/2010/main" val="2547122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706F55-F496-8AEB-E303-6CE9792A835F}"/>
              </a:ext>
            </a:extLst>
          </p:cNvPr>
          <p:cNvSpPr txBox="1"/>
          <p:nvPr/>
        </p:nvSpPr>
        <p:spPr>
          <a:xfrm>
            <a:off x="83064" y="1709365"/>
            <a:ext cx="11397735" cy="5016758"/>
          </a:xfrm>
          <a:prstGeom prst="rect">
            <a:avLst/>
          </a:prstGeom>
          <a:noFill/>
        </p:spPr>
        <p:txBody>
          <a:bodyPr wrap="square" lIns="91440" tIns="45720" rIns="91440" bIns="45720" rtlCol="0" anchor="t">
            <a:spAutoFit/>
          </a:bodyPr>
          <a:lstStyle/>
          <a:p>
            <a:endParaRPr lang="en-US" sz="3200">
              <a:latin typeface="Garamond" panose="02020404030301010803" pitchFamily="18" charset="0"/>
            </a:endParaRPr>
          </a:p>
          <a:p>
            <a:pPr marL="571500" indent="-571500">
              <a:buFont typeface="Arial" panose="020B0604020202020204" pitchFamily="34" charset="0"/>
              <a:buChar char="•"/>
            </a:pPr>
            <a:r>
              <a:rPr lang="en-US" sz="3600">
                <a:latin typeface="Times New Roman"/>
                <a:cs typeface="Times New Roman"/>
              </a:rPr>
              <a:t>By February 1 of each year, parents must be informed if</a:t>
            </a:r>
            <a:r>
              <a:rPr lang="en-US" sz="3600">
                <a:latin typeface="Garamond"/>
              </a:rPr>
              <a:t> </a:t>
            </a:r>
            <a:r>
              <a:rPr lang="en-US" sz="3600">
                <a:latin typeface="Times New Roman"/>
                <a:cs typeface="Times New Roman"/>
              </a:rPr>
              <a:t>their child is “at risk” of being retained.  It is required by the state and letters must be sent home. Your child's teacher will contact you after the winter IReady assessment if your child has been identified as "at risk".</a:t>
            </a:r>
          </a:p>
          <a:p>
            <a:pPr marL="571500" indent="-571500">
              <a:buFont typeface="Arial" panose="020B0604020202020204" pitchFamily="34" charset="0"/>
              <a:buChar char="•"/>
            </a:pPr>
            <a:endParaRPr lang="en-US" sz="3600">
              <a:latin typeface="Times New Roman"/>
              <a:cs typeface="Times New Roman"/>
            </a:endParaRPr>
          </a:p>
          <a:p>
            <a:pPr marL="571500" indent="-571500">
              <a:buFont typeface="Arial" panose="020B0604020202020204" pitchFamily="34" charset="0"/>
              <a:buChar char="•"/>
            </a:pPr>
            <a:r>
              <a:rPr lang="en-US" sz="3600">
                <a:latin typeface="Times New Roman"/>
                <a:cs typeface="Times New Roman"/>
              </a:rPr>
              <a:t>“At risk” students are identified if they score below the 65</a:t>
            </a:r>
            <a:r>
              <a:rPr lang="en-US" sz="3600" baseline="30000">
                <a:latin typeface="Times New Roman"/>
                <a:cs typeface="Times New Roman"/>
              </a:rPr>
              <a:t>th</a:t>
            </a:r>
            <a:r>
              <a:rPr lang="en-US" sz="3600">
                <a:latin typeface="Times New Roman"/>
                <a:cs typeface="Times New Roman"/>
              </a:rPr>
              <a:t> percentile on the ELA winter universal screener.</a:t>
            </a:r>
          </a:p>
        </p:txBody>
      </p:sp>
      <p:sp>
        <p:nvSpPr>
          <p:cNvPr id="7" name="Title 1">
            <a:extLst>
              <a:ext uri="{FF2B5EF4-FFF2-40B4-BE49-F238E27FC236}">
                <a16:creationId xmlns:a16="http://schemas.microsoft.com/office/drawing/2014/main" id="{E35F7FFB-4E86-D98E-0A8E-D4421FF7699F}"/>
              </a:ext>
            </a:extLst>
          </p:cNvPr>
          <p:cNvSpPr>
            <a:spLocks noGrp="1"/>
          </p:cNvSpPr>
          <p:nvPr>
            <p:ph type="title"/>
          </p:nvPr>
        </p:nvSpPr>
        <p:spPr>
          <a:xfrm>
            <a:off x="210065" y="1"/>
            <a:ext cx="11143735" cy="1149177"/>
          </a:xfrm>
        </p:spPr>
        <p:txBody>
          <a:bodyPr/>
          <a:lstStyle/>
          <a:p>
            <a:r>
              <a:rPr lang="en-US" b="1">
                <a:solidFill>
                  <a:schemeClr val="bg1"/>
                </a:solidFill>
                <a:latin typeface="Times New Roman"/>
                <a:cs typeface="Times New Roman"/>
              </a:rPr>
              <a:t>Parent Notification</a:t>
            </a:r>
          </a:p>
        </p:txBody>
      </p:sp>
    </p:spTree>
    <p:extLst>
      <p:ext uri="{BB962C8B-B14F-4D97-AF65-F5344CB8AC3E}">
        <p14:creationId xmlns:p14="http://schemas.microsoft.com/office/powerpoint/2010/main" val="3650100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F055E4C-2FFA-CEBA-30E5-FBAF9E454333}"/>
              </a:ext>
            </a:extLst>
          </p:cNvPr>
          <p:cNvSpPr>
            <a:spLocks noGrp="1"/>
          </p:cNvSpPr>
          <p:nvPr>
            <p:ph type="title"/>
          </p:nvPr>
        </p:nvSpPr>
        <p:spPr>
          <a:xfrm>
            <a:off x="85951" y="234625"/>
            <a:ext cx="12297425" cy="550126"/>
          </a:xfrm>
        </p:spPr>
        <p:txBody>
          <a:bodyPr>
            <a:noAutofit/>
          </a:bodyPr>
          <a:lstStyle/>
          <a:p>
            <a:r>
              <a:rPr lang="en-US" sz="2600" b="1">
                <a:solidFill>
                  <a:schemeClr val="bg1"/>
                </a:solidFill>
                <a:latin typeface="Calibri (Body) "/>
                <a:cs typeface="Arial Black"/>
              </a:rPr>
              <a:t>Electronic Parent Acknowledgement-Signature Page in PowerSchool</a:t>
            </a:r>
            <a:endParaRPr lang="en-US" sz="2600" b="1">
              <a:solidFill>
                <a:schemeClr val="bg1"/>
              </a:solidFill>
              <a:latin typeface="Calibri (Body) "/>
            </a:endParaRPr>
          </a:p>
        </p:txBody>
      </p:sp>
      <p:pic>
        <p:nvPicPr>
          <p:cNvPr id="6" name="Picture 5" descr="A screenshot of a computer&#10;&#10;Description automatically generated">
            <a:extLst>
              <a:ext uri="{FF2B5EF4-FFF2-40B4-BE49-F238E27FC236}">
                <a16:creationId xmlns:a16="http://schemas.microsoft.com/office/drawing/2014/main" id="{EDD7B076-1EBC-51EE-3A37-DC3D9D8C0C4A}"/>
              </a:ext>
            </a:extLst>
          </p:cNvPr>
          <p:cNvPicPr>
            <a:picLocks noChangeAspect="1"/>
          </p:cNvPicPr>
          <p:nvPr/>
        </p:nvPicPr>
        <p:blipFill rotWithShape="1">
          <a:blip r:embed="rId3"/>
          <a:srcRect l="33362" t="20823" r="34828" b="7126"/>
          <a:stretch/>
        </p:blipFill>
        <p:spPr>
          <a:xfrm>
            <a:off x="84083" y="990872"/>
            <a:ext cx="3668110" cy="5420079"/>
          </a:xfrm>
          <a:prstGeom prst="rect">
            <a:avLst/>
          </a:prstGeom>
        </p:spPr>
      </p:pic>
      <p:sp>
        <p:nvSpPr>
          <p:cNvPr id="9" name="TextBox 8">
            <a:extLst>
              <a:ext uri="{FF2B5EF4-FFF2-40B4-BE49-F238E27FC236}">
                <a16:creationId xmlns:a16="http://schemas.microsoft.com/office/drawing/2014/main" id="{BC347D4E-EE87-97A2-C831-3BA4191F8CD8}"/>
              </a:ext>
            </a:extLst>
          </p:cNvPr>
          <p:cNvSpPr txBox="1"/>
          <p:nvPr/>
        </p:nvSpPr>
        <p:spPr>
          <a:xfrm>
            <a:off x="3753523" y="1380103"/>
            <a:ext cx="8556369" cy="538609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a:cs typeface="Times New Roman"/>
              </a:rPr>
              <a:t>The purpose of the  Parent Acknowledgment- Signature Page is to: </a:t>
            </a:r>
            <a:endParaRPr lang="en-US" sz="2400" b="1" i="0" u="none" strike="noStrike" kern="1200" cap="none" spc="0" normalizeH="0" baseline="0" noProof="0">
              <a:ln>
                <a:noFill/>
              </a:ln>
              <a:solidFill>
                <a:prstClr val="black"/>
              </a:solidFill>
              <a:effectLst/>
              <a:uLnTx/>
              <a:uFillTx/>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Times New Roman"/>
                <a:cs typeface="Times New Roman"/>
              </a:rPr>
              <a:t>Indicate your understanding and support to the MSCS Literacy Commitment and your student's progress.</a:t>
            </a:r>
            <a:endParaRPr lang="en-US" sz="2400" b="0"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Times New Roman"/>
                <a:cs typeface="Times New Roman"/>
              </a:rPr>
              <a:t>Acknowledge that you have been informed and understand your child’s current progress towards the MSCS Literacy Commitment.</a:t>
            </a:r>
            <a:endParaRPr lang="en-US" sz="2400" b="0"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Times New Roman"/>
                <a:cs typeface="Times New Roman"/>
              </a:rPr>
              <a:t>Acknowledge that you understand that if your child does not master/pass the ELA portion of the 2025 Spring TCAP Assessment, then he/she will not be promoted to the next grade based on the Tennessee Learning Loss Remediation and Student Acceleration Act as outlined by the State Department of Education.</a:t>
            </a:r>
            <a:endParaRPr lang="en-US" sz="2400" b="0" i="0" u="none" strike="noStrike" kern="1200" cap="none" spc="0" normalizeH="0" baseline="0" noProof="0">
              <a:ln>
                <a:noFill/>
              </a:ln>
              <a:solidFill>
                <a:prstClr val="black"/>
              </a:solidFill>
              <a:effectLst/>
              <a:uLnTx/>
              <a:uFillTx/>
              <a:latin typeface="Times New Roman"/>
              <a:cs typeface="Times New Roman"/>
            </a:endParaRPr>
          </a:p>
        </p:txBody>
      </p:sp>
    </p:spTree>
    <p:extLst>
      <p:ext uri="{BB962C8B-B14F-4D97-AF65-F5344CB8AC3E}">
        <p14:creationId xmlns:p14="http://schemas.microsoft.com/office/powerpoint/2010/main" val="1210359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ny Questions&quot; Images – Browse 382 Stock Photos, Vectors, and Video | Adobe  Stock">
            <a:extLst>
              <a:ext uri="{FF2B5EF4-FFF2-40B4-BE49-F238E27FC236}">
                <a16:creationId xmlns:a16="http://schemas.microsoft.com/office/drawing/2014/main" id="{80BDFAEE-F11F-2C64-EC8B-362C00522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914" y="0"/>
            <a:ext cx="8715086" cy="32444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A428219-B823-515A-CC50-3C648F629B32}"/>
              </a:ext>
            </a:extLst>
          </p:cNvPr>
          <p:cNvSpPr txBox="1"/>
          <p:nvPr/>
        </p:nvSpPr>
        <p:spPr>
          <a:xfrm>
            <a:off x="2962676" y="3244475"/>
            <a:ext cx="5157758" cy="3046988"/>
          </a:xfrm>
          <a:prstGeom prst="rect">
            <a:avLst/>
          </a:prstGeom>
          <a:noFill/>
        </p:spPr>
        <p:txBody>
          <a:bodyPr wrap="none" lIns="91440" tIns="45720" rIns="91440" bIns="45720" rtlCol="0" anchor="t">
            <a:spAutoFit/>
          </a:bodyPr>
          <a:lstStyle/>
          <a:p>
            <a:pPr algn="ctr"/>
            <a:r>
              <a:rPr lang="en-US" sz="3200" dirty="0">
                <a:latin typeface="Times New Roman"/>
                <a:cs typeface="Times New Roman"/>
              </a:rPr>
              <a:t>Lillian Caples- PLC Coach</a:t>
            </a:r>
          </a:p>
          <a:p>
            <a:pPr algn="ctr"/>
            <a:r>
              <a:rPr lang="en-US" sz="3200" dirty="0">
                <a:latin typeface="Times New Roman"/>
                <a:cs typeface="Times New Roman"/>
                <a:hlinkClick r:id="rId4"/>
              </a:rPr>
              <a:t>capleslm@scsk12.org</a:t>
            </a:r>
            <a:endParaRPr lang="en-US" sz="3200" dirty="0">
              <a:latin typeface="Times New Roman"/>
              <a:cs typeface="Times New Roman"/>
            </a:endParaRPr>
          </a:p>
          <a:p>
            <a:pPr algn="ctr"/>
            <a:endParaRPr lang="en-US" sz="3200" dirty="0">
              <a:latin typeface="Times New Roman"/>
              <a:cs typeface="Times New Roman"/>
            </a:endParaRPr>
          </a:p>
          <a:p>
            <a:pPr algn="ctr"/>
            <a:r>
              <a:rPr lang="en-US" sz="3200" dirty="0">
                <a:latin typeface="Times New Roman"/>
                <a:cs typeface="Times New Roman"/>
              </a:rPr>
              <a:t>Yvonne Smith- Interventionist</a:t>
            </a:r>
          </a:p>
          <a:p>
            <a:pPr algn="ctr"/>
            <a:r>
              <a:rPr lang="en-US" sz="3200" dirty="0">
                <a:latin typeface="Times New Roman"/>
                <a:cs typeface="Times New Roman"/>
                <a:hlinkClick r:id="rId5"/>
              </a:rPr>
              <a:t>smithym1@scsk12.org</a:t>
            </a:r>
            <a:endParaRPr lang="en-US" sz="3200" dirty="0">
              <a:latin typeface="Times New Roman"/>
              <a:cs typeface="Times New Roman"/>
            </a:endParaRPr>
          </a:p>
          <a:p>
            <a:pPr algn="ctr"/>
            <a:endParaRPr lang="en-US" sz="3200" dirty="0">
              <a:latin typeface="Times New Roman"/>
              <a:cs typeface="Times New Roman"/>
            </a:endParaRPr>
          </a:p>
        </p:txBody>
      </p:sp>
    </p:spTree>
    <p:extLst>
      <p:ext uri="{BB962C8B-B14F-4D97-AF65-F5344CB8AC3E}">
        <p14:creationId xmlns:p14="http://schemas.microsoft.com/office/powerpoint/2010/main" val="3262948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8A5F03-9F22-B61E-AFD3-8070A53DA60F}"/>
              </a:ext>
            </a:extLst>
          </p:cNvPr>
          <p:cNvSpPr txBox="1"/>
          <p:nvPr/>
        </p:nvSpPr>
        <p:spPr>
          <a:xfrm>
            <a:off x="594856" y="1713650"/>
            <a:ext cx="10203936" cy="236988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endParaRPr lang="en-US" b="1">
              <a:latin typeface="Garamond" panose="02020404030301010803" pitchFamily="18" charset="0"/>
            </a:endParaRPr>
          </a:p>
          <a:p>
            <a:pPr marL="285750" indent="-285750">
              <a:buFont typeface="Arial" panose="020B0604020202020204" pitchFamily="34" charset="0"/>
              <a:buChar char="•"/>
            </a:pPr>
            <a:endParaRPr lang="en-US" b="1">
              <a:latin typeface="Garamond" panose="02020404030301010803" pitchFamily="18" charset="0"/>
            </a:endParaRPr>
          </a:p>
          <a:p>
            <a:pPr marL="285750" indent="-285750">
              <a:buFont typeface="Arial" panose="020B0604020202020204" pitchFamily="34" charset="0"/>
              <a:buChar char="•"/>
            </a:pPr>
            <a:r>
              <a:rPr lang="en-US" sz="2800">
                <a:latin typeface="Times New Roman"/>
                <a:cs typeface="Times New Roman"/>
              </a:rPr>
              <a:t>TN Learning Loss Remediation and Student Acceleration Act</a:t>
            </a:r>
          </a:p>
          <a:p>
            <a:pPr marL="285750" indent="-285750">
              <a:buFont typeface="Arial" panose="020B0604020202020204" pitchFamily="34" charset="0"/>
              <a:buChar char="•"/>
            </a:pPr>
            <a:r>
              <a:rPr lang="en-US" sz="2800">
                <a:latin typeface="Times New Roman"/>
                <a:cs typeface="Times New Roman"/>
              </a:rPr>
              <a:t>Pathways to Fourth Grade</a:t>
            </a:r>
          </a:p>
          <a:p>
            <a:pPr marL="285750" indent="-285750">
              <a:buFont typeface="Arial" panose="020B0604020202020204" pitchFamily="34" charset="0"/>
              <a:buChar char="•"/>
            </a:pPr>
            <a:r>
              <a:rPr lang="en-US" sz="2800">
                <a:latin typeface="Times New Roman"/>
                <a:cs typeface="Times New Roman"/>
              </a:rPr>
              <a:t>Additional Opportunities</a:t>
            </a:r>
          </a:p>
          <a:p>
            <a:pPr marL="285750" indent="-285750">
              <a:buFont typeface="Arial" panose="020B0604020202020204" pitchFamily="34" charset="0"/>
              <a:buChar char="•"/>
            </a:pPr>
            <a:r>
              <a:rPr lang="en-US" sz="2800">
                <a:latin typeface="Times New Roman"/>
                <a:cs typeface="Times New Roman"/>
              </a:rPr>
              <a:t>Notifications</a:t>
            </a:r>
          </a:p>
        </p:txBody>
      </p:sp>
      <p:sp>
        <p:nvSpPr>
          <p:cNvPr id="7" name="TextBox 6">
            <a:extLst>
              <a:ext uri="{FF2B5EF4-FFF2-40B4-BE49-F238E27FC236}">
                <a16:creationId xmlns:a16="http://schemas.microsoft.com/office/drawing/2014/main" id="{C21300A6-A368-8C28-9C1E-5E02105F7D44}"/>
              </a:ext>
            </a:extLst>
          </p:cNvPr>
          <p:cNvSpPr txBox="1"/>
          <p:nvPr/>
        </p:nvSpPr>
        <p:spPr>
          <a:xfrm>
            <a:off x="191849" y="297656"/>
            <a:ext cx="3060930" cy="769441"/>
          </a:xfrm>
          <a:prstGeom prst="rect">
            <a:avLst/>
          </a:prstGeom>
          <a:noFill/>
        </p:spPr>
        <p:txBody>
          <a:bodyPr wrap="square" lIns="91440" tIns="45720" rIns="91440" bIns="45720" rtlCol="0" anchor="t">
            <a:spAutoFit/>
          </a:bodyPr>
          <a:lstStyle/>
          <a:p>
            <a:pPr algn="ctr"/>
            <a:r>
              <a:rPr lang="en-US" sz="4400" b="1">
                <a:solidFill>
                  <a:schemeClr val="bg1"/>
                </a:solidFill>
                <a:latin typeface="Times New Roman"/>
                <a:cs typeface="Times New Roman"/>
              </a:rPr>
              <a:t>Agenda</a:t>
            </a:r>
          </a:p>
        </p:txBody>
      </p:sp>
    </p:spTree>
    <p:extLst>
      <p:ext uri="{BB962C8B-B14F-4D97-AF65-F5344CB8AC3E}">
        <p14:creationId xmlns:p14="http://schemas.microsoft.com/office/powerpoint/2010/main" val="3790330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B63036D-0AA6-42EA-45DA-A89A7B8FB704}"/>
              </a:ext>
            </a:extLst>
          </p:cNvPr>
          <p:cNvSpPr txBox="1">
            <a:spLocks/>
          </p:cNvSpPr>
          <p:nvPr/>
        </p:nvSpPr>
        <p:spPr>
          <a:xfrm>
            <a:off x="111807" y="112296"/>
            <a:ext cx="11143735" cy="1149177"/>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Times New Roman"/>
                <a:cs typeface="Times New Roman"/>
              </a:rPr>
              <a:t>TN Learning Loss Remediation and </a:t>
            </a:r>
            <a:br>
              <a:rPr lang="en-US" b="1">
                <a:latin typeface="Times New Roman"/>
              </a:rPr>
            </a:br>
            <a:r>
              <a:rPr lang="en-US" b="1">
                <a:solidFill>
                  <a:schemeClr val="bg1"/>
                </a:solidFill>
                <a:latin typeface="Times New Roman"/>
                <a:cs typeface="Times New Roman"/>
              </a:rPr>
              <a:t>Student Acceleration Act</a:t>
            </a:r>
          </a:p>
        </p:txBody>
      </p:sp>
      <p:sp>
        <p:nvSpPr>
          <p:cNvPr id="9" name="TextBox 8">
            <a:extLst>
              <a:ext uri="{FF2B5EF4-FFF2-40B4-BE49-F238E27FC236}">
                <a16:creationId xmlns:a16="http://schemas.microsoft.com/office/drawing/2014/main" id="{E346BCF1-4C45-17E2-A979-5EBEED39C61A}"/>
              </a:ext>
            </a:extLst>
          </p:cNvPr>
          <p:cNvSpPr txBox="1"/>
          <p:nvPr/>
        </p:nvSpPr>
        <p:spPr>
          <a:xfrm>
            <a:off x="873963" y="2164804"/>
            <a:ext cx="10389995" cy="4093428"/>
          </a:xfrm>
          <a:prstGeom prst="rect">
            <a:avLst/>
          </a:prstGeom>
          <a:noFill/>
        </p:spPr>
        <p:txBody>
          <a:bodyPr wrap="square" lIns="91440" tIns="45720" rIns="91440" bIns="45720" rtlCol="0" anchor="t">
            <a:spAutoFit/>
          </a:bodyPr>
          <a:lstStyle/>
          <a:p>
            <a:pPr algn="ctr"/>
            <a:r>
              <a:rPr lang="en-US" sz="4000">
                <a:latin typeface="Times New Roman"/>
                <a:cs typeface="Times New Roman"/>
              </a:rPr>
              <a:t>What does the TN law say about 3</a:t>
            </a:r>
            <a:r>
              <a:rPr lang="en-US" sz="4000" baseline="30000">
                <a:latin typeface="Times New Roman"/>
                <a:cs typeface="Times New Roman"/>
              </a:rPr>
              <a:t>rd</a:t>
            </a:r>
            <a:r>
              <a:rPr lang="en-US" sz="4000">
                <a:latin typeface="Times New Roman"/>
                <a:cs typeface="Times New Roman"/>
              </a:rPr>
              <a:t> graders?</a:t>
            </a:r>
          </a:p>
          <a:p>
            <a:pPr marL="0" indent="0" algn="ctr">
              <a:buNone/>
            </a:pPr>
            <a:r>
              <a:rPr lang="en-US" sz="2400" b="1">
                <a:latin typeface="Times New Roman"/>
                <a:cs typeface="Times New Roman"/>
              </a:rPr>
              <a:t>Focus: </a:t>
            </a:r>
            <a:r>
              <a:rPr lang="en-US" sz="2400">
                <a:latin typeface="Times New Roman"/>
                <a:cs typeface="Times New Roman"/>
              </a:rPr>
              <a:t>“Accelerating Student Learning”</a:t>
            </a:r>
          </a:p>
          <a:p>
            <a:pPr marL="0" indent="0" algn="ctr">
              <a:buNone/>
            </a:pPr>
            <a:endParaRPr lang="en-US" sz="2400">
              <a:latin typeface="Times New Roman"/>
              <a:cs typeface="Times New Roman"/>
            </a:endParaRPr>
          </a:p>
          <a:p>
            <a:pPr marL="0" indent="0">
              <a:buNone/>
            </a:pPr>
            <a:r>
              <a:rPr lang="en-US" sz="2400" i="0">
                <a:effectLst/>
                <a:latin typeface="Times New Roman"/>
                <a:cs typeface="Times New Roman"/>
              </a:rPr>
              <a:t>“Beginning with the 2022-2023 school year, a student in the third grade </a:t>
            </a:r>
            <a:r>
              <a:rPr lang="en-US" sz="2400" i="0">
                <a:solidFill>
                  <a:srgbClr val="FF0000"/>
                </a:solidFill>
                <a:effectLst/>
                <a:latin typeface="Times New Roman"/>
                <a:cs typeface="Times New Roman"/>
              </a:rPr>
              <a:t>shall not </a:t>
            </a:r>
            <a:r>
              <a:rPr lang="en-US" sz="2400" i="0">
                <a:effectLst/>
                <a:latin typeface="Times New Roman"/>
                <a:cs typeface="Times New Roman"/>
              </a:rPr>
              <a:t>be promoted to the next grade level unless the student is determined to be </a:t>
            </a:r>
            <a:r>
              <a:rPr lang="en-US" sz="2400" i="0">
                <a:solidFill>
                  <a:srgbClr val="00B050"/>
                </a:solidFill>
                <a:effectLst/>
                <a:latin typeface="Times New Roman"/>
                <a:cs typeface="Times New Roman"/>
              </a:rPr>
              <a:t>proficient</a:t>
            </a:r>
            <a:r>
              <a:rPr lang="en-US" sz="2400" i="0">
                <a:effectLst/>
                <a:latin typeface="Times New Roman"/>
                <a:cs typeface="Times New Roman"/>
              </a:rPr>
              <a:t> in English Language </a:t>
            </a:r>
            <a:r>
              <a:rPr lang="en-US" sz="2400">
                <a:latin typeface="Times New Roman"/>
                <a:cs typeface="Times New Roman"/>
              </a:rPr>
              <a:t>A</a:t>
            </a:r>
            <a:r>
              <a:rPr lang="en-US" sz="2400" i="0">
                <a:effectLst/>
                <a:latin typeface="Times New Roman"/>
                <a:cs typeface="Times New Roman"/>
              </a:rPr>
              <a:t>rts (ELA) based on the student's achieving a performance level rating of ”</a:t>
            </a:r>
            <a:r>
              <a:rPr lang="en-US" sz="2400">
                <a:solidFill>
                  <a:srgbClr val="00B050"/>
                </a:solidFill>
                <a:latin typeface="Times New Roman"/>
                <a:cs typeface="Times New Roman"/>
              </a:rPr>
              <a:t>meets</a:t>
            </a:r>
            <a:r>
              <a:rPr lang="en-US" sz="2400" i="0">
                <a:effectLst/>
                <a:latin typeface="Times New Roman"/>
                <a:cs typeface="Times New Roman"/>
              </a:rPr>
              <a:t>" or ”</a:t>
            </a:r>
            <a:r>
              <a:rPr lang="en-US" sz="2400">
                <a:solidFill>
                  <a:srgbClr val="00B050"/>
                </a:solidFill>
                <a:latin typeface="Times New Roman"/>
                <a:cs typeface="Times New Roman"/>
              </a:rPr>
              <a:t>exceeds</a:t>
            </a:r>
            <a:r>
              <a:rPr lang="en-US" sz="2400" i="0">
                <a:effectLst/>
                <a:latin typeface="Times New Roman"/>
                <a:cs typeface="Times New Roman"/>
              </a:rPr>
              <a:t>" on the ELA portion of the student's most recent Tennessee comprehensive assessment program (TCAP) test.”</a:t>
            </a:r>
            <a:endParaRPr lang="en-US" sz="2400" u="sng" kern="0">
              <a:latin typeface="Times New Roman"/>
              <a:cs typeface="Times New Roman"/>
            </a:endParaRPr>
          </a:p>
          <a:p>
            <a:endParaRPr lang="en-US" sz="2400">
              <a:latin typeface="Garamond" panose="02020404030301010803" pitchFamily="18" charset="0"/>
            </a:endParaRPr>
          </a:p>
          <a:p>
            <a:endParaRPr lang="en-US" sz="2800">
              <a:latin typeface="Garamond" panose="02020404030301010803" pitchFamily="18" charset="0"/>
            </a:endParaRPr>
          </a:p>
        </p:txBody>
      </p:sp>
    </p:spTree>
    <p:extLst>
      <p:ext uri="{BB962C8B-B14F-4D97-AF65-F5344CB8AC3E}">
        <p14:creationId xmlns:p14="http://schemas.microsoft.com/office/powerpoint/2010/main" val="3251318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D61343-C59F-EACF-6038-2FC9E7ECF295}"/>
              </a:ext>
            </a:extLst>
          </p:cNvPr>
          <p:cNvSpPr txBox="1"/>
          <p:nvPr/>
        </p:nvSpPr>
        <p:spPr>
          <a:xfrm>
            <a:off x="524683" y="1978876"/>
            <a:ext cx="10858500" cy="1446550"/>
          </a:xfrm>
          <a:prstGeom prst="rect">
            <a:avLst/>
          </a:prstGeom>
          <a:noFill/>
        </p:spPr>
        <p:txBody>
          <a:bodyPr wrap="square" lIns="91440" tIns="45720" rIns="91440" bIns="45720" anchor="t">
            <a:spAutoFit/>
          </a:bodyPr>
          <a:lstStyle/>
          <a:p>
            <a:pPr algn="ctr"/>
            <a:r>
              <a:rPr lang="en-US" sz="4400" b="1">
                <a:latin typeface="Times New Roman"/>
                <a:cs typeface="Times New Roman"/>
              </a:rPr>
              <a:t>Pathways to 4th Grade for Approaching and Below Proficient Scores</a:t>
            </a:r>
          </a:p>
        </p:txBody>
      </p:sp>
      <p:pic>
        <p:nvPicPr>
          <p:cNvPr id="6" name="Picture 5" descr="Pathways Stock Illustrations – 16,349 ...">
            <a:extLst>
              <a:ext uri="{FF2B5EF4-FFF2-40B4-BE49-F238E27FC236}">
                <a16:creationId xmlns:a16="http://schemas.microsoft.com/office/drawing/2014/main" id="{A671F2A7-8A8F-FBE7-E2D8-3DB6E85505D3}"/>
              </a:ext>
            </a:extLst>
          </p:cNvPr>
          <p:cNvPicPr>
            <a:picLocks noChangeAspect="1"/>
          </p:cNvPicPr>
          <p:nvPr/>
        </p:nvPicPr>
        <p:blipFill>
          <a:blip r:embed="rId3"/>
          <a:stretch>
            <a:fillRect/>
          </a:stretch>
        </p:blipFill>
        <p:spPr>
          <a:xfrm>
            <a:off x="4592018" y="3275873"/>
            <a:ext cx="3007962" cy="2463100"/>
          </a:xfrm>
          <a:prstGeom prst="rect">
            <a:avLst/>
          </a:prstGeom>
        </p:spPr>
      </p:pic>
    </p:spTree>
    <p:extLst>
      <p:ext uri="{BB962C8B-B14F-4D97-AF65-F5344CB8AC3E}">
        <p14:creationId xmlns:p14="http://schemas.microsoft.com/office/powerpoint/2010/main" val="129708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359549-C559-FEB5-692C-7EE8F590818F}"/>
              </a:ext>
            </a:extLst>
          </p:cNvPr>
          <p:cNvSpPr txBox="1"/>
          <p:nvPr/>
        </p:nvSpPr>
        <p:spPr>
          <a:xfrm>
            <a:off x="342900" y="174912"/>
            <a:ext cx="7874000" cy="1107996"/>
          </a:xfrm>
          <a:prstGeom prst="rect">
            <a:avLst/>
          </a:prstGeom>
          <a:noFill/>
        </p:spPr>
        <p:txBody>
          <a:bodyPr wrap="square" lIns="91440" tIns="45720" rIns="91440" bIns="45720" rtlCol="0" anchor="t">
            <a:spAutoFit/>
          </a:bodyPr>
          <a:lstStyle/>
          <a:p>
            <a:r>
              <a:rPr lang="en-US" sz="6600">
                <a:solidFill>
                  <a:schemeClr val="bg1"/>
                </a:solidFill>
                <a:latin typeface="Times New Roman"/>
                <a:cs typeface="Times New Roman"/>
              </a:rPr>
              <a:t>Approaching</a:t>
            </a:r>
            <a:r>
              <a:rPr lang="en-US" sz="6600">
                <a:solidFill>
                  <a:schemeClr val="bg1"/>
                </a:solidFill>
              </a:rPr>
              <a:t> </a:t>
            </a:r>
          </a:p>
        </p:txBody>
      </p:sp>
      <p:sp>
        <p:nvSpPr>
          <p:cNvPr id="5" name="TextBox 4">
            <a:extLst>
              <a:ext uri="{FF2B5EF4-FFF2-40B4-BE49-F238E27FC236}">
                <a16:creationId xmlns:a16="http://schemas.microsoft.com/office/drawing/2014/main" id="{E3CA7004-914B-66D7-72B8-D3D0E575DDC0}"/>
              </a:ext>
            </a:extLst>
          </p:cNvPr>
          <p:cNvSpPr txBox="1"/>
          <p:nvPr/>
        </p:nvSpPr>
        <p:spPr>
          <a:xfrm>
            <a:off x="666750" y="2206763"/>
            <a:ext cx="10858500" cy="1446550"/>
          </a:xfrm>
          <a:prstGeom prst="rect">
            <a:avLst/>
          </a:prstGeom>
          <a:noFill/>
        </p:spPr>
        <p:txBody>
          <a:bodyPr wrap="square" lIns="91440" tIns="45720" rIns="91440" bIns="45720" anchor="t">
            <a:spAutoFit/>
          </a:bodyPr>
          <a:lstStyle/>
          <a:p>
            <a:pPr algn="ctr"/>
            <a:r>
              <a:rPr lang="en-US" sz="4400">
                <a:latin typeface="Times New Roman"/>
                <a:cs typeface="Times New Roman"/>
              </a:rPr>
              <a:t>What does the law say about students who score “approaching” on the TCAP assessment?</a:t>
            </a:r>
          </a:p>
        </p:txBody>
      </p:sp>
      <p:pic>
        <p:nvPicPr>
          <p:cNvPr id="8" name="Picture 6" descr="Do you assess your students or do you just test them? | TeachingEnglish |  British Council">
            <a:extLst>
              <a:ext uri="{FF2B5EF4-FFF2-40B4-BE49-F238E27FC236}">
                <a16:creationId xmlns:a16="http://schemas.microsoft.com/office/drawing/2014/main" id="{54861926-0650-E0D8-9B46-12C26232E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34" y="3881067"/>
            <a:ext cx="3594100" cy="226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787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a:solidFill>
                  <a:schemeClr val="bg1"/>
                </a:solidFill>
                <a:latin typeface="Calibri (Body) "/>
                <a:cs typeface="Arial Black"/>
              </a:rPr>
              <a:t>Tennessee Learning Loss Remediation and Student Acceleration Act </a:t>
            </a:r>
            <a:endParaRPr lang="en-US" sz="2600" b="1">
              <a:solidFill>
                <a:schemeClr val="bg1"/>
              </a:solidFill>
              <a:latin typeface="Calibri (Body) "/>
            </a:endParaRPr>
          </a:p>
        </p:txBody>
      </p:sp>
      <p:graphicFrame>
        <p:nvGraphicFramePr>
          <p:cNvPr id="8" name="Table 9">
            <a:extLst>
              <a:ext uri="{FF2B5EF4-FFF2-40B4-BE49-F238E27FC236}">
                <a16:creationId xmlns:a16="http://schemas.microsoft.com/office/drawing/2014/main" id="{E0E27907-7022-4F1F-A6A9-1456DD088FC3}"/>
              </a:ext>
            </a:extLst>
          </p:cNvPr>
          <p:cNvGraphicFramePr>
            <a:graphicFrameLocks noGrp="1"/>
          </p:cNvGraphicFramePr>
          <p:nvPr>
            <p:extLst>
              <p:ext uri="{D42A27DB-BD31-4B8C-83A1-F6EECF244321}">
                <p14:modId xmlns:p14="http://schemas.microsoft.com/office/powerpoint/2010/main" val="1995181186"/>
              </p:ext>
            </p:extLst>
          </p:nvPr>
        </p:nvGraphicFramePr>
        <p:xfrm>
          <a:off x="0" y="0"/>
          <a:ext cx="12192000" cy="6764890"/>
        </p:xfrm>
        <a:graphic>
          <a:graphicData uri="http://schemas.openxmlformats.org/drawingml/2006/table">
            <a:tbl>
              <a:tblPr firstRow="1" bandRow="1">
                <a:tableStyleId>{46F890A9-2807-4EBB-B81D-B2AA78EC7F39}</a:tableStyleId>
              </a:tblPr>
              <a:tblGrid>
                <a:gridCol w="11980622">
                  <a:extLst>
                    <a:ext uri="{9D8B030D-6E8A-4147-A177-3AD203B41FA5}">
                      <a16:colId xmlns:a16="http://schemas.microsoft.com/office/drawing/2014/main" val="3296684810"/>
                    </a:ext>
                  </a:extLst>
                </a:gridCol>
                <a:gridCol w="211378">
                  <a:extLst>
                    <a:ext uri="{9D8B030D-6E8A-4147-A177-3AD203B41FA5}">
                      <a16:colId xmlns:a16="http://schemas.microsoft.com/office/drawing/2014/main" val="4205285235"/>
                    </a:ext>
                  </a:extLst>
                </a:gridCol>
              </a:tblGrid>
              <a:tr h="99095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Times New Roman"/>
                        </a:rPr>
                        <a:t>A student in grade three (3) who is not proficient in ELA, as determined by the student's achieving a performance level rating of </a:t>
                      </a:r>
                      <a:r>
                        <a:rPr lang="en-US" sz="1800">
                          <a:solidFill>
                            <a:srgbClr val="FF0000"/>
                          </a:solidFill>
                          <a:latin typeface="Times New Roman"/>
                        </a:rPr>
                        <a:t>“approaching” </a:t>
                      </a:r>
                      <a:r>
                        <a:rPr lang="en-US" sz="1800">
                          <a:solidFill>
                            <a:schemeClr val="tx1"/>
                          </a:solidFill>
                          <a:latin typeface="Times New Roman"/>
                        </a:rPr>
                        <a:t>on the ELA portion of the student's most recent TCAP test, may be promoted to the fourth (4th) grade if: </a:t>
                      </a:r>
                    </a:p>
                  </a:txBody>
                  <a:tcPr/>
                </a:tc>
                <a:tc hMerge="1">
                  <a:txBody>
                    <a:bodyPr/>
                    <a:lstStyle/>
                    <a:p>
                      <a:endParaRPr lang="en-US"/>
                    </a:p>
                  </a:txBody>
                  <a:tcPr/>
                </a:tc>
                <a:extLst>
                  <a:ext uri="{0D108BD9-81ED-4DB2-BD59-A6C34878D82A}">
                    <a16:rowId xmlns:a16="http://schemas.microsoft.com/office/drawing/2014/main" val="2515221554"/>
                  </a:ext>
                </a:extLst>
              </a:tr>
              <a:tr h="5773934">
                <a:tc>
                  <a:txBody>
                    <a:bodyPr/>
                    <a:lstStyle/>
                    <a:p>
                      <a:pPr marL="342900" indent="-342900">
                        <a:buFont typeface="Arial" panose="020B0604020202020204" pitchFamily="34" charset="0"/>
                        <a:buChar char="•"/>
                      </a:pPr>
                      <a:endParaRPr lang="en-US" sz="800">
                        <a:latin typeface="Times New Roman"/>
                      </a:endParaRPr>
                    </a:p>
                    <a:p>
                      <a:pPr marL="342900" indent="-342900">
                        <a:buFont typeface="Arial" panose="020B0604020202020204" pitchFamily="34" charset="0"/>
                        <a:buChar char="•"/>
                      </a:pPr>
                      <a:endParaRPr lang="en-US" sz="800">
                        <a:latin typeface="Times New Roman"/>
                      </a:endParaRPr>
                    </a:p>
                    <a:p>
                      <a:pPr marL="342900" indent="-342900">
                        <a:buFont typeface="Arial" panose="020B0604020202020204" pitchFamily="34" charset="0"/>
                        <a:buChar char="•"/>
                      </a:pPr>
                      <a:r>
                        <a:rPr lang="en-US" sz="2000">
                          <a:latin typeface="Times New Roman"/>
                        </a:rPr>
                        <a:t>The student attends a learning loss bridge camp before the beginning of the upcoming school year, </a:t>
                      </a:r>
                    </a:p>
                    <a:p>
                      <a:pPr marL="342900" indent="-342900">
                        <a:buFont typeface="Arial" panose="020B0604020202020204" pitchFamily="34" charset="0"/>
                        <a:buChar char="•"/>
                      </a:pPr>
                      <a:endParaRPr lang="en-US" sz="2000">
                        <a:latin typeface="Times New Roman"/>
                      </a:endParaRPr>
                    </a:p>
                    <a:p>
                      <a:pPr marL="342900" indent="-342900">
                        <a:buFont typeface="Arial" panose="020B0604020202020204" pitchFamily="34" charset="0"/>
                        <a:buChar char="•"/>
                      </a:pPr>
                      <a:r>
                        <a:rPr lang="en-US" sz="2000">
                          <a:latin typeface="Times New Roman"/>
                        </a:rPr>
                        <a:t>Maintains a ninety percent </a:t>
                      </a:r>
                      <a:r>
                        <a:rPr lang="en-US" sz="2000">
                          <a:highlight>
                            <a:srgbClr val="FFFF00"/>
                          </a:highlight>
                          <a:latin typeface="Times New Roman"/>
                        </a:rPr>
                        <a:t>(90%) attendance rate</a:t>
                      </a:r>
                      <a:r>
                        <a:rPr lang="en-US" sz="2000">
                          <a:latin typeface="Times New Roman"/>
                        </a:rPr>
                        <a:t> at the camp, </a:t>
                      </a:r>
                      <a:r>
                        <a:rPr lang="en-US" sz="2000" b="1">
                          <a:solidFill>
                            <a:srgbClr val="FF0000"/>
                          </a:solidFill>
                          <a:latin typeface="Times New Roman"/>
                        </a:rPr>
                        <a:t>AND </a:t>
                      </a:r>
                      <a:r>
                        <a:rPr lang="en-US" sz="2000">
                          <a:latin typeface="Times New Roman"/>
                        </a:rPr>
                        <a:t>the </a:t>
                      </a:r>
                      <a:r>
                        <a:rPr lang="en-US" sz="2000">
                          <a:highlight>
                            <a:srgbClr val="FFFF00"/>
                          </a:highlight>
                          <a:latin typeface="Times New Roman"/>
                        </a:rPr>
                        <a:t>student's performance on the post-test </a:t>
                      </a:r>
                      <a:r>
                        <a:rPr lang="en-US" sz="2000">
                          <a:latin typeface="Times New Roman"/>
                        </a:rPr>
                        <a:t>administered to the student at the end of the learning loss bridge camp, </a:t>
                      </a:r>
                      <a:r>
                        <a:rPr lang="en-US" sz="2000">
                          <a:highlight>
                            <a:srgbClr val="FFFF00"/>
                          </a:highlight>
                          <a:latin typeface="Times New Roman"/>
                        </a:rPr>
                        <a:t>demonstrates adequate growth (5 percentage points)</a:t>
                      </a:r>
                      <a:r>
                        <a:rPr lang="en-US" sz="2000">
                          <a:latin typeface="Times New Roman"/>
                        </a:rPr>
                        <a:t>, as defined in the State Board’s Promotion and Retention Policy 3.300; </a:t>
                      </a:r>
                      <a:r>
                        <a:rPr lang="en-US" sz="2000">
                          <a:solidFill>
                            <a:srgbClr val="FF0000"/>
                          </a:solidFill>
                          <a:latin typeface="Times New Roman"/>
                        </a:rPr>
                        <a:t>OR</a:t>
                      </a:r>
                    </a:p>
                    <a:p>
                      <a:pPr marL="342900" indent="-342900">
                        <a:buFont typeface="Arial" panose="020B0604020202020204" pitchFamily="34" charset="0"/>
                        <a:buChar char="•"/>
                      </a:pPr>
                      <a:endParaRPr lang="en-US" sz="2000">
                        <a:solidFill>
                          <a:srgbClr val="FF0000"/>
                        </a:solidFill>
                        <a:latin typeface="Times New Roman"/>
                      </a:endParaRPr>
                    </a:p>
                    <a:p>
                      <a:pPr marL="342900" indent="-342900">
                        <a:buFont typeface="Arial" panose="020B0604020202020204" pitchFamily="34" charset="0"/>
                        <a:buChar char="•"/>
                      </a:pPr>
                      <a:endParaRPr lang="en-US" sz="800">
                        <a:latin typeface="Times New Roman"/>
                      </a:endParaRPr>
                    </a:p>
                    <a:p>
                      <a:pPr marL="342900" indent="-342900">
                        <a:buFont typeface="Arial" panose="020B0604020202020204" pitchFamily="34" charset="0"/>
                        <a:buChar char="•"/>
                      </a:pPr>
                      <a:r>
                        <a:rPr lang="en-US" sz="2000">
                          <a:latin typeface="Times New Roman"/>
                        </a:rPr>
                        <a:t>The student receives </a:t>
                      </a:r>
                      <a:r>
                        <a:rPr lang="en-US" sz="2000">
                          <a:highlight>
                            <a:srgbClr val="FFFF00"/>
                          </a:highlight>
                          <a:latin typeface="Times New Roman"/>
                        </a:rPr>
                        <a:t>high-dosage, low-ratio tutoring </a:t>
                      </a:r>
                      <a:r>
                        <a:rPr lang="en-US" sz="2000">
                          <a:latin typeface="Times New Roman"/>
                        </a:rPr>
                        <a:t>for the entirety of the upcoming school year from a Tennessee accelerating literacy and learning corps (TALLC) tutor. For the purposes of this rule, “high-dosage, low-ratio tutoring” means a </a:t>
                      </a:r>
                      <a:r>
                        <a:rPr lang="en-US" sz="2000">
                          <a:highlight>
                            <a:srgbClr val="FFFF00"/>
                          </a:highlight>
                          <a:latin typeface="Times New Roman"/>
                        </a:rPr>
                        <a:t>minimum of two (2) thirty (30) minute sessions per week </a:t>
                      </a:r>
                      <a:r>
                        <a:rPr lang="en-US" sz="2000">
                          <a:latin typeface="Times New Roman"/>
                        </a:rPr>
                        <a:t>with a one to three (1:3) teacher to student ratio. TALLC high dosage, low ratio tutoring may be provided through the following options,                                       </a:t>
                      </a:r>
                    </a:p>
                    <a:p>
                      <a:pPr marL="0" indent="0">
                        <a:buFont typeface="Arial"/>
                        <a:buNone/>
                      </a:pPr>
                      <a:r>
                        <a:rPr lang="en-US" sz="2000">
                          <a:latin typeface="Times New Roman"/>
                        </a:rPr>
                        <a:t>            (I) A tutor recruited and trained through the Department’s </a:t>
                      </a:r>
                      <a:r>
                        <a:rPr lang="en-US" sz="2000">
                          <a:highlight>
                            <a:srgbClr val="FFFF00"/>
                          </a:highlight>
                          <a:latin typeface="Times New Roman"/>
                        </a:rPr>
                        <a:t>TN ALL Corps </a:t>
                      </a:r>
                      <a:r>
                        <a:rPr lang="en-US" sz="2000">
                          <a:latin typeface="Times New Roman"/>
                        </a:rPr>
                        <a:t>program. </a:t>
                      </a:r>
                    </a:p>
                    <a:p>
                      <a:r>
                        <a:rPr lang="en-US" sz="2000">
                          <a:latin typeface="Times New Roman"/>
                        </a:rPr>
                        <a:t>            (II)A district recruited tutor who has completed the Department’s TN ALL Corps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extLst>
                  <a:ext uri="{0D108BD9-81ED-4DB2-BD59-A6C34878D82A}">
                    <a16:rowId xmlns:a16="http://schemas.microsoft.com/office/drawing/2014/main" val="832770909"/>
                  </a:ext>
                </a:extLst>
              </a:tr>
            </a:tbl>
          </a:graphicData>
        </a:graphic>
      </p:graphicFrame>
      <p:pic>
        <p:nvPicPr>
          <p:cNvPr id="6148" name="Picture 4" descr="Almost There Road Sign Stock Photo - Download Image Now - Finish Line,  Finishing, Close To - iStock">
            <a:extLst>
              <a:ext uri="{FF2B5EF4-FFF2-40B4-BE49-F238E27FC236}">
                <a16:creationId xmlns:a16="http://schemas.microsoft.com/office/drawing/2014/main" id="{9792F72D-C191-D1DC-C400-3D0030193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050" y="5124450"/>
            <a:ext cx="3492500" cy="144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236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6" descr="Do you assess your students or do you just test them? | TeachingEnglish |  British Council">
            <a:extLst>
              <a:ext uri="{FF2B5EF4-FFF2-40B4-BE49-F238E27FC236}">
                <a16:creationId xmlns:a16="http://schemas.microsoft.com/office/drawing/2014/main" id="{54861926-0650-E0D8-9B46-12C26232E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34" y="3881067"/>
            <a:ext cx="3594100" cy="2260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7">
            <a:extLst>
              <a:ext uri="{FF2B5EF4-FFF2-40B4-BE49-F238E27FC236}">
                <a16:creationId xmlns:a16="http://schemas.microsoft.com/office/drawing/2014/main" id="{325298AC-B95E-E818-EF01-41DAF42CA4D3}"/>
              </a:ext>
            </a:extLst>
          </p:cNvPr>
          <p:cNvSpPr>
            <a:spLocks noGrp="1"/>
          </p:cNvSpPr>
          <p:nvPr>
            <p:ph type="title"/>
          </p:nvPr>
        </p:nvSpPr>
        <p:spPr>
          <a:xfrm>
            <a:off x="114300" y="111125"/>
            <a:ext cx="10515600" cy="1325563"/>
          </a:xfrm>
        </p:spPr>
        <p:txBody>
          <a:bodyPr>
            <a:normAutofit/>
          </a:bodyPr>
          <a:lstStyle/>
          <a:p>
            <a:r>
              <a:rPr lang="en-US" sz="5400">
                <a:solidFill>
                  <a:schemeClr val="bg1"/>
                </a:solidFill>
                <a:latin typeface="Times New Roman"/>
                <a:cs typeface="Times New Roman"/>
              </a:rPr>
              <a:t>Below Proficient</a:t>
            </a:r>
          </a:p>
        </p:txBody>
      </p:sp>
      <p:sp>
        <p:nvSpPr>
          <p:cNvPr id="7" name="TextBox 6">
            <a:extLst>
              <a:ext uri="{FF2B5EF4-FFF2-40B4-BE49-F238E27FC236}">
                <a16:creationId xmlns:a16="http://schemas.microsoft.com/office/drawing/2014/main" id="{533DE41D-809B-1838-A0C2-6E69B9B07878}"/>
              </a:ext>
            </a:extLst>
          </p:cNvPr>
          <p:cNvSpPr txBox="1"/>
          <p:nvPr/>
        </p:nvSpPr>
        <p:spPr>
          <a:xfrm>
            <a:off x="538747" y="2144251"/>
            <a:ext cx="11074400" cy="144655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Times New Roman"/>
                <a:cs typeface="Times New Roman"/>
              </a:rPr>
              <a:t>What does the law say about students who score “below proficient” on the TCAP assessment?</a:t>
            </a:r>
            <a:endParaRPr lang="en-US" sz="4400" b="0" i="0" u="none" strike="noStrike" kern="1200" cap="none" spc="0" normalizeH="0" baseline="0" noProof="0">
              <a:ln>
                <a:noFill/>
              </a:ln>
              <a:solidFill>
                <a:prstClr val="black"/>
              </a:solidFill>
              <a:effectLst/>
              <a:uLnTx/>
              <a:uFillTx/>
              <a:latin typeface="Times New Roman"/>
              <a:cs typeface="Times New Roman"/>
            </a:endParaRPr>
          </a:p>
        </p:txBody>
      </p:sp>
    </p:spTree>
    <p:extLst>
      <p:ext uri="{BB962C8B-B14F-4D97-AF65-F5344CB8AC3E}">
        <p14:creationId xmlns:p14="http://schemas.microsoft.com/office/powerpoint/2010/main" val="1461725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a:solidFill>
                  <a:schemeClr val="bg1"/>
                </a:solidFill>
                <a:latin typeface="Calibri (Body) "/>
                <a:cs typeface="Arial Black"/>
              </a:rPr>
              <a:t>Tennessee Learning Loss Remediation and Student Acceleration Act </a:t>
            </a:r>
            <a:endParaRPr lang="en-US" sz="2600" b="1">
              <a:solidFill>
                <a:schemeClr val="bg1"/>
              </a:solidFill>
              <a:latin typeface="Calibri (Body) "/>
            </a:endParaRPr>
          </a:p>
        </p:txBody>
      </p:sp>
      <p:graphicFrame>
        <p:nvGraphicFramePr>
          <p:cNvPr id="8" name="Table 9">
            <a:extLst>
              <a:ext uri="{FF2B5EF4-FFF2-40B4-BE49-F238E27FC236}">
                <a16:creationId xmlns:a16="http://schemas.microsoft.com/office/drawing/2014/main" id="{E0E27907-7022-4F1F-A6A9-1456DD088FC3}"/>
              </a:ext>
            </a:extLst>
          </p:cNvPr>
          <p:cNvGraphicFramePr>
            <a:graphicFrameLocks noGrp="1"/>
          </p:cNvGraphicFramePr>
          <p:nvPr>
            <p:extLst>
              <p:ext uri="{D42A27DB-BD31-4B8C-83A1-F6EECF244321}">
                <p14:modId xmlns:p14="http://schemas.microsoft.com/office/powerpoint/2010/main" val="928041867"/>
              </p:ext>
            </p:extLst>
          </p:nvPr>
        </p:nvGraphicFramePr>
        <p:xfrm>
          <a:off x="15768" y="143760"/>
          <a:ext cx="12160466" cy="6714240"/>
        </p:xfrm>
        <a:graphic>
          <a:graphicData uri="http://schemas.openxmlformats.org/drawingml/2006/table">
            <a:tbl>
              <a:tblPr firstRow="1" bandRow="1">
                <a:tableStyleId>{46F890A9-2807-4EBB-B81D-B2AA78EC7F39}</a:tableStyleId>
              </a:tblPr>
              <a:tblGrid>
                <a:gridCol w="11901418">
                  <a:extLst>
                    <a:ext uri="{9D8B030D-6E8A-4147-A177-3AD203B41FA5}">
                      <a16:colId xmlns:a16="http://schemas.microsoft.com/office/drawing/2014/main" val="3296684810"/>
                    </a:ext>
                  </a:extLst>
                </a:gridCol>
                <a:gridCol w="259048">
                  <a:extLst>
                    <a:ext uri="{9D8B030D-6E8A-4147-A177-3AD203B41FA5}">
                      <a16:colId xmlns:a16="http://schemas.microsoft.com/office/drawing/2014/main" val="4205285235"/>
                    </a:ext>
                  </a:extLst>
                </a:gridCol>
              </a:tblGrid>
              <a:tr h="93440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tx1"/>
                          </a:solidFill>
                          <a:effectLst/>
                          <a:latin typeface="Times New Roman"/>
                          <a:ea typeface="+mn-ea"/>
                          <a:cs typeface="+mn-cs"/>
                        </a:rPr>
                        <a:t>A student in grade three (3) who is not proficient in ELA, as determined by the student's achieving a performance level rating of </a:t>
                      </a:r>
                      <a:r>
                        <a:rPr lang="en-US" sz="1800" b="1" kern="1200">
                          <a:solidFill>
                            <a:srgbClr val="FF0000"/>
                          </a:solidFill>
                          <a:effectLst/>
                          <a:latin typeface="Times New Roman"/>
                          <a:ea typeface="+mn-ea"/>
                          <a:cs typeface="+mn-cs"/>
                        </a:rPr>
                        <a:t>“below” </a:t>
                      </a:r>
                      <a:r>
                        <a:rPr lang="en-US" sz="1800" b="1" kern="1200">
                          <a:solidFill>
                            <a:schemeClr val="tx1"/>
                          </a:solidFill>
                          <a:effectLst/>
                          <a:latin typeface="Times New Roman"/>
                          <a:ea typeface="+mn-ea"/>
                          <a:cs typeface="+mn-cs"/>
                        </a:rPr>
                        <a:t>on the ELA portion of the student's most recent TCAP test may be promoted to the fourth (4th) grade if:</a:t>
                      </a:r>
                      <a:r>
                        <a:rPr lang="en-US" sz="1800" b="1" kern="1200">
                          <a:solidFill>
                            <a:schemeClr val="tx1"/>
                          </a:solidFill>
                          <a:effectLst/>
                          <a:latin typeface="Garamond"/>
                          <a:ea typeface="+mn-ea"/>
                          <a:cs typeface="+mn-cs"/>
                        </a:rPr>
                        <a:t> </a:t>
                      </a:r>
                      <a:endParaRPr lang="en-US" sz="1600">
                        <a:solidFill>
                          <a:schemeClr val="tx1"/>
                        </a:solidFill>
                        <a:latin typeface="Garamond"/>
                      </a:endParaRPr>
                    </a:p>
                  </a:txBody>
                  <a:tcPr/>
                </a:tc>
                <a:tc hMerge="1">
                  <a:txBody>
                    <a:bodyPr/>
                    <a:lstStyle/>
                    <a:p>
                      <a:endParaRPr lang="en-US"/>
                    </a:p>
                  </a:txBody>
                  <a:tcPr/>
                </a:tc>
                <a:extLst>
                  <a:ext uri="{0D108BD9-81ED-4DB2-BD59-A6C34878D82A}">
                    <a16:rowId xmlns:a16="http://schemas.microsoft.com/office/drawing/2014/main" val="2515221554"/>
                  </a:ext>
                </a:extLst>
              </a:tr>
              <a:tr h="342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dk1"/>
                        </a:solidFill>
                        <a:effectLst/>
                        <a:latin typeface="Garamond" panose="02020404030301010803" pitchFamily="18"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extLst>
                  <a:ext uri="{0D108BD9-81ED-4DB2-BD59-A6C34878D82A}">
                    <a16:rowId xmlns:a16="http://schemas.microsoft.com/office/drawing/2014/main" val="832770909"/>
                  </a:ext>
                </a:extLst>
              </a:tr>
              <a:tr h="3685904">
                <a:tc>
                  <a:txBody>
                    <a:bodyPr/>
                    <a:lstStyle/>
                    <a:p>
                      <a:pPr marL="285750" indent="-285750">
                        <a:buFont typeface="Arial" panose="020B0604020202020204" pitchFamily="34" charset="0"/>
                        <a:buChar char="•"/>
                      </a:pPr>
                      <a:r>
                        <a:rPr lang="en-US" sz="2000" kern="1200">
                          <a:solidFill>
                            <a:schemeClr val="dk1"/>
                          </a:solidFill>
                          <a:effectLst/>
                          <a:latin typeface="Times New Roman"/>
                          <a:ea typeface="+mn-ea"/>
                          <a:cs typeface="+mn-cs"/>
                        </a:rPr>
                        <a:t>The student attends a learning loss bridge camp before the beginning of the upcoming school year </a:t>
                      </a:r>
                      <a:r>
                        <a:rPr lang="en-US" sz="2000" b="1" kern="1200">
                          <a:solidFill>
                            <a:srgbClr val="FF0000"/>
                          </a:solidFill>
                          <a:effectLst/>
                          <a:latin typeface="Times New Roman"/>
                          <a:ea typeface="+mn-ea"/>
                          <a:cs typeface="+mn-cs"/>
                        </a:rPr>
                        <a:t>AND</a:t>
                      </a:r>
                    </a:p>
                    <a:p>
                      <a:pPr marL="285750" indent="-285750">
                        <a:buFont typeface="Arial" panose="020B0604020202020204" pitchFamily="34" charset="0"/>
                        <a:buChar char="•"/>
                      </a:pPr>
                      <a:endParaRPr lang="en-US" sz="2000" kern="1200">
                        <a:solidFill>
                          <a:schemeClr val="dk1"/>
                        </a:solidFill>
                        <a:effectLst/>
                        <a:latin typeface="Times New Roman"/>
                        <a:ea typeface="+mn-ea"/>
                        <a:cs typeface="+mn-cs"/>
                      </a:endParaRPr>
                    </a:p>
                    <a:p>
                      <a:pPr marL="285750" indent="-285750">
                        <a:buFont typeface="Arial" panose="020B0604020202020204" pitchFamily="34" charset="0"/>
                        <a:buChar char="•"/>
                      </a:pPr>
                      <a:r>
                        <a:rPr lang="en-US" sz="2000" kern="1200">
                          <a:solidFill>
                            <a:schemeClr val="dk1"/>
                          </a:solidFill>
                          <a:effectLst/>
                          <a:latin typeface="Times New Roman"/>
                          <a:ea typeface="+mn-ea"/>
                          <a:cs typeface="+mn-cs"/>
                        </a:rPr>
                        <a:t>Maintains a ninety percent (</a:t>
                      </a:r>
                      <a:r>
                        <a:rPr lang="en-US" sz="2000" kern="1200">
                          <a:solidFill>
                            <a:schemeClr val="dk1"/>
                          </a:solidFill>
                          <a:effectLst/>
                          <a:highlight>
                            <a:srgbClr val="FFFF00"/>
                          </a:highlight>
                          <a:latin typeface="Times New Roman"/>
                          <a:ea typeface="+mn-ea"/>
                          <a:cs typeface="+mn-cs"/>
                        </a:rPr>
                        <a:t>90%) attendance rate </a:t>
                      </a:r>
                      <a:r>
                        <a:rPr lang="en-US" sz="2000" kern="1200">
                          <a:solidFill>
                            <a:schemeClr val="dk1"/>
                          </a:solidFill>
                          <a:effectLst/>
                          <a:latin typeface="Times New Roman"/>
                          <a:ea typeface="+mn-ea"/>
                          <a:cs typeface="+mn-cs"/>
                        </a:rPr>
                        <a:t>at the camp, </a:t>
                      </a:r>
                      <a:r>
                        <a:rPr lang="en-US" sz="2000" b="1" kern="1200">
                          <a:solidFill>
                            <a:srgbClr val="FF0000"/>
                          </a:solidFill>
                          <a:effectLst/>
                          <a:latin typeface="Times New Roman"/>
                          <a:ea typeface="+mn-ea"/>
                          <a:cs typeface="+mn-cs"/>
                        </a:rPr>
                        <a:t>AND</a:t>
                      </a:r>
                    </a:p>
                    <a:p>
                      <a:pPr marL="285750" indent="-285750">
                        <a:buFont typeface="Arial" panose="020B0604020202020204" pitchFamily="34" charset="0"/>
                        <a:buChar char="•"/>
                      </a:pPr>
                      <a:endParaRPr lang="en-US" sz="2000" kern="1200">
                        <a:solidFill>
                          <a:schemeClr val="dk1"/>
                        </a:solidFill>
                        <a:effectLst/>
                        <a:latin typeface="Times New Roman"/>
                        <a:ea typeface="+mn-ea"/>
                        <a:cs typeface="+mn-cs"/>
                      </a:endParaRPr>
                    </a:p>
                    <a:p>
                      <a:pPr marL="285750" indent="-285750">
                        <a:buFont typeface="Arial" panose="020B0604020202020204" pitchFamily="34" charset="0"/>
                        <a:buChar char="•"/>
                      </a:pPr>
                      <a:r>
                        <a:rPr lang="en-US" sz="2000" kern="1200">
                          <a:solidFill>
                            <a:schemeClr val="dk1"/>
                          </a:solidFill>
                          <a:effectLst/>
                          <a:latin typeface="Times New Roman"/>
                          <a:ea typeface="+mn-ea"/>
                          <a:cs typeface="+mn-cs"/>
                        </a:rPr>
                        <a:t>Receives </a:t>
                      </a:r>
                      <a:r>
                        <a:rPr lang="en-US" sz="2000" kern="1200">
                          <a:solidFill>
                            <a:schemeClr val="dk1"/>
                          </a:solidFill>
                          <a:effectLst/>
                          <a:highlight>
                            <a:srgbClr val="FFFF00"/>
                          </a:highlight>
                          <a:latin typeface="Times New Roman"/>
                          <a:ea typeface="+mn-ea"/>
                          <a:cs typeface="+mn-cs"/>
                        </a:rPr>
                        <a:t>high-dosage, low-ratio tutoring </a:t>
                      </a:r>
                      <a:r>
                        <a:rPr lang="en-US" sz="2000" kern="1200">
                          <a:solidFill>
                            <a:schemeClr val="dk1"/>
                          </a:solidFill>
                          <a:effectLst/>
                          <a:latin typeface="Times New Roman"/>
                          <a:ea typeface="+mn-ea"/>
                          <a:cs typeface="+mn-cs"/>
                        </a:rPr>
                        <a:t>for the entirety of the upcoming school year from a Tennessee accelerating literacy and learning corps (TALLC) tutor. For the purposes of this rule, “high-dosage, low-ratio tutoring” means a </a:t>
                      </a:r>
                      <a:r>
                        <a:rPr lang="en-US" sz="2000" kern="1200">
                          <a:solidFill>
                            <a:schemeClr val="dk1"/>
                          </a:solidFill>
                          <a:effectLst/>
                          <a:highlight>
                            <a:srgbClr val="FFFF00"/>
                          </a:highlight>
                          <a:latin typeface="Times New Roman"/>
                          <a:ea typeface="+mn-ea"/>
                          <a:cs typeface="+mn-cs"/>
                        </a:rPr>
                        <a:t>minimum of two (2) thirty (30) minute sessions per week </a:t>
                      </a:r>
                      <a:r>
                        <a:rPr lang="en-US" sz="2000" kern="1200">
                          <a:solidFill>
                            <a:schemeClr val="dk1"/>
                          </a:solidFill>
                          <a:effectLst/>
                          <a:latin typeface="Times New Roman"/>
                          <a:ea typeface="+mn-ea"/>
                          <a:cs typeface="+mn-cs"/>
                        </a:rPr>
                        <a:t>with a one to three (1:3) teacher to student ratio. TALLC high dosage, low ratio tutoring may be provided through the following options, </a:t>
                      </a:r>
                      <a:endParaRPr lang="en-US" sz="2000">
                        <a:effectLst/>
                        <a:latin typeface="Times New Roman"/>
                      </a:endParaRPr>
                    </a:p>
                    <a:p>
                      <a:pPr lvl="1"/>
                      <a:r>
                        <a:rPr lang="en-US" sz="2000" kern="1200">
                          <a:solidFill>
                            <a:schemeClr val="dk1"/>
                          </a:solidFill>
                          <a:effectLst/>
                          <a:latin typeface="Times New Roman"/>
                          <a:ea typeface="+mn-ea"/>
                          <a:cs typeface="+mn-cs"/>
                        </a:rPr>
                        <a:t>(I)  A tutor recruited and trained through the Department’s </a:t>
                      </a:r>
                      <a:r>
                        <a:rPr lang="en-US" sz="2000" kern="1200">
                          <a:solidFill>
                            <a:schemeClr val="dk1"/>
                          </a:solidFill>
                          <a:effectLst/>
                          <a:highlight>
                            <a:srgbClr val="FFFF00"/>
                          </a:highlight>
                          <a:latin typeface="Times New Roman"/>
                          <a:ea typeface="+mn-ea"/>
                          <a:cs typeface="+mn-cs"/>
                        </a:rPr>
                        <a:t>TN ALL Corps </a:t>
                      </a:r>
                      <a:r>
                        <a:rPr lang="en-US" sz="2000" kern="1200">
                          <a:solidFill>
                            <a:schemeClr val="dk1"/>
                          </a:solidFill>
                          <a:effectLst/>
                          <a:latin typeface="Times New Roman"/>
                          <a:ea typeface="+mn-ea"/>
                          <a:cs typeface="+mn-cs"/>
                        </a:rPr>
                        <a:t>program. </a:t>
                      </a:r>
                      <a:endParaRPr lang="en-US" sz="2000">
                        <a:effectLst/>
                        <a:latin typeface="Times New Roman"/>
                      </a:endParaRPr>
                    </a:p>
                    <a:p>
                      <a:pPr lvl="1"/>
                      <a:r>
                        <a:rPr lang="en-US" sz="2000" kern="1200">
                          <a:solidFill>
                            <a:schemeClr val="dk1"/>
                          </a:solidFill>
                          <a:effectLst/>
                          <a:latin typeface="Times New Roman"/>
                          <a:ea typeface="+mn-ea"/>
                          <a:cs typeface="+mn-cs"/>
                        </a:rPr>
                        <a:t>(II)  A district recruited tutor who has completed the Department’s TN ALL Corps training. </a:t>
                      </a:r>
                      <a:endParaRPr lang="en-US" sz="2000">
                        <a:effectLst/>
                        <a:latin typeface="Times New Roman"/>
                      </a:endParaRPr>
                    </a:p>
                  </a:txBody>
                  <a:tcPr/>
                </a:tc>
                <a:tc>
                  <a:txBody>
                    <a:bodyPr/>
                    <a:lstStyle/>
                    <a:p>
                      <a:endParaRPr lang="en-US" sz="1600">
                        <a:latin typeface="Calibri (Body)"/>
                      </a:endParaRPr>
                    </a:p>
                  </a:txBody>
                  <a:tcPr/>
                </a:tc>
                <a:extLst>
                  <a:ext uri="{0D108BD9-81ED-4DB2-BD59-A6C34878D82A}">
                    <a16:rowId xmlns:a16="http://schemas.microsoft.com/office/drawing/2014/main" val="589787210"/>
                  </a:ext>
                </a:extLst>
              </a:tr>
              <a:tr h="146881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a:solidFill>
                          <a:schemeClr val="dk1"/>
                        </a:solidFill>
                        <a:effectLst/>
                        <a:latin typeface="Calibri (Body)"/>
                        <a:ea typeface="+mn-ea"/>
                        <a:cs typeface="+mn-cs"/>
                      </a:endParaRPr>
                    </a:p>
                  </a:txBody>
                  <a:tcPr/>
                </a:tc>
                <a:tc hMerge="1">
                  <a:txBody>
                    <a:bodyPr/>
                    <a:lstStyle/>
                    <a:p>
                      <a:endParaRPr lang="en-US"/>
                    </a:p>
                  </a:txBody>
                  <a:tcPr/>
                </a:tc>
                <a:extLst>
                  <a:ext uri="{0D108BD9-81ED-4DB2-BD59-A6C34878D82A}">
                    <a16:rowId xmlns:a16="http://schemas.microsoft.com/office/drawing/2014/main" val="1620827536"/>
                  </a:ext>
                </a:extLst>
              </a:tr>
              <a:tr h="282494">
                <a:tc gridSpan="2">
                  <a:txBody>
                    <a:bodyPr/>
                    <a:lstStyle/>
                    <a:p>
                      <a:pPr marL="285750" lvl="0" indent="-285750">
                        <a:buFont typeface="Arial" panose="020B0604020202020204" pitchFamily="34" charset="0"/>
                        <a:buChar char="•"/>
                      </a:pPr>
                      <a:endParaRPr lang="en-US" sz="800">
                        <a:latin typeface="Calibri (Body)"/>
                      </a:endParaRPr>
                    </a:p>
                  </a:txBody>
                  <a:tcPr/>
                </a:tc>
                <a:tc hMerge="1">
                  <a:txBody>
                    <a:bodyPr/>
                    <a:lstStyle/>
                    <a:p>
                      <a:endParaRPr lang="en-US"/>
                    </a:p>
                  </a:txBody>
                  <a:tcPr/>
                </a:tc>
                <a:extLst>
                  <a:ext uri="{0D108BD9-81ED-4DB2-BD59-A6C34878D82A}">
                    <a16:rowId xmlns:a16="http://schemas.microsoft.com/office/drawing/2014/main" val="1000822581"/>
                  </a:ext>
                </a:extLst>
              </a:tr>
            </a:tbl>
          </a:graphicData>
        </a:graphic>
      </p:graphicFrame>
      <p:pic>
        <p:nvPicPr>
          <p:cNvPr id="5126" name="Picture 6" descr="Reading Under the Radar | Cassie Gutman | Substack">
            <a:extLst>
              <a:ext uri="{FF2B5EF4-FFF2-40B4-BE49-F238E27FC236}">
                <a16:creationId xmlns:a16="http://schemas.microsoft.com/office/drawing/2014/main" id="{18BC1E1C-F653-DD04-420B-B627D3882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300" y="4691637"/>
            <a:ext cx="3378200" cy="1594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31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a:solidFill>
                  <a:schemeClr val="bg1"/>
                </a:solidFill>
                <a:latin typeface="Calibri (Body) "/>
                <a:cs typeface="Arial Black"/>
              </a:rPr>
              <a:t>Tennessee Learning Loss Remediation and Student Acceleration Act </a:t>
            </a:r>
            <a:endParaRPr lang="en-US" sz="2600" b="1">
              <a:solidFill>
                <a:schemeClr val="bg1"/>
              </a:solidFill>
              <a:latin typeface="Calibri (Body) "/>
            </a:endParaRPr>
          </a:p>
        </p:txBody>
      </p:sp>
      <p:graphicFrame>
        <p:nvGraphicFramePr>
          <p:cNvPr id="8" name="Table 9">
            <a:extLst>
              <a:ext uri="{FF2B5EF4-FFF2-40B4-BE49-F238E27FC236}">
                <a16:creationId xmlns:a16="http://schemas.microsoft.com/office/drawing/2014/main" id="{E0E27907-7022-4F1F-A6A9-1456DD088FC3}"/>
              </a:ext>
            </a:extLst>
          </p:cNvPr>
          <p:cNvGraphicFramePr>
            <a:graphicFrameLocks noGrp="1"/>
          </p:cNvGraphicFramePr>
          <p:nvPr>
            <p:extLst>
              <p:ext uri="{D42A27DB-BD31-4B8C-83A1-F6EECF244321}">
                <p14:modId xmlns:p14="http://schemas.microsoft.com/office/powerpoint/2010/main" val="221774750"/>
              </p:ext>
            </p:extLst>
          </p:nvPr>
        </p:nvGraphicFramePr>
        <p:xfrm>
          <a:off x="-1" y="0"/>
          <a:ext cx="12176233" cy="7747883"/>
        </p:xfrm>
        <a:graphic>
          <a:graphicData uri="http://schemas.openxmlformats.org/drawingml/2006/table">
            <a:tbl>
              <a:tblPr firstRow="1" bandRow="1">
                <a:tableStyleId>{46F890A9-2807-4EBB-B81D-B2AA78EC7F39}</a:tableStyleId>
              </a:tblPr>
              <a:tblGrid>
                <a:gridCol w="11965129">
                  <a:extLst>
                    <a:ext uri="{9D8B030D-6E8A-4147-A177-3AD203B41FA5}">
                      <a16:colId xmlns:a16="http://schemas.microsoft.com/office/drawing/2014/main" val="3296684810"/>
                    </a:ext>
                  </a:extLst>
                </a:gridCol>
                <a:gridCol w="211104">
                  <a:extLst>
                    <a:ext uri="{9D8B030D-6E8A-4147-A177-3AD203B41FA5}">
                      <a16:colId xmlns:a16="http://schemas.microsoft.com/office/drawing/2014/main" val="4205285235"/>
                    </a:ext>
                  </a:extLst>
                </a:gridCol>
              </a:tblGrid>
              <a:tr h="89785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a:solidFill>
                            <a:schemeClr val="tx1"/>
                          </a:solidFill>
                          <a:latin typeface="Garamond" panose="02020404030301010803" pitchFamily="18" charset="0"/>
                        </a:rPr>
                        <a:t>Exemptions to 3</a:t>
                      </a:r>
                      <a:r>
                        <a:rPr lang="en-US" sz="4000" baseline="30000">
                          <a:solidFill>
                            <a:schemeClr val="tx1"/>
                          </a:solidFill>
                          <a:latin typeface="Garamond" panose="02020404030301010803" pitchFamily="18" charset="0"/>
                        </a:rPr>
                        <a:t>rd</a:t>
                      </a:r>
                      <a:r>
                        <a:rPr lang="en-US" sz="4000">
                          <a:solidFill>
                            <a:schemeClr val="tx1"/>
                          </a:solidFill>
                          <a:latin typeface="Garamond" panose="02020404030301010803" pitchFamily="18" charset="0"/>
                        </a:rPr>
                        <a:t> Grade Retention</a:t>
                      </a:r>
                    </a:p>
                  </a:txBody>
                  <a:tcPr/>
                </a:tc>
                <a:tc hMerge="1">
                  <a:txBody>
                    <a:bodyPr/>
                    <a:lstStyle/>
                    <a:p>
                      <a:endParaRPr lang="en-US"/>
                    </a:p>
                  </a:txBody>
                  <a:tcPr/>
                </a:tc>
                <a:extLst>
                  <a:ext uri="{0D108BD9-81ED-4DB2-BD59-A6C34878D82A}">
                    <a16:rowId xmlns:a16="http://schemas.microsoft.com/office/drawing/2014/main" val="2515221554"/>
                  </a:ext>
                </a:extLst>
              </a:tr>
              <a:tr h="3584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Garamond" panose="02020404030301010803" pitchFamily="18" charset="0"/>
                          <a:ea typeface="+mn-ea"/>
                          <a:cs typeface="+mn-cs"/>
                        </a:rPr>
                        <a:t>Any 3</a:t>
                      </a:r>
                      <a:r>
                        <a:rPr lang="en-US" sz="2400" kern="1200" baseline="30000">
                          <a:solidFill>
                            <a:schemeClr val="dk1"/>
                          </a:solidFill>
                          <a:effectLst/>
                          <a:latin typeface="Garamond" panose="02020404030301010803" pitchFamily="18" charset="0"/>
                          <a:ea typeface="+mn-ea"/>
                          <a:cs typeface="+mn-cs"/>
                        </a:rPr>
                        <a:t>rd</a:t>
                      </a:r>
                      <a:r>
                        <a:rPr lang="en-US" sz="2400" kern="1200">
                          <a:solidFill>
                            <a:schemeClr val="dk1"/>
                          </a:solidFill>
                          <a:effectLst/>
                          <a:latin typeface="Garamond" panose="02020404030301010803" pitchFamily="18" charset="0"/>
                          <a:ea typeface="+mn-ea"/>
                          <a:cs typeface="+mn-cs"/>
                        </a:rPr>
                        <a:t> grade student can be exempt if they fall within any of these categories.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extLst>
                  <a:ext uri="{0D108BD9-81ED-4DB2-BD59-A6C34878D82A}">
                    <a16:rowId xmlns:a16="http://schemas.microsoft.com/office/drawing/2014/main" val="832770909"/>
                  </a:ext>
                </a:extLst>
              </a:tr>
              <a:tr h="4333717">
                <a:tc>
                  <a:txBody>
                    <a:bodyPr/>
                    <a:lstStyle/>
                    <a:p>
                      <a:pPr marL="285750" indent="-285750">
                        <a:buFont typeface="Arial" panose="020B0604020202020204" pitchFamily="34" charset="0"/>
                        <a:buChar char="•"/>
                      </a:pPr>
                      <a:endParaRPr lang="en-US" sz="2000">
                        <a:effectLst/>
                        <a:latin typeface="Garamond" panose="02020404030301010803" pitchFamily="18" charset="0"/>
                      </a:endParaRPr>
                    </a:p>
                  </a:txBody>
                  <a:tcPr/>
                </a:tc>
                <a:tc>
                  <a:txBody>
                    <a:bodyPr/>
                    <a:lstStyle/>
                    <a:p>
                      <a:endParaRPr lang="en-US" sz="1600">
                        <a:latin typeface="Calibri (Body)"/>
                      </a:endParaRPr>
                    </a:p>
                  </a:txBody>
                  <a:tcPr/>
                </a:tc>
                <a:extLst>
                  <a:ext uri="{0D108BD9-81ED-4DB2-BD59-A6C34878D82A}">
                    <a16:rowId xmlns:a16="http://schemas.microsoft.com/office/drawing/2014/main" val="589787210"/>
                  </a:ext>
                </a:extLst>
              </a:tr>
              <a:tr h="172697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a:solidFill>
                          <a:schemeClr val="dk1"/>
                        </a:solidFill>
                        <a:effectLst/>
                        <a:latin typeface="Calibri (Body)"/>
                        <a:ea typeface="+mn-ea"/>
                        <a:cs typeface="+mn-cs"/>
                      </a:endParaRPr>
                    </a:p>
                  </a:txBody>
                  <a:tcPr/>
                </a:tc>
                <a:tc hMerge="1">
                  <a:txBody>
                    <a:bodyPr/>
                    <a:lstStyle/>
                    <a:p>
                      <a:endParaRPr lang="en-US"/>
                    </a:p>
                  </a:txBody>
                  <a:tcPr/>
                </a:tc>
                <a:extLst>
                  <a:ext uri="{0D108BD9-81ED-4DB2-BD59-A6C34878D82A}">
                    <a16:rowId xmlns:a16="http://schemas.microsoft.com/office/drawing/2014/main" val="1620827536"/>
                  </a:ext>
                </a:extLst>
              </a:tr>
              <a:tr h="332143">
                <a:tc gridSpan="2">
                  <a:txBody>
                    <a:bodyPr/>
                    <a:lstStyle/>
                    <a:p>
                      <a:pPr marL="285750" lvl="0" indent="-285750">
                        <a:buFont typeface="Arial" panose="020B0604020202020204" pitchFamily="34" charset="0"/>
                        <a:buChar char="•"/>
                      </a:pPr>
                      <a:endParaRPr lang="en-US" sz="800">
                        <a:latin typeface="Calibri (Body)"/>
                      </a:endParaRPr>
                    </a:p>
                  </a:txBody>
                  <a:tcPr/>
                </a:tc>
                <a:tc hMerge="1">
                  <a:txBody>
                    <a:bodyPr/>
                    <a:lstStyle/>
                    <a:p>
                      <a:endParaRPr lang="en-US"/>
                    </a:p>
                  </a:txBody>
                  <a:tcPr/>
                </a:tc>
                <a:extLst>
                  <a:ext uri="{0D108BD9-81ED-4DB2-BD59-A6C34878D82A}">
                    <a16:rowId xmlns:a16="http://schemas.microsoft.com/office/drawing/2014/main" val="1000822581"/>
                  </a:ext>
                </a:extLst>
              </a:tr>
            </a:tbl>
          </a:graphicData>
        </a:graphic>
      </p:graphicFrame>
      <p:pic>
        <p:nvPicPr>
          <p:cNvPr id="4" name="Picture 3" descr="A screenshot of a computer&#10;&#10;Description automatically generated">
            <a:extLst>
              <a:ext uri="{FF2B5EF4-FFF2-40B4-BE49-F238E27FC236}">
                <a16:creationId xmlns:a16="http://schemas.microsoft.com/office/drawing/2014/main" id="{3AD19993-74ED-E230-C014-6878717461B2}"/>
              </a:ext>
            </a:extLst>
          </p:cNvPr>
          <p:cNvPicPr>
            <a:picLocks noChangeAspect="1"/>
          </p:cNvPicPr>
          <p:nvPr/>
        </p:nvPicPr>
        <p:blipFill rotWithShape="1">
          <a:blip r:embed="rId2"/>
          <a:srcRect l="24718" t="40678" r="34087" b="14501"/>
          <a:stretch/>
        </p:blipFill>
        <p:spPr>
          <a:xfrm>
            <a:off x="1887107" y="1578406"/>
            <a:ext cx="8735041" cy="5939828"/>
          </a:xfrm>
          <a:prstGeom prst="rect">
            <a:avLst/>
          </a:prstGeom>
        </p:spPr>
      </p:pic>
    </p:spTree>
    <p:extLst>
      <p:ext uri="{BB962C8B-B14F-4D97-AF65-F5344CB8AC3E}">
        <p14:creationId xmlns:p14="http://schemas.microsoft.com/office/powerpoint/2010/main" val="561730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CS-PPT" id="{4464D502-E929-034D-93CD-395FD5CC1E70}" vid="{31E13415-6185-C64E-9B09-2FF21BB0361D}"/>
    </a:ext>
  </a:extLst>
</a:theme>
</file>

<file path=ppt/theme/theme2.xml><?xml version="1.0" encoding="utf-8"?>
<a:theme xmlns:a="http://schemas.openxmlformats.org/drawingml/2006/main" name="1_Office Theme">
  <a:themeElements>
    <a:clrScheme name="MSCS RPM KPIs">
      <a:dk1>
        <a:srgbClr val="000000"/>
      </a:dk1>
      <a:lt1>
        <a:srgbClr val="FFFFFF"/>
      </a:lt1>
      <a:dk2>
        <a:srgbClr val="44546A"/>
      </a:dk2>
      <a:lt2>
        <a:srgbClr val="E7E6E6"/>
      </a:lt2>
      <a:accent1>
        <a:srgbClr val="005DAB"/>
      </a:accent1>
      <a:accent2>
        <a:srgbClr val="C31230"/>
      </a:accent2>
      <a:accent3>
        <a:srgbClr val="FFC323"/>
      </a:accent3>
      <a:accent4>
        <a:srgbClr val="7A8BBA"/>
      </a:accent4>
      <a:accent5>
        <a:srgbClr val="E0797C"/>
      </a:accent5>
      <a:accent6>
        <a:srgbClr val="FEDA7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A2DE64-B73A-844E-B33D-88A49E2E0BD4}" vid="{1ADB356A-8C1F-514F-9C82-04D53A70D4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5a347c8-8a70-47e2-b124-b45278f88f82">
      <UserInfo>
        <DisplayName>CARMEN D BARFIELD</DisplayName>
        <AccountId>73</AccountId>
        <AccountType/>
      </UserInfo>
    </SharedWithUsers>
    <_activity xmlns="66ae0dc0-2ceb-4d66-8f6e-15b3ca4e1c64"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D5552345A35B42939E8C6C7CDCD8B6" ma:contentTypeVersion="20" ma:contentTypeDescription="Create a new document." ma:contentTypeScope="" ma:versionID="7e03af85c4ad9ca615b73b07c07780c4">
  <xsd:schema xmlns:xsd="http://www.w3.org/2001/XMLSchema" xmlns:xs="http://www.w3.org/2001/XMLSchema" xmlns:p="http://schemas.microsoft.com/office/2006/metadata/properties" xmlns:ns1="http://schemas.microsoft.com/sharepoint/v3" xmlns:ns3="85a347c8-8a70-47e2-b124-b45278f88f82" xmlns:ns4="66ae0dc0-2ceb-4d66-8f6e-15b3ca4e1c64" targetNamespace="http://schemas.microsoft.com/office/2006/metadata/properties" ma:root="true" ma:fieldsID="05c94ce929b21bee674d0abab61f0fb8" ns1:_="" ns3:_="" ns4:_="">
    <xsd:import namespace="http://schemas.microsoft.com/sharepoint/v3"/>
    <xsd:import namespace="85a347c8-8a70-47e2-b124-b45278f88f82"/>
    <xsd:import namespace="66ae0dc0-2ceb-4d66-8f6e-15b3ca4e1c6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element ref="ns1:_ip_UnifiedCompliancePolicyProperties" minOccurs="0"/>
                <xsd:element ref="ns1:_ip_UnifiedCompliancePolicyUIAction" minOccurs="0"/>
                <xsd:element ref="ns4:MediaServiceSearchPropertie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a347c8-8a70-47e2-b124-b45278f88f8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ae0dc0-2ceb-4d66-8f6e-15b3ca4e1c6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_activity" ma:index="25" nillable="true" ma:displayName="_activity" ma:hidden="true" ma:internalName="_activity">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ystemTags" ma:index="27"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6EB24A-5271-444B-99A7-2DBB89826059}">
  <ds:schemaRefs>
    <ds:schemaRef ds:uri="66ae0dc0-2ceb-4d66-8f6e-15b3ca4e1c64"/>
    <ds:schemaRef ds:uri="85a347c8-8a70-47e2-b124-b45278f88f8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A08B8FB-52B4-47C5-AD7F-9ACD03A473EB}">
  <ds:schemaRefs>
    <ds:schemaRef ds:uri="http://schemas.microsoft.com/sharepoint/v3/contenttype/forms"/>
  </ds:schemaRefs>
</ds:datastoreItem>
</file>

<file path=customXml/itemProps3.xml><?xml version="1.0" encoding="utf-8"?>
<ds:datastoreItem xmlns:ds="http://schemas.openxmlformats.org/officeDocument/2006/customXml" ds:itemID="{E59DCB34-DB7A-4480-8E33-5CBF07072877}">
  <ds:schemaRefs>
    <ds:schemaRef ds:uri="66ae0dc0-2ceb-4d66-8f6e-15b3ca4e1c64"/>
    <ds:schemaRef ds:uri="85a347c8-8a70-47e2-b124-b45278f88f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1216</Words>
  <Application>Microsoft Office PowerPoint</Application>
  <PresentationFormat>Widescreen</PresentationFormat>
  <Paragraphs>89</Paragraphs>
  <Slides>17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Calibri (Body)</vt:lpstr>
      <vt:lpstr>Calibri (Body) </vt:lpstr>
      <vt:lpstr>Calibri Light</vt:lpstr>
      <vt:lpstr>Century Gothic</vt:lpstr>
      <vt:lpstr>Garamond</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Tennessee Learning Loss Remediation and Student Acceleration Act </vt:lpstr>
      <vt:lpstr>Below Proficient</vt:lpstr>
      <vt:lpstr>Tennessee Learning Loss Remediation and Student Acceleration Act </vt:lpstr>
      <vt:lpstr>Tennessee Learning Loss Remediation and Student Acceleration Act </vt:lpstr>
      <vt:lpstr>PowerPoint Presentation</vt:lpstr>
      <vt:lpstr>PowerPoint Presentation</vt:lpstr>
      <vt:lpstr>Tennessee Learning Loss Remediation and Student Acceleration Act </vt:lpstr>
      <vt:lpstr>PowerPoint Presentation</vt:lpstr>
      <vt:lpstr>PowerPoint Presentation</vt:lpstr>
      <vt:lpstr>Parent Notification</vt:lpstr>
      <vt:lpstr>Electronic Parent Acknowledgement-Signature Page in PowerSchool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LATOSHA K WISEMAN</dc:creator>
  <cp:lastModifiedBy>LILLIAN M CAPLES</cp:lastModifiedBy>
  <cp:revision>3</cp:revision>
  <dcterms:created xsi:type="dcterms:W3CDTF">2023-11-17T21:28:23Z</dcterms:created>
  <dcterms:modified xsi:type="dcterms:W3CDTF">2025-02-06T23:46:31Z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0x010100F5D5552345A35B42939E8C6C7CDCD8B6</vt:lpwstr>
  </property>
</Properties>
</file>