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70" r:id="rId13"/>
    <p:sldId id="269" r:id="rId14"/>
    <p:sldId id="272" r:id="rId15"/>
    <p:sldId id="271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Wingdings 2" pitchFamily="2" charset="2"/>
      <p:regular r:id="rId26"/>
    </p:embeddedFont>
    <p:embeddedFont>
      <p:font typeface="Wingdings 3" pitchFamily="2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2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79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5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also receive a paper copy for signatures to be returned to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82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C2975C58-9E72-20DD-69D0-182F1DEEC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>
            <a:extLst>
              <a:ext uri="{FF2B5EF4-FFF2-40B4-BE49-F238E27FC236}">
                <a16:creationId xmlns:a16="http://schemas.microsoft.com/office/drawing/2014/main" id="{7BEC97D3-C268-0A2A-2FCF-B4FF1B9191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>
            <a:extLst>
              <a:ext uri="{FF2B5EF4-FFF2-40B4-BE49-F238E27FC236}">
                <a16:creationId xmlns:a16="http://schemas.microsoft.com/office/drawing/2014/main" id="{041AE152-4585-B7F5-CB18-7766CED7E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also receive a paper copy for signatures to be returned to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1961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also receive a paper copy for signatures to be returned to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45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61e275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61e275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49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fdb6974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fdb6974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purpose of the Title I, Part A program is to provide federal dollars to supplement educational opportunities for students who attend schools with high numbers or percentages of children from low-income families and are most at risk of failing to meet the state’s challenging academic achievement standards. Title I, Part A funds are to be used to provide all students significant opportunity to receive a fair, equitable, and high-quality education, and to close educational achievement gaps.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fdb6974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fdb6974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61e275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61e275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161e275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161e275a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161e275a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161e275a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161e275a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161e275a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61e275a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161e275a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1" y="2571750"/>
            <a:ext cx="7473205" cy="38660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0509" y="2958352"/>
            <a:ext cx="7777800" cy="170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solidFill>
                  <a:srgbClr val="00B050"/>
                </a:solidFill>
              </a:rPr>
              <a:t>Annual Title I Parent Meeting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Nicholas Dominguez, Principal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Shela Ashford, Anthony Bowen, and Jennifer Jackson, Assistant Principals 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Lokita Glover, Title 1 PLC Coach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Sydney Hennings Math Instructional Coach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Jamie Hargett, RTI Interventionist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 Beth James and Melanie Harrison, Professional School Counselors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0D240144-7CDA-A48F-8E41-368C65125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64" y="484415"/>
            <a:ext cx="2862072" cy="1923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1819835" y="457200"/>
            <a:ext cx="65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Code of Conduct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3951D-33F1-0647-B87F-EEB791A3386E}"/>
              </a:ext>
            </a:extLst>
          </p:cNvPr>
          <p:cNvSpPr txBox="1"/>
          <p:nvPr/>
        </p:nvSpPr>
        <p:spPr>
          <a:xfrm>
            <a:off x="1461248" y="1055815"/>
            <a:ext cx="724348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Macon- Hall Elementary Student Code of Conduct: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am Safe, Responsible and Respectful.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have Integrity.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classroom, hallway, cafeteria, bathroom expectations posted throughout the school.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on MSCS website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Speaks to the shared responsibility of children’s conduct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Gives notice of infractions as well as strategies and/or disciplinary measures for levels of offenses.</a:t>
            </a:r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CDBC5246-D3B0-FCC0-B3CA-96C944AF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1057342" cy="1285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2764991" y="320250"/>
            <a:ext cx="323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Code of Conduct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60834BC-0DAB-024C-8ADD-7AB4C510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32" y="689582"/>
            <a:ext cx="7306318" cy="4037714"/>
          </a:xfrm>
          <a:prstGeom prst="rect">
            <a:avLst/>
          </a:prstGeom>
        </p:spPr>
      </p:pic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B8126A05-D586-B12C-8E93-95AA7E0E7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5" y="447575"/>
            <a:ext cx="1124527" cy="14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2764991" y="320250"/>
            <a:ext cx="323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Progressive Discipline Policy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22DCE5F-187A-9146-847C-F50D4D88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263" y="737506"/>
            <a:ext cx="5399313" cy="3993089"/>
          </a:xfrm>
          <a:prstGeom prst="rect">
            <a:avLst/>
          </a:prstGeom>
        </p:spPr>
      </p:pic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B001A894-4351-0163-B9FD-F343B60B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5" y="447574"/>
            <a:ext cx="1414501" cy="13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9BF4F-B9BD-9C4F-A0D9-5E6DF400661E}"/>
              </a:ext>
            </a:extLst>
          </p:cNvPr>
          <p:cNvSpPr txBox="1"/>
          <p:nvPr/>
        </p:nvSpPr>
        <p:spPr>
          <a:xfrm>
            <a:off x="2322577" y="390172"/>
            <a:ext cx="5550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Doors open at 8:45 for Breakfast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 begins at 9:15, students are tardy at 9:30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Drop-offs or Pick-ups in the front of the building. All Car riders must be dropped off and picked up in the car rider line in the rear parking 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 rider Dismissal begins at 4:05 and ends at 4:30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are required to sign students out after 4:30 in the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Riding the bus to and from school is a privilege that can be revoked 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8F70CE63-141F-A7F4-5506-259A5A7C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2E685387-63D3-8D86-8791-E9007509D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>
            <a:extLst>
              <a:ext uri="{FF2B5EF4-FFF2-40B4-BE49-F238E27FC236}">
                <a16:creationId xmlns:a16="http://schemas.microsoft.com/office/drawing/2014/main" id="{63DC0BB6-B2CD-62D8-7C56-4FA3FA669E89}"/>
              </a:ext>
            </a:extLst>
          </p:cNvPr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55C9F-7681-A3BA-D839-0E4408823910}"/>
              </a:ext>
            </a:extLst>
          </p:cNvPr>
          <p:cNvSpPr txBox="1"/>
          <p:nvPr/>
        </p:nvSpPr>
        <p:spPr>
          <a:xfrm>
            <a:off x="1680755" y="1029789"/>
            <a:ext cx="6496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check our website for a copy of the Parent Engagement form, the School/Parent Compact and The MH 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Parent Handbook.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give us feedback on any updates or changes that you deem necessary on either contract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your time and commitment to MHE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Closing Remarks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2925A-E216-574B-EA85-FAC347BD6F8D}"/>
              </a:ext>
            </a:extLst>
          </p:cNvPr>
          <p:cNvSpPr txBox="1"/>
          <p:nvPr/>
        </p:nvSpPr>
        <p:spPr>
          <a:xfrm>
            <a:off x="2507556" y="390172"/>
            <a:ext cx="31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0D555B17-69A7-B1BE-2336-98FE0BE3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9BF4F-B9BD-9C4F-A0D9-5E6DF400661E}"/>
              </a:ext>
            </a:extLst>
          </p:cNvPr>
          <p:cNvSpPr txBox="1"/>
          <p:nvPr/>
        </p:nvSpPr>
        <p:spPr>
          <a:xfrm>
            <a:off x="2066545" y="390172"/>
            <a:ext cx="611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 Engagement Survey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8F70CE63-141F-A7F4-5506-259A5A7C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455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60E3E-4CC1-A2C9-0D2E-D3E2F89E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97" y="1102019"/>
            <a:ext cx="5143500" cy="35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554500" y="424225"/>
            <a:ext cx="5592250" cy="49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</a:p>
        </p:txBody>
      </p:sp>
      <p:sp>
        <p:nvSpPr>
          <p:cNvPr id="81" name="Google Shape;81;p16"/>
          <p:cNvSpPr txBox="1"/>
          <p:nvPr/>
        </p:nvSpPr>
        <p:spPr>
          <a:xfrm>
            <a:off x="1470660" y="1035806"/>
            <a:ext cx="7080900" cy="368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Welcome	 			Nicholas Dominguez, Principal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 		 Lokita Glover, PLC Coach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Notice of Title I School Status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Engagement Policies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Parental Involvement Requirements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 for Parental Involvement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Reporting Pupil Progress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Parent-Teacher Conferences					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Status School Improvement Plan/ District-School Status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 Qualifications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Parent’s Right to Know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School/Parent Compact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Code of Conduct/ Important Information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Survey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Closing Remarks						</a:t>
            </a:r>
            <a:r>
              <a:rPr lang="en-US" dirty="0"/>
              <a:t>			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7A163B4C-BD82-139D-A076-410D8779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5" y="396315"/>
            <a:ext cx="9906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792941" y="389025"/>
            <a:ext cx="6451853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105786" y="1043400"/>
            <a:ext cx="7563084" cy="371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 Title 1 School!!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of Title1 is to provide all children significant opportunities to receive a fair, equitable, and high-quality education, to close educational achievement gaps.</a:t>
            </a:r>
            <a:endParaRPr lang="en-US" sz="2000" dirty="0">
              <a:solidFill>
                <a:srgbClr val="3D3E40"/>
              </a:solidFill>
              <a:latin typeface="Open Sans" panose="020B0606030504020204" pitchFamily="34" charset="0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3D3E40"/>
              </a:solidFill>
              <a:effectLst/>
              <a:latin typeface="Open Sans" panose="020B0606030504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1 federal funds provide: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Supplemental resources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Programs, materials, supplies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(Promethean Boards,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DocuCams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Computers)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( Teacher Assistants, Additional Guidance Counselors, Teachers)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and Family Engagement events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47AAD6FB-FC17-BEA2-C4C5-E1414717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990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034900" y="406295"/>
            <a:ext cx="50742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Policies for Family Engagement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291097" y="859356"/>
            <a:ext cx="7157960" cy="396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Shelby County Schools’ Family Engagement Policy #4.502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Engagement Plan was created Spring 2024 with parental input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Purpose:</a:t>
            </a: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information about how parents can be involved in decision-making and activities</a:t>
            </a: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information about training offered to parents</a:t>
            </a: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information about increasing parental involvement</a:t>
            </a:r>
          </a:p>
          <a:p>
            <a:pPr marL="109728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Parents are needed to: </a:t>
            </a:r>
          </a:p>
          <a:p>
            <a:pPr marL="452628" indent="-34290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 and support the PTO</a:t>
            </a:r>
          </a:p>
          <a:p>
            <a:pPr marL="452628" indent="-34290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Participate in meetings, parent conferences, and school events</a:t>
            </a:r>
          </a:p>
          <a:p>
            <a:pPr marL="109728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 for Parental Involvement include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Grandparent’s Day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j-lt"/>
                <a:ea typeface="Century Gothic"/>
                <a:cs typeface="Century Gothic"/>
                <a:sym typeface="Century Gothic"/>
              </a:rPr>
              <a:t>September 11( A-L) September 12( M-Z)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Reading is Spooktacular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E-Parties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Family Literacy Trainings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Father/Daughter Dance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Mother/Son Game Night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Spring Carnival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entury Gothic"/>
                <a:cs typeface="Century Gothic"/>
                <a:sym typeface="Century Gothic"/>
              </a:rPr>
              <a:t>Assisting with creating the Family Engagement Plan and School Compact May 2025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Century Gothic"/>
              </a:rPr>
              <a:t>All activities are posted on Class Dojo and Social Media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2628" indent="-34290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18A3908C-09F0-711A-1A0C-1ACFB699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990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2222204" y="424223"/>
            <a:ext cx="4924545" cy="5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Family Engagement Plan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192306" y="1237128"/>
            <a:ext cx="7281447" cy="315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6C6F4-CF19-3970-C315-66AB2264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7" y="841247"/>
            <a:ext cx="4640742" cy="3878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CDB0F-DD05-34D8-6A5B-98A847541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61" y="910557"/>
            <a:ext cx="3622669" cy="3155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783976" y="424225"/>
            <a:ext cx="5701552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Reporting Student Progress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59175" y="1967525"/>
            <a:ext cx="70809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427CA5-CD91-1944-A856-D52DAB21D44C}"/>
              </a:ext>
            </a:extLst>
          </p:cNvPr>
          <p:cNvSpPr/>
          <p:nvPr/>
        </p:nvSpPr>
        <p:spPr>
          <a:xfrm>
            <a:off x="1783976" y="1078675"/>
            <a:ext cx="6368548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Macon Hall Elementary reports student progress in the following 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 nine-week progress report- Dates: September 3, November 12, February 11, and April 22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cards every nine weeks- October 22, January 14, April 1, and May 27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Parent-Teacher Conferences : Scheduled when necessary and district-wide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11 (4:30 -7 pm); January 29 (4:30-7 pm)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 calls/ emails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Apps (Class Dojo)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Agendas and Weekly Wednesday Folders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1491B35F-7903-FA48-870E-4011336B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414501" cy="945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7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235250" y="424225"/>
            <a:ext cx="70407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Improvement Plan- School Status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59175" y="1967525"/>
            <a:ext cx="70809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DFEE-F77C-7144-AA09-61D882C1615E}"/>
              </a:ext>
            </a:extLst>
          </p:cNvPr>
          <p:cNvSpPr txBox="1"/>
          <p:nvPr/>
        </p:nvSpPr>
        <p:spPr>
          <a:xfrm>
            <a:off x="1543425" y="835724"/>
            <a:ext cx="694139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School Improvement Plan is a written document that shows: 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 demographics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 Demographics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 Test Scores (District CFA’s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Iready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Benchmarks, TCAP)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absenteeism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 for improving academic achievement in reading, math, early literacy, and chronic absenteeism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Action plans to improve in areas that need to be strengthened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Annually 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Posted on School Website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F5B00B71-9D08-133F-B416-CD9B2B18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139521" cy="1221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1863750" y="340419"/>
            <a:ext cx="6356885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Parent’s Right to know/ Teacher Qualifications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554499" y="744071"/>
            <a:ext cx="6944041" cy="391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parents have the right to request the following: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teacher’s professional qualifications, licensure, grade(s) certification, waivers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teacher’s baccalaureate and/or graduate degree, fields of endorsement, previous teaching experience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paraprofessional’s qualifications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annual notice of Student Education Records Privacy and notice for disclosure of School Directory Information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assurance that their child’s name, address and telephone listing not be released to military recruiters </a:t>
            </a:r>
          </a:p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parents will receive information on the following: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Their child’s level of achievement on each of the state’s academic assessments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Notification of right to transfer their child to another school in the district if the student becomes the victim of a violent crime or is assigned to an unsafe school  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Family Involvement Policy and School Parent Involvement Policy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Their right to public school choice, Supplemental Educational Services and more effective involvement if their child’s school is identified for school improvement </a:t>
            </a:r>
          </a:p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sz="2400" b="1" dirty="0"/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F7F122AD-5D63-1C95-627B-A588796E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381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1417214" y="326800"/>
            <a:ext cx="6352371" cy="8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School/Parent Compact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compact is a commitment from the school, the parents, and students to improve academic achievement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704088" y="775100"/>
            <a:ext cx="7973747" cy="39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B97F3-0D6B-F921-6887-93C85A83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2" y="951504"/>
            <a:ext cx="3342640" cy="3715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91CE7-A44A-21D0-B8F0-050B0276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52" y="999866"/>
            <a:ext cx="3095497" cy="3616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le 1 meeting 2025-26" id="{4410840D-D920-5848-85AC-19262B41AF13}" vid="{6D583108-55B7-B041-86C1-3049CDE9AC8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14254</TotalTime>
  <Words>1027</Words>
  <Application>Microsoft Macintosh PowerPoint</Application>
  <PresentationFormat>On-screen Show (16:9)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Open Sans</vt:lpstr>
      <vt:lpstr>Wingdings 3</vt:lpstr>
      <vt:lpstr>Wingdings 2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LOKITA M GLOVER</dc:creator>
  <cp:lastModifiedBy>LOKITA M GLOVER</cp:lastModifiedBy>
  <cp:revision>37</cp:revision>
  <cp:lastPrinted>2025-08-18T14:54:34Z</cp:lastPrinted>
  <dcterms:modified xsi:type="dcterms:W3CDTF">2025-08-18T19:38:26Z</dcterms:modified>
</cp:coreProperties>
</file>