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99" r:id="rId10"/>
    <p:sldId id="300" r:id="rId11"/>
    <p:sldId id="265" r:id="rId12"/>
    <p:sldId id="307" r:id="rId13"/>
    <p:sldId id="269" r:id="rId14"/>
    <p:sldId id="268" r:id="rId15"/>
    <p:sldId id="270" r:id="rId16"/>
    <p:sldId id="271" r:id="rId17"/>
    <p:sldId id="274" r:id="rId18"/>
    <p:sldId id="275" r:id="rId19"/>
    <p:sldId id="301" r:id="rId20"/>
    <p:sldId id="302" r:id="rId21"/>
    <p:sldId id="303" r:id="rId22"/>
    <p:sldId id="280" r:id="rId23"/>
    <p:sldId id="304" r:id="rId24"/>
    <p:sldId id="305" r:id="rId25"/>
    <p:sldId id="279" r:id="rId26"/>
    <p:sldId id="281" r:id="rId27"/>
    <p:sldId id="306" r:id="rId2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6357" autoAdjust="0"/>
  </p:normalViewPr>
  <p:slideViewPr>
    <p:cSldViewPr snapToGrid="0">
      <p:cViewPr varScale="1">
        <p:scale>
          <a:sx n="139" d="100"/>
          <a:sy n="139" d="100"/>
        </p:scale>
        <p:origin x="138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6e55ead3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6e55ead3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927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6e55ead3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6e55ead3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6e55ead3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6e55ead3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040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58d15b15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58d15b15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6e55ead3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6e55ead3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6e55ead38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6e55ead38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6e55ead38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6e55ead38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58d15b15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58d15b15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6e55ead38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6e55ead38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6e55ead38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6e55ead38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06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58d15b1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58d15b1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6e55ead38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6e55ead38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512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58d15b15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58d15b15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528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6e55ead38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6e55ead38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6e55ead38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6e55ead38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16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6e55ead38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6e55ead38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698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58d15b15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58d15b15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6e55ead3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6e55ead3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6e55ead3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6e55ead3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47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6e55ead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6e55ead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6e55ead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6e55ead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6e55ead3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6e55ead3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6e55ead3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6e55ead3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58d15b15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58d15b15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6e55ead3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6e55ead3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6e55ead3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6e55ead3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30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54450" y="585450"/>
            <a:ext cx="66351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Century Gothic"/>
                <a:ea typeface="Century Gothic"/>
                <a:cs typeface="Century Gothic"/>
                <a:sym typeface="Century Gothic"/>
              </a:rPr>
              <a:t>Question of the Day</a:t>
            </a:r>
            <a:endParaRPr sz="4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AutoShape 2" descr="Cover for : Reduce, Reuse, Recycle (Guided Edition)">
            <a:extLst>
              <a:ext uri="{FF2B5EF4-FFF2-40B4-BE49-F238E27FC236}">
                <a16:creationId xmlns:a16="http://schemas.microsoft.com/office/drawing/2014/main" id="{A3A17985-D1A1-0A82-41F1-9CADACB60F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Cover for : Wheels (Guided Edition)">
            <a:extLst>
              <a:ext uri="{FF2B5EF4-FFF2-40B4-BE49-F238E27FC236}">
                <a16:creationId xmlns:a16="http://schemas.microsoft.com/office/drawing/2014/main" id="{84D18553-070A-4458-37D2-D6CBC138E5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5B9292-6810-5F94-D490-9B200F58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0975" y="1559454"/>
            <a:ext cx="2482049" cy="3036695"/>
          </a:xfrm>
          <a:prstGeom prst="rect">
            <a:avLst/>
          </a:prstGeom>
        </p:spPr>
      </p:pic>
      <p:sp>
        <p:nvSpPr>
          <p:cNvPr id="4" name="AutoShape 2" descr="Cover for : Trees (Guided Edition)">
            <a:extLst>
              <a:ext uri="{FF2B5EF4-FFF2-40B4-BE49-F238E27FC236}">
                <a16:creationId xmlns:a16="http://schemas.microsoft.com/office/drawing/2014/main" id="{4A2421F1-E748-363B-AD94-30AE075638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431850" y="566414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Where are the branches on this tree?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22" name="Picture 2" descr="Trees | Types, Structure, Facts, and Environmental Impact">
            <a:extLst>
              <a:ext uri="{FF2B5EF4-FFF2-40B4-BE49-F238E27FC236}">
                <a16:creationId xmlns:a16="http://schemas.microsoft.com/office/drawing/2014/main" id="{067D4046-1F80-AAEC-AE69-7882AC0D0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99" y="2180313"/>
            <a:ext cx="3173292" cy="280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6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/>
        </p:nvSpPr>
        <p:spPr>
          <a:xfrm>
            <a:off x="431849" y="50265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Can you name this part of a tree?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46" name="Picture 2" descr="Single Leaf Images – Browse 991,269 Stock Photos, Vectors, and Video |  Adobe Stock">
            <a:extLst>
              <a:ext uri="{FF2B5EF4-FFF2-40B4-BE49-F238E27FC236}">
                <a16:creationId xmlns:a16="http://schemas.microsoft.com/office/drawing/2014/main" id="{B4B20BA8-DF20-F71C-8184-3824010CD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64" y="2074420"/>
            <a:ext cx="3885269" cy="292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/>
        </p:nvSpPr>
        <p:spPr>
          <a:xfrm>
            <a:off x="285799" y="61695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type of tree would you like to make?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66" name="Picture 2" descr="Complete Guide to Oak Trees | BBC Gardeners World Magazine">
            <a:extLst>
              <a:ext uri="{FF2B5EF4-FFF2-40B4-BE49-F238E27FC236}">
                <a16:creationId xmlns:a16="http://schemas.microsoft.com/office/drawing/2014/main" id="{8230168F-BDEC-EB15-6F06-F3B5D786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9" y="248713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What gives pine trees that fresh scent? • Earth.com">
            <a:extLst>
              <a:ext uri="{FF2B5EF4-FFF2-40B4-BE49-F238E27FC236}">
                <a16:creationId xmlns:a16="http://schemas.microsoft.com/office/drawing/2014/main" id="{A4B4378C-4FF1-EAB0-82EF-53E74188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93" y="2487134"/>
            <a:ext cx="261461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ost Islands Don't Actually Have Palm Trees on Them - Atlas Obscura">
            <a:extLst>
              <a:ext uri="{FF2B5EF4-FFF2-40B4-BE49-F238E27FC236}">
                <a16:creationId xmlns:a16="http://schemas.microsoft.com/office/drawing/2014/main" id="{952C0010-1823-B5E6-38F5-AF66285C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25" y="2490713"/>
            <a:ext cx="2614613" cy="17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/>
        </p:nvSpPr>
        <p:spPr>
          <a:xfrm>
            <a:off x="942475" y="1657580"/>
            <a:ext cx="6969600" cy="30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Investigation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#2</a:t>
            </a:r>
            <a:endParaRPr sz="6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/>
        </p:nvSpPr>
        <p:spPr>
          <a:xfrm>
            <a:off x="0" y="2115050"/>
            <a:ext cx="9144000" cy="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How tall where you were when you were a baby?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/>
        </p:nvSpPr>
        <p:spPr>
          <a:xfrm>
            <a:off x="431850" y="211610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How do water and food help us grow?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/>
        </p:nvSpPr>
        <p:spPr>
          <a:xfrm>
            <a:off x="431850" y="190020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entury Gothic"/>
                <a:ea typeface="Century Gothic"/>
                <a:cs typeface="Century Gothic"/>
                <a:sym typeface="Century Gothic"/>
              </a:rPr>
              <a:t>What questions would you like to ask our visitor?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/>
        </p:nvSpPr>
        <p:spPr>
          <a:xfrm>
            <a:off x="606300" y="1495014"/>
            <a:ext cx="79314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Investigation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#3</a:t>
            </a:r>
            <a:endParaRPr sz="6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/>
        </p:nvSpPr>
        <p:spPr>
          <a:xfrm>
            <a:off x="507477" y="525163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do you see in these photos?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70" name="Picture 2" descr="Attracting Birds to Your Trees and Landscaping: A Bird-Friendly Guide -  Arborist Now">
            <a:extLst>
              <a:ext uri="{FF2B5EF4-FFF2-40B4-BE49-F238E27FC236}">
                <a16:creationId xmlns:a16="http://schemas.microsoft.com/office/drawing/2014/main" id="{484AE403-4F85-6782-8BC2-1A594A92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8" y="2787567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ree and shrub insects | UMN Extension">
            <a:extLst>
              <a:ext uri="{FF2B5EF4-FFF2-40B4-BE49-F238E27FC236}">
                <a16:creationId xmlns:a16="http://schemas.microsoft.com/office/drawing/2014/main" id="{F40F2FD2-9C84-2A39-DA9E-0BB87C93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55" y="2830428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ncestor of pterosaurs might have been a tree-climbing reptile | New  Scientist">
            <a:extLst>
              <a:ext uri="{FF2B5EF4-FFF2-40B4-BE49-F238E27FC236}">
                <a16:creationId xmlns:a16="http://schemas.microsoft.com/office/drawing/2014/main" id="{15C7F857-7DB0-09B6-E75D-5A9EADCFB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88" y="2787566"/>
            <a:ext cx="252888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/>
        </p:nvSpPr>
        <p:spPr>
          <a:xfrm>
            <a:off x="482650" y="41430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Does this animal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live in a tree?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94" name="Picture 2" descr="The 30 Cutest Dog Breeds - Most Adorable Dogs and Puppies">
            <a:extLst>
              <a:ext uri="{FF2B5EF4-FFF2-40B4-BE49-F238E27FC236}">
                <a16:creationId xmlns:a16="http://schemas.microsoft.com/office/drawing/2014/main" id="{3A120B90-4F8D-E53D-E056-415F7BC41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86" y="2207619"/>
            <a:ext cx="2681228" cy="267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4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933900" y="1130194"/>
            <a:ext cx="7276200" cy="2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Exploring the Topic</a:t>
            </a:r>
            <a:endParaRPr sz="6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/>
        </p:nvSpPr>
        <p:spPr>
          <a:xfrm>
            <a:off x="431849" y="538913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is the monkey eating?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18" name="Picture 2" descr="2,500+ Monkey Eating A Banana Stock Photos, Pictures &amp; Royalty-Free Images  - iStock">
            <a:extLst>
              <a:ext uri="{FF2B5EF4-FFF2-40B4-BE49-F238E27FC236}">
                <a16:creationId xmlns:a16="http://schemas.microsoft.com/office/drawing/2014/main" id="{E6253FD2-BCC2-9461-98FA-BF7E73EC6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5" y="2263914"/>
            <a:ext cx="3602169" cy="23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6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/>
        </p:nvSpPr>
        <p:spPr>
          <a:xfrm>
            <a:off x="1219650" y="1395697"/>
            <a:ext cx="670470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#4</a:t>
            </a:r>
            <a:endParaRPr sz="6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370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/>
        </p:nvSpPr>
        <p:spPr>
          <a:xfrm>
            <a:off x="431850" y="190020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Are tree branches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easy to break?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/>
        </p:nvSpPr>
        <p:spPr>
          <a:xfrm>
            <a:off x="431850" y="190020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would you like to ask our visitor?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4074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/>
        </p:nvSpPr>
        <p:spPr>
          <a:xfrm>
            <a:off x="431850" y="30480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do we use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this tool for?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42" name="Picture 2" descr="TEKTON 16 oz. Jacketed Fiberglass Claw Hammer | 30123 - Amazon.com">
            <a:extLst>
              <a:ext uri="{FF2B5EF4-FFF2-40B4-BE49-F238E27FC236}">
                <a16:creationId xmlns:a16="http://schemas.microsoft.com/office/drawing/2014/main" id="{1B92D4F8-7CEA-5B21-0EA8-9CB7A858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2256628"/>
            <a:ext cx="2843213" cy="28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4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/>
        </p:nvSpPr>
        <p:spPr>
          <a:xfrm>
            <a:off x="1219650" y="1395697"/>
            <a:ext cx="670470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Celebrating Learning</a:t>
            </a:r>
            <a:endParaRPr sz="6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/>
        </p:nvSpPr>
        <p:spPr>
          <a:xfrm>
            <a:off x="155575" y="1228650"/>
            <a:ext cx="883285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would you like to share with guests at the celebration?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/>
        </p:nvSpPr>
        <p:spPr>
          <a:xfrm>
            <a:off x="155575" y="1900200"/>
            <a:ext cx="883285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is something you learned about trees?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31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431850" y="160120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Did you see a tree on the way to school today?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107950" y="1900200"/>
            <a:ext cx="8928099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entury Gothic"/>
                <a:ea typeface="Century Gothic"/>
                <a:cs typeface="Century Gothic"/>
                <a:sym typeface="Century Gothic"/>
              </a:rPr>
              <a:t>Are there trees next to our playground</a:t>
            </a: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279450" y="675271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Can you count how many trees you see?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AutoShape 2" descr="Solo - Paper - 378W-2050 8 oz White SSP Paper Hot Cup (Case of 1000)">
            <a:extLst>
              <a:ext uri="{FF2B5EF4-FFF2-40B4-BE49-F238E27FC236}">
                <a16:creationId xmlns:a16="http://schemas.microsoft.com/office/drawing/2014/main" id="{0522ECB3-FCF8-F0D7-2148-8B8D2E87FC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he Three Trees ~ The Rt. Rev. Michael Beckett, OPI | The Order of  Preachers, Independent">
            <a:extLst>
              <a:ext uri="{FF2B5EF4-FFF2-40B4-BE49-F238E27FC236}">
                <a16:creationId xmlns:a16="http://schemas.microsoft.com/office/drawing/2014/main" id="{F1E8246C-D324-D0BB-7601-2669CE84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419350"/>
            <a:ext cx="47625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431850" y="190020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do you want to learn about trees?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1157448" y="1533384"/>
            <a:ext cx="634230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6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431850" y="35715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What parts are missing on this tree?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4" name="Picture 2" descr="Tree Trunk Vector Art, Icons, and Graphics for Free Download">
            <a:extLst>
              <a:ext uri="{FF2B5EF4-FFF2-40B4-BE49-F238E27FC236}">
                <a16:creationId xmlns:a16="http://schemas.microsoft.com/office/drawing/2014/main" id="{4E5B1A37-B868-1586-AC52-4C48DDD9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82" y="2045304"/>
            <a:ext cx="2662035" cy="29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431850" y="614540"/>
            <a:ext cx="8280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Which tree has a bigger trunk?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98" name="Picture 2" descr="What is a tree trunk? | Facts and Information | Twinkl Wiki">
            <a:extLst>
              <a:ext uri="{FF2B5EF4-FFF2-40B4-BE49-F238E27FC236}">
                <a16:creationId xmlns:a16="http://schemas.microsoft.com/office/drawing/2014/main" id="{CBDF0C17-C152-2EC5-036F-53A2D013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3" y="2385336"/>
            <a:ext cx="3529764" cy="23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ee trunk Photograph by Bernard Jaubert - Fine Art America">
            <a:extLst>
              <a:ext uri="{FF2B5EF4-FFF2-40B4-BE49-F238E27FC236}">
                <a16:creationId xmlns:a16="http://schemas.microsoft.com/office/drawing/2014/main" id="{F992FCBD-64FE-556D-C1C7-029E4D05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02" y="2162608"/>
            <a:ext cx="2798631" cy="279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905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197</Words>
  <Application>Microsoft Office PowerPoint</Application>
  <PresentationFormat>On-screen Show (16:9)</PresentationFormat>
  <Paragraphs>35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Century Gothic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 SPRATLIN</dc:creator>
  <cp:lastModifiedBy>CHRISTOPHER  SPRATLIN</cp:lastModifiedBy>
  <cp:revision>19</cp:revision>
  <dcterms:modified xsi:type="dcterms:W3CDTF">2024-04-29T19:00:20Z</dcterms:modified>
</cp:coreProperties>
</file>