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168" r:id="rId4"/>
    <p:sldMasterId id="2147484196" r:id="rId5"/>
  </p:sldMasterIdLst>
  <p:notesMasterIdLst>
    <p:notesMasterId r:id="rId11"/>
  </p:notesMasterIdLst>
  <p:handoutMasterIdLst>
    <p:handoutMasterId r:id="rId12"/>
  </p:handoutMasterIdLst>
  <p:sldIdLst>
    <p:sldId id="279" r:id="rId6"/>
    <p:sldId id="278" r:id="rId7"/>
    <p:sldId id="274" r:id="rId8"/>
    <p:sldId id="280" r:id="rId9"/>
    <p:sldId id="28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8501" autoAdjust="0"/>
  </p:normalViewPr>
  <p:slideViewPr>
    <p:cSldViewPr snapToGrid="0">
      <p:cViewPr varScale="1">
        <p:scale>
          <a:sx n="96" d="100"/>
          <a:sy n="96" d="100"/>
        </p:scale>
        <p:origin x="1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4CB405-BC11-414E-B0F4-9E1C4642FE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1A09E4-E76E-43B1-9270-846FE19D3E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A57E1-CEB3-4C96-B7C6-36B0FA3064E4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791962-6490-4685-B760-76A1628AD5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697A7F-1461-4B81-83F2-8C494CFB80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D51C3-EABD-4553-9DC0-81CFC2A7F3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61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1BBD7-2276-4DDA-BFFE-26CAACEE5E98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79F17-7BA4-49BC-BB37-7F646CF8D2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740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858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369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379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530739"/>
            <a:ext cx="4718304" cy="476250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116261"/>
            <a:ext cx="4718304" cy="2632605"/>
          </a:xfrm>
        </p:spPr>
        <p:txBody>
          <a:bodyPr anchor="t">
            <a:norm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530739"/>
            <a:ext cx="4718304" cy="476250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116261"/>
            <a:ext cx="4718304" cy="2632605"/>
          </a:xfrm>
        </p:spPr>
        <p:txBody>
          <a:bodyPr anchor="t">
            <a:norm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178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1295401" y="2421466"/>
            <a:ext cx="35803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noProof="0" smtClean="0"/>
              <a:t>8/27/2020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6801681" y="1316976"/>
            <a:ext cx="4037344" cy="5975391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5372113" y="869568"/>
            <a:ext cx="5703690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5584031" y="1077708"/>
            <a:ext cx="5279854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09CB875-1032-49F8-A74E-BD0BA58F9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0" y="2556934"/>
            <a:ext cx="3580381" cy="33120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2454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1295401" y="2421466"/>
            <a:ext cx="35803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88294" y="895547"/>
            <a:ext cx="5871325" cy="49749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79CAAA9-085A-46C2-A892-DE935E67C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0" y="2556934"/>
            <a:ext cx="3580381" cy="33120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7113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454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76C9E3-4E12-46D0-A58B-4B548A8E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8805" y="2442732"/>
            <a:ext cx="8814391" cy="3139547"/>
          </a:xfrm>
        </p:spPr>
        <p:txBody>
          <a:bodyPr anchor="ctr"/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1609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929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85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2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178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91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79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924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25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517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11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548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255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05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7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98A5301E-AB93-4945-A0AA-2215B6872DB2}"/>
              </a:ext>
            </a:extLst>
          </p:cNvPr>
          <p:cNvSpPr>
            <a:spLocks noChangeAspect="1"/>
          </p:cNvSpPr>
          <p:nvPr userDrawn="1"/>
        </p:nvSpPr>
        <p:spPr>
          <a:xfrm>
            <a:off x="1871401" y="2602132"/>
            <a:ext cx="1801368" cy="180136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FF1D57-3E5F-584B-94C2-629CD166831B}"/>
              </a:ext>
            </a:extLst>
          </p:cNvPr>
          <p:cNvSpPr>
            <a:spLocks noChangeAspect="1"/>
          </p:cNvSpPr>
          <p:nvPr userDrawn="1"/>
        </p:nvSpPr>
        <p:spPr>
          <a:xfrm>
            <a:off x="5194632" y="2602132"/>
            <a:ext cx="1801368" cy="18013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0A619F7-99B1-EB46-8946-F77C733C4D86}"/>
              </a:ext>
            </a:extLst>
          </p:cNvPr>
          <p:cNvSpPr>
            <a:spLocks noChangeAspect="1"/>
          </p:cNvSpPr>
          <p:nvPr userDrawn="1"/>
        </p:nvSpPr>
        <p:spPr>
          <a:xfrm>
            <a:off x="8519230" y="2602132"/>
            <a:ext cx="1801368" cy="18013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4804495"/>
            <a:ext cx="2952000" cy="110913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noProof="0" smtClean="0"/>
              <a:t>8/27/2020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FC6D4A-DA65-4AB4-A214-ABFCCC77CE2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20000" y="4804495"/>
            <a:ext cx="2952000" cy="110913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4EDB116-654D-48D8-BED5-DCA5C06DA37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944598" y="4804495"/>
            <a:ext cx="2952000" cy="110913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E6232E7-9350-493B-BFD0-883015EB07CE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191441" y="2922172"/>
            <a:ext cx="1161288" cy="1161288"/>
          </a:xfrm>
          <a:prstGeom prst="ellipse">
            <a:avLst/>
          </a:prstGeom>
          <a:noFill/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Icon or 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13A6892-C6C0-404F-96AD-993154ED8C7C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514672" y="2922172"/>
            <a:ext cx="1161288" cy="1161288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40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US" noProof="0" dirty="0"/>
              <a:t>Insert Icon or 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0281C28-F044-4622-B651-CE20C022E72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38000" y="2920902"/>
            <a:ext cx="1163828" cy="1163828"/>
          </a:xfrm>
          <a:prstGeom prst="ellipse">
            <a:avLst/>
          </a:prstGeom>
          <a:noFill/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400" b="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US" noProof="0" dirty="0"/>
              <a:t>Insert Icon or Picture</a:t>
            </a:r>
          </a:p>
        </p:txBody>
      </p:sp>
    </p:spTree>
    <p:extLst>
      <p:ext uri="{BB962C8B-B14F-4D97-AF65-F5344CB8AC3E}">
        <p14:creationId xmlns:p14="http://schemas.microsoft.com/office/powerpoint/2010/main" val="14670372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606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958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599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598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10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3498694" y="2421466"/>
            <a:ext cx="740731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8694" y="982132"/>
            <a:ext cx="7397903" cy="1303867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8694" y="2560320"/>
            <a:ext cx="3580381" cy="3310128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6216" y="2560320"/>
            <a:ext cx="3580381" cy="3310128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noProof="0" smtClean="0"/>
              <a:t>8/27/2020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388783" y="2483417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211380" y="1442831"/>
            <a:ext cx="3220061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422103" y="1691853"/>
            <a:ext cx="2736000" cy="3367314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376265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4F82F76-1F28-4871-AA44-ADE3B29E465F}"/>
              </a:ext>
            </a:extLst>
          </p:cNvPr>
          <p:cNvSpPr/>
          <p:nvPr userDrawn="1"/>
        </p:nvSpPr>
        <p:spPr>
          <a:xfrm>
            <a:off x="1066800" y="1009665"/>
            <a:ext cx="7056969" cy="4847145"/>
          </a:xfrm>
          <a:prstGeom prst="rect">
            <a:avLst/>
          </a:prstGeom>
          <a:solidFill>
            <a:schemeClr val="bg1"/>
          </a:solidFill>
          <a:ln w="82550" cmpd="thickThin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16900" y="982132"/>
            <a:ext cx="2679698" cy="1412725"/>
          </a:xfrm>
        </p:spPr>
        <p:txBody>
          <a:bodyPr anchor="t"/>
          <a:lstStyle>
            <a:lvl1pPr algn="r">
              <a:defRPr/>
            </a:lvl1pPr>
          </a:lstStyle>
          <a:p>
            <a:r>
              <a:rPr lang="en-US" noProof="0"/>
              <a:t>Click to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noProof="0" smtClean="0"/>
              <a:t>8/27/2020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87D12F9-00B3-48A4-8EFB-78ACCA9F99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82052" y="1318687"/>
            <a:ext cx="2338493" cy="288198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Pictures of buildings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242B44F9-2E79-4910-8D1A-CE37EF0524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4222" y="3128436"/>
            <a:ext cx="3974629" cy="24246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US" noProof="0" dirty="0"/>
              <a:t> Pictures of jobs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68412D06-1A64-446B-8E3E-026437ADFB5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00451" y="1318687"/>
            <a:ext cx="1748400" cy="168017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US" noProof="0" dirty="0"/>
              <a:t>Pictures of transportation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3152ED43-82C8-44B9-8B8E-2C0C9CEB1F1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74222" y="1318687"/>
            <a:ext cx="2093027" cy="168017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Pictures of clothing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0BCC3DC8-BDE4-4B07-A8CA-0321A36435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2052" y="4333875"/>
            <a:ext cx="2338493" cy="121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US" noProof="0" dirty="0"/>
              <a:t>Pictures of other items that capture the era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E769B50-B286-4700-AFD4-EFDA8F2FBA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16900" y="2507046"/>
            <a:ext cx="2679698" cy="3349763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noProof="0"/>
              <a:t>Subheader</a:t>
            </a:r>
          </a:p>
        </p:txBody>
      </p:sp>
    </p:spTree>
    <p:extLst>
      <p:ext uri="{BB962C8B-B14F-4D97-AF65-F5344CB8AC3E}">
        <p14:creationId xmlns:p14="http://schemas.microsoft.com/office/powerpoint/2010/main" val="426007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3CE66FB-7564-43B1-9A0A-6594394A243B}"/>
              </a:ext>
            </a:extLst>
          </p:cNvPr>
          <p:cNvSpPr/>
          <p:nvPr userDrawn="1"/>
        </p:nvSpPr>
        <p:spPr>
          <a:xfrm>
            <a:off x="476250" y="476250"/>
            <a:ext cx="11239500" cy="59245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335E96D-A567-4898-B2BA-3B8C2F40BA6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000" y="567000"/>
            <a:ext cx="11088000" cy="5724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an iconic picture from the era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92939"/>
            <a:ext cx="9601196" cy="75141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pic>
        <p:nvPicPr>
          <p:cNvPr id="7" name="Picture 6" descr="HD-PanelContent-GrommetsCombined.png">
            <a:extLst>
              <a:ext uri="{FF2B5EF4-FFF2-40B4-BE49-F238E27FC236}">
                <a16:creationId xmlns:a16="http://schemas.microsoft.com/office/drawing/2014/main" id="{EE5D561D-B993-4D57-A306-77777AD90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61" y="63106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HD-PanelContent-GrommetsCombined.png">
            <a:extLst>
              <a:ext uri="{FF2B5EF4-FFF2-40B4-BE49-F238E27FC236}">
                <a16:creationId xmlns:a16="http://schemas.microsoft.com/office/drawing/2014/main" id="{56E46F13-579D-42C5-8CB9-411911275F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2858" y="63106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HD-PanelContent-GrommetsCombined.png">
            <a:extLst>
              <a:ext uri="{FF2B5EF4-FFF2-40B4-BE49-F238E27FC236}">
                <a16:creationId xmlns:a16="http://schemas.microsoft.com/office/drawing/2014/main" id="{E055F617-AE0E-412B-BD58-B6C6F1E57E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61" y="599602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HD-PanelContent-GrommetsCombined.png">
            <a:extLst>
              <a:ext uri="{FF2B5EF4-FFF2-40B4-BE49-F238E27FC236}">
                <a16:creationId xmlns:a16="http://schemas.microsoft.com/office/drawing/2014/main" id="{E6A3ABD2-1E11-490E-83ED-21CCB1878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2858" y="599602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8287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1295401" y="2421466"/>
            <a:ext cx="35803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1" y="2560320"/>
            <a:ext cx="3580381" cy="3310128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noProof="0" smtClean="0"/>
              <a:t>8/27/2020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6801681" y="1316976"/>
            <a:ext cx="4037344" cy="5975391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5372113" y="869568"/>
            <a:ext cx="5703690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5584031" y="1077708"/>
            <a:ext cx="5279854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16838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Content-GrommetsCombined.png">
            <a:extLst>
              <a:ext uri="{FF2B5EF4-FFF2-40B4-BE49-F238E27FC236}">
                <a16:creationId xmlns:a16="http://schemas.microsoft.com/office/drawing/2014/main" id="{7BD0150C-9F76-4D95-80BF-675693B48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7" name="Straight Connector 6"/>
          <p:cNvCxnSpPr>
            <a:cxnSpLocks/>
          </p:cNvCxnSpPr>
          <p:nvPr/>
        </p:nvCxnSpPr>
        <p:spPr>
          <a:xfrm>
            <a:off x="1295401" y="2421466"/>
            <a:ext cx="46696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2" y="982132"/>
            <a:ext cx="4669664" cy="1303867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669666" cy="33189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8FEA8B0-7C15-481C-885B-E54C78BC32E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26935" y="982132"/>
            <a:ext cx="4669666" cy="41265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DCEB7F9-6056-41AE-93D6-C5D4C94C8F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043309">
            <a:off x="8122162" y="5338536"/>
            <a:ext cx="2746356" cy="425315"/>
          </a:xfrm>
        </p:spPr>
        <p:txBody>
          <a:bodyPr/>
          <a:lstStyle>
            <a:lvl1pPr marL="0" indent="0" algn="r">
              <a:buNone/>
              <a:defRPr i="0">
                <a:latin typeface="Lucida Handwriting" panose="03010101010101010101" pitchFamily="66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Generation XYZ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55771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979709"/>
            <a:ext cx="9601197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073155"/>
            <a:ext cx="9601197" cy="52039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2937688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02A890-9091-4399-80AF-8AF212A1ED4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295401" y="3864479"/>
            <a:ext cx="2952000" cy="1109133"/>
          </a:xfrm>
          <a:ln w="44450" cap="sq" cmpd="thinThick">
            <a:solidFill>
              <a:schemeClr val="accent1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1661F6C-2BB1-41AF-BF4C-144E940F7B2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20000" y="3864479"/>
            <a:ext cx="2952000" cy="1109133"/>
          </a:xfrm>
          <a:ln w="44450" cap="sq" cmpd="thinThick">
            <a:solidFill>
              <a:schemeClr val="accent3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AFB258B-8362-4F6C-94EF-7C1F32CEBF2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944598" y="3864479"/>
            <a:ext cx="2952000" cy="1109133"/>
          </a:xfrm>
          <a:ln w="44450" cap="sq" cmpd="thinThick">
            <a:solidFill>
              <a:schemeClr val="accent2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672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6CE7D5-CF57-46EF-B807-FDD0502418D4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42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71" r:id="rId10"/>
    <p:sldLayoutId id="2147484172" r:id="rId11"/>
    <p:sldLayoutId id="2147484173" r:id="rId12"/>
    <p:sldLayoutId id="2147484193" r:id="rId13"/>
    <p:sldLayoutId id="2147484194" r:id="rId14"/>
    <p:sldLayoutId id="2147484174" r:id="rId15"/>
    <p:sldLayoutId id="2147484195" r:id="rId16"/>
    <p:sldLayoutId id="214748417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</a:t>
            </a:r>
          </a:p>
          <a:p>
            <a:pPr lvl="6"/>
            <a:r>
              <a:rPr lang="en-US"/>
              <a:t>Seven</a:t>
            </a:r>
          </a:p>
          <a:p>
            <a:pPr lvl="7"/>
            <a:r>
              <a:rPr lang="en-US"/>
              <a:t>Eight</a:t>
            </a:r>
          </a:p>
          <a:p>
            <a:pPr lvl="8"/>
            <a:r>
              <a:rPr lang="en-US"/>
              <a:t>nine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534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  <p:sldLayoutId id="2147484208" r:id="rId12"/>
    <p:sldLayoutId id="2147484209" r:id="rId13"/>
    <p:sldLayoutId id="2147484210" r:id="rId14"/>
    <p:sldLayoutId id="2147484211" r:id="rId15"/>
    <p:sldLayoutId id="2147484212" r:id="rId16"/>
    <p:sldLayoutId id="21474842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2.jpeg"/><Relationship Id="rId5" Type="http://schemas.openxmlformats.org/officeDocument/2006/relationships/hyperlink" Target="http://www.scsk12.org/registration/powerschoolparents.php" TargetMode="Externa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0.pn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0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17066" y="609600"/>
            <a:ext cx="5782733" cy="3624071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Algerian" panose="04020705040A02060702" pitchFamily="82" charset="0"/>
              </a:rPr>
              <a:t>Academic Progress</a:t>
            </a:r>
            <a:r>
              <a:rPr lang="en-US" dirty="0"/>
              <a:t> </a:t>
            </a:r>
            <a:endParaRPr lang="en-US" dirty="0">
              <a:cs typeface="Calibri Light"/>
            </a:endParaRPr>
          </a:p>
        </p:txBody>
      </p:sp>
      <p:pic>
        <p:nvPicPr>
          <p:cNvPr id="3" name="Picture 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A014F3B6-A01C-41A0-B15C-76D3780A5A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775" r="1" b="8775"/>
          <a:stretch/>
        </p:blipFill>
        <p:spPr>
          <a:xfrm>
            <a:off x="1618813" y="283587"/>
            <a:ext cx="3193988" cy="3593590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  <p:pic>
        <p:nvPicPr>
          <p:cNvPr id="1026" name="Picture 2" descr="Microsoft Teams on the App Stor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r="6358"/>
          <a:stretch/>
        </p:blipFill>
        <p:spPr bwMode="auto">
          <a:xfrm>
            <a:off x="1435437" y="4233672"/>
            <a:ext cx="2041011" cy="229636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DE15487-9653-44CD-9BC7-DCEDA4046568}"/>
              </a:ext>
            </a:extLst>
          </p:cNvPr>
          <p:cNvSpPr/>
          <p:nvPr/>
        </p:nvSpPr>
        <p:spPr>
          <a:xfrm>
            <a:off x="4341982" y="4625007"/>
            <a:ext cx="6095370" cy="1902541"/>
          </a:xfrm>
          <a:prstGeom prst="wedgeRoundRectCallou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LONGHORNS -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STAY CONNECTED!</a:t>
            </a:r>
          </a:p>
        </p:txBody>
      </p:sp>
      <p:sp>
        <p:nvSpPr>
          <p:cNvPr id="5" name="AutoShape 4" descr="For Families: How do I help my student log in to Clever? – Help Center"/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3663884" y="8023209"/>
            <a:ext cx="9144000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5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2"/>
    </mc:Choice>
    <mc:Fallback xmlns="">
      <p:transition spd="slow" advTm="36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Download Important Apps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800" dirty="0"/>
              <a:t>Check your grades in PowerSchool  weekly.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3704" y="2635044"/>
            <a:ext cx="4885271" cy="875071"/>
          </a:xfrm>
        </p:spPr>
        <p:txBody>
          <a:bodyPr/>
          <a:lstStyle/>
          <a:p>
            <a:r>
              <a:rPr lang="en-US" sz="1800" dirty="0"/>
              <a:t>Class Dojo is the school communication app  that allows teachers, students , and families to stay connected with upcoming events and class assignments.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180138" y="3269182"/>
            <a:ext cx="4718050" cy="2387151"/>
          </a:xfrm>
          <a:prstGeom prst="rect">
            <a:avLst/>
          </a:prstGeom>
        </p:spPr>
      </p:pic>
      <p:pic>
        <p:nvPicPr>
          <p:cNvPr id="8" name="Picture 9" descr="POWERSCHOOL FOR PARENTS">
            <a:hlinkClick r:id="rId5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371" y="3269182"/>
            <a:ext cx="3760107" cy="247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3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50"/>
    </mc:Choice>
    <mc:Fallback xmlns="">
      <p:transition spd="slow" advTm="299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42AB3-9E22-45B7-B682-56304D5BD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3" y="982132"/>
            <a:ext cx="3580380" cy="1436603"/>
          </a:xfrm>
        </p:spPr>
        <p:txBody>
          <a:bodyPr/>
          <a:lstStyle/>
          <a:p>
            <a:r>
              <a:rPr lang="en-US" sz="3200" b="1" dirty="0"/>
              <a:t>Virtual Tutoring and Virtual  Office Hours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A86A1-F801-442C-838A-F834D93A96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Virtual Tutoring Hours and Virtual Office Hours will be held by teacher of record on a weekly basis . </a:t>
            </a:r>
          </a:p>
          <a:p>
            <a:r>
              <a:rPr lang="en-US" dirty="0">
                <a:solidFill>
                  <a:srgbClr val="FF0000"/>
                </a:solidFill>
              </a:rPr>
              <a:t>Please communicate with the teacher of the course for his or her specific tutoring and office hours. </a:t>
            </a:r>
          </a:p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10769" r="10769"/>
          <a:stretch>
            <a:fillRect/>
          </a:stretch>
        </p:blipFill>
        <p:spPr/>
      </p:pic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3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08"/>
    </mc:Choice>
    <mc:Fallback xmlns="">
      <p:transition spd="slow" advTm="131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Academic Core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believe all students can learn and excel.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8BCC3-1600-4308-8014-14A0B186C18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95401" y="3864479"/>
            <a:ext cx="2952000" cy="1735043"/>
          </a:xfrm>
        </p:spPr>
        <p:txBody>
          <a:bodyPr/>
          <a:lstStyle/>
          <a:p>
            <a:endParaRPr lang="en-US" dirty="0"/>
          </a:p>
          <a:p>
            <a:r>
              <a:rPr lang="en-US" b="1" dirty="0"/>
              <a:t>Class </a:t>
            </a:r>
          </a:p>
          <a:p>
            <a:r>
              <a:rPr lang="en-US" dirty="0"/>
              <a:t>ALL Academic Courses</a:t>
            </a:r>
          </a:p>
          <a:p>
            <a:r>
              <a:rPr lang="en-US" dirty="0"/>
              <a:t>The Arts</a:t>
            </a:r>
          </a:p>
          <a:p>
            <a:r>
              <a:rPr lang="en-US" dirty="0"/>
              <a:t>Athletics 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28FDBB6-6A54-4B1D-ABBE-DE509301FF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30994" y="3746090"/>
            <a:ext cx="2941006" cy="1750141"/>
          </a:xfrm>
        </p:spPr>
        <p:txBody>
          <a:bodyPr/>
          <a:lstStyle/>
          <a:p>
            <a:r>
              <a:rPr lang="en-US" b="1" dirty="0"/>
              <a:t>Counselor </a:t>
            </a:r>
          </a:p>
          <a:p>
            <a:r>
              <a:rPr lang="en-US" dirty="0"/>
              <a:t>Advisory SEL Model </a:t>
            </a:r>
          </a:p>
          <a:p>
            <a:r>
              <a:rPr lang="en-US" dirty="0"/>
              <a:t>College and Career Readiness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B05710-068E-495A-A0FE-9CCD02F298A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944598" y="3593547"/>
            <a:ext cx="2952000" cy="2708930"/>
          </a:xfrm>
        </p:spPr>
        <p:txBody>
          <a:bodyPr/>
          <a:lstStyle/>
          <a:p>
            <a:r>
              <a:rPr lang="en-US" b="1" dirty="0"/>
              <a:t>Intervention </a:t>
            </a:r>
          </a:p>
          <a:p>
            <a:r>
              <a:rPr lang="en-US" dirty="0"/>
              <a:t>Small Groups</a:t>
            </a:r>
          </a:p>
          <a:p>
            <a:r>
              <a:rPr lang="en-US" dirty="0"/>
              <a:t>Tutoring</a:t>
            </a:r>
          </a:p>
          <a:p>
            <a:r>
              <a:rPr lang="en-US" dirty="0"/>
              <a:t>RTI2</a:t>
            </a:r>
          </a:p>
          <a:p>
            <a:r>
              <a:rPr lang="en-US" dirty="0"/>
              <a:t>Grade Results </a:t>
            </a:r>
          </a:p>
          <a:p>
            <a:r>
              <a:rPr lang="en-US" dirty="0"/>
              <a:t>Credit Recovery </a:t>
            </a:r>
          </a:p>
          <a:p>
            <a:r>
              <a:rPr lang="en-US" dirty="0"/>
              <a:t>Project Graduation </a:t>
            </a: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0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57"/>
    </mc:Choice>
    <mc:Fallback xmlns="">
      <p:transition spd="slow" advTm="356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42AB3-9E22-45B7-B682-56304D5BD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747252"/>
            <a:ext cx="3580382" cy="1538747"/>
          </a:xfrm>
        </p:spPr>
        <p:txBody>
          <a:bodyPr/>
          <a:lstStyle/>
          <a:p>
            <a:r>
              <a:rPr lang="en-US" dirty="0"/>
              <a:t>A school community that cares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A86A1-F801-442C-838A-F834D93A96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1" y="2644876"/>
            <a:ext cx="3580381" cy="32255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We are Longhorns working together and providing our students a world class education because it’s what we do at Westwood High . </a:t>
            </a:r>
          </a:p>
          <a:p>
            <a:pPr marL="0" indent="0">
              <a:buNone/>
            </a:pPr>
            <a:r>
              <a:rPr lang="en-US" sz="3600" dirty="0"/>
              <a:t>Learn … Live … Love… It’s the Longhorn </a:t>
            </a:r>
            <a:r>
              <a:rPr lang="en-US" sz="4000" dirty="0"/>
              <a:t>way!</a:t>
            </a:r>
          </a:p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18137" r="18137"/>
          <a:stretch>
            <a:fillRect/>
          </a:stretch>
        </p:blipFill>
        <p:spPr>
          <a:xfrm rot="5400000">
            <a:off x="5980113" y="681038"/>
            <a:ext cx="4486275" cy="5280025"/>
          </a:xfrm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6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27"/>
    </mc:Choice>
    <mc:Fallback xmlns="">
      <p:transition spd="slow" advTm="194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rganic">
  <a:themeElements>
    <a:clrScheme name="Custom 162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CBAF62"/>
      </a:accent1>
      <a:accent2>
        <a:srgbClr val="4096B0"/>
      </a:accent2>
      <a:accent3>
        <a:srgbClr val="803348"/>
      </a:accent3>
      <a:accent4>
        <a:srgbClr val="8E684C"/>
      </a:accent4>
      <a:accent5>
        <a:srgbClr val="AB946B"/>
      </a:accent5>
      <a:accent6>
        <a:srgbClr val="803348"/>
      </a:accent6>
      <a:hlink>
        <a:srgbClr val="86724D"/>
      </a:hlink>
      <a:folHlink>
        <a:srgbClr val="CBAF62"/>
      </a:folHlink>
    </a:clrScheme>
    <a:fontScheme name="Custom 169">
      <a:majorFont>
        <a:latin typeface="Rockwell"/>
        <a:ea typeface=""/>
        <a:cs typeface=""/>
      </a:majorFont>
      <a:minorFont>
        <a:latin typeface="Trebuchet MS"/>
        <a:ea typeface=""/>
        <a:cs typeface="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931312_Digital time capsule_AAS_v5" id="{70FAC956-2C2E-4E61-8736-FD44862A1361}" vid="{42D0A1C3-4A83-4DA4-BA7B-A54A584438FE}"/>
    </a:ext>
  </a:extLst>
</a:theme>
</file>

<file path=ppt/theme/theme2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760F61B-4914-4187-8AF9-DCADA961DF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892278-FDE0-40F8-A58D-8E29B6A538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5548711-126A-42FA-BDC3-C9691394C077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Digital time capsule</Template>
  <TotalTime>0</TotalTime>
  <Words>161</Words>
  <Application>Microsoft Office PowerPoint</Application>
  <PresentationFormat>Widescreen</PresentationFormat>
  <Paragraphs>30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Algerian</vt:lpstr>
      <vt:lpstr>Arial</vt:lpstr>
      <vt:lpstr>Calibri</vt:lpstr>
      <vt:lpstr>Calibri Light</vt:lpstr>
      <vt:lpstr>Century Gothic</vt:lpstr>
      <vt:lpstr>Lucida Handwriting</vt:lpstr>
      <vt:lpstr>Rockwell</vt:lpstr>
      <vt:lpstr>Times New Roman</vt:lpstr>
      <vt:lpstr>Trebuchet MS</vt:lpstr>
      <vt:lpstr>Organic</vt:lpstr>
      <vt:lpstr>Mesh</vt:lpstr>
      <vt:lpstr>Academic Progress </vt:lpstr>
      <vt:lpstr> Download Important Apps</vt:lpstr>
      <vt:lpstr>Virtual Tutoring and Virtual  Office Hours </vt:lpstr>
      <vt:lpstr>  Academic Core </vt:lpstr>
      <vt:lpstr>A school community that cares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2020-08-06T20:42:40Z</dcterms:created>
  <dcterms:modified xsi:type="dcterms:W3CDTF">2020-08-27T22:20:31Z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_MarkAsFinal">
    <vt:bool>true</vt:bool>
  </property>
</Properties>
</file>