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F0EF-7DFE-464E-A198-DD9D070E01B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AD80-A2CE-4CFF-81C0-462241C2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8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F0EF-7DFE-464E-A198-DD9D070E01B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AD80-A2CE-4CFF-81C0-462241C2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3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F0EF-7DFE-464E-A198-DD9D070E01B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AD80-A2CE-4CFF-81C0-462241C2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4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F0EF-7DFE-464E-A198-DD9D070E01B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AD80-A2CE-4CFF-81C0-462241C2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2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F0EF-7DFE-464E-A198-DD9D070E01B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AD80-A2CE-4CFF-81C0-462241C2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6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F0EF-7DFE-464E-A198-DD9D070E01B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AD80-A2CE-4CFF-81C0-462241C2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9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F0EF-7DFE-464E-A198-DD9D070E01B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AD80-A2CE-4CFF-81C0-462241C2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0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F0EF-7DFE-464E-A198-DD9D070E01B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AD80-A2CE-4CFF-81C0-462241C2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0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F0EF-7DFE-464E-A198-DD9D070E01B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AD80-A2CE-4CFF-81C0-462241C2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18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F0EF-7DFE-464E-A198-DD9D070E01B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AD80-A2CE-4CFF-81C0-462241C2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4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F0EF-7DFE-464E-A198-DD9D070E01B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AD80-A2CE-4CFF-81C0-462241C2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8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FF0EF-7DFE-464E-A198-DD9D070E01B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AAD80-A2CE-4CFF-81C0-462241C2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" y="282633"/>
            <a:ext cx="14855767" cy="9054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764771"/>
            <a:ext cx="11244349" cy="58521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10756669" y="267669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heck at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2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6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04711" y="449263"/>
            <a:ext cx="10182577" cy="57277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341716" y="28284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3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240000" cy="857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8255" y="814647"/>
            <a:ext cx="3374967" cy="1030778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4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950" y="482427"/>
            <a:ext cx="10241845" cy="576103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Box 4"/>
          <p:cNvSpPr txBox="1"/>
          <p:nvPr/>
        </p:nvSpPr>
        <p:spPr>
          <a:xfrm>
            <a:off x="3258590" y="2011680"/>
            <a:ext cx="1463040" cy="16625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41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Widescreen</PresentationFormat>
  <Paragraphs>0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D WALKER</dc:creator>
  <cp:lastModifiedBy>TAMARA  LEWIS</cp:lastModifiedBy>
  <cp:revision>6</cp:revision>
  <dcterms:created xsi:type="dcterms:W3CDTF">2020-08-25T14:25:27Z</dcterms:created>
  <dcterms:modified xsi:type="dcterms:W3CDTF">2020-08-28T17:41:44Z</dcterms:modified>
</cp:coreProperties>
</file>