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27" r:id="rId4"/>
    <p:sldId id="428" r:id="rId5"/>
    <p:sldId id="439" r:id="rId6"/>
    <p:sldId id="429" r:id="rId7"/>
    <p:sldId id="430" r:id="rId8"/>
    <p:sldId id="440" r:id="rId9"/>
    <p:sldId id="431" r:id="rId10"/>
    <p:sldId id="432" r:id="rId11"/>
    <p:sldId id="441" r:id="rId12"/>
    <p:sldId id="433" r:id="rId13"/>
    <p:sldId id="434" r:id="rId14"/>
    <p:sldId id="442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27"/>
            <p14:sldId id="428"/>
            <p14:sldId id="439"/>
            <p14:sldId id="429"/>
            <p14:sldId id="430"/>
            <p14:sldId id="440"/>
            <p14:sldId id="431"/>
            <p14:sldId id="432"/>
            <p14:sldId id="441"/>
            <p14:sldId id="433"/>
            <p14:sldId id="434"/>
            <p14:sldId id="442"/>
            <p14:sldId id="435"/>
            <p14:sldId id="436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2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087" y="1112816"/>
            <a:ext cx="667755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September 9-13,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97" y="276737"/>
            <a:ext cx="1935861" cy="2001262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1" y="3087435"/>
            <a:ext cx="2356367" cy="182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re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pa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ho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arry’s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izard liked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ying in the sun.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40106" y="2708727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come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5298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 heart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 and appreciated.”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89664" y="668452"/>
            <a:ext cx="246266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" name="Heart 3"/>
          <p:cNvSpPr/>
          <p:nvPr/>
        </p:nvSpPr>
        <p:spPr>
          <a:xfrm>
            <a:off x="5142168" y="2168127"/>
            <a:ext cx="898912" cy="882739"/>
          </a:xfrm>
          <a:prstGeom prst="hear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357019" y="33296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1167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7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47388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mop, top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sign, line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bear, pear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jam, ham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puff, huff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gumball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haircut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footprint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railroad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doorstep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ox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ole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pl-PL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ge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ho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/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Susan’s sisters swallowed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alty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alsa on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aturday.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40106" y="2708727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come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5298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 heart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 and appreciated.”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75526" y="668452"/>
            <a:ext cx="22426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" name="Heart 3"/>
          <p:cNvSpPr/>
          <p:nvPr/>
        </p:nvSpPr>
        <p:spPr>
          <a:xfrm>
            <a:off x="5142168" y="2168127"/>
            <a:ext cx="898912" cy="882739"/>
          </a:xfrm>
          <a:prstGeom prst="hear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357019" y="33296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1167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7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300" y="2062874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fan, tan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hot, pot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pest, best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fun, sun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tea, ski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sunset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postmark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clockwise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rowboat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cartwheel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am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eg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om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Sa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be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mo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onnie the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abbit in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oses.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40106" y="2708727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come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5298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 heart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 and appreciated.”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99435" y="668452"/>
            <a:ext cx="1994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9,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" name="Heart 3"/>
          <p:cNvSpPr/>
          <p:nvPr/>
        </p:nvSpPr>
        <p:spPr>
          <a:xfrm>
            <a:off x="5142168" y="2168127"/>
            <a:ext cx="898912" cy="882739"/>
          </a:xfrm>
          <a:prstGeom prst="hear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357019" y="33296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1167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300" y="2062874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wet, get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fox, box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duck, luck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pet, vet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sign, line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pancake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eyesight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doorbell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bookcase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sandbox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ouse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id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5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mou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hi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The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uzzed around as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usy as a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ee.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3" name="Picture 2" descr="Children Read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0" y="3441700"/>
            <a:ext cx="2349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893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40106" y="2708727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come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5298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 heart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 and appreciated.”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29061" y="668452"/>
            <a:ext cx="216522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10,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" name="Heart 3"/>
          <p:cNvSpPr/>
          <p:nvPr/>
        </p:nvSpPr>
        <p:spPr>
          <a:xfrm>
            <a:off x="5142168" y="2168127"/>
            <a:ext cx="898912" cy="882739"/>
          </a:xfrm>
          <a:prstGeom prst="hear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357019" y="33296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1167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5331" y="2062874"/>
            <a:ext cx="255433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pig, wig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snail, trail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seat, feet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cone, phone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daytime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greyhound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airport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flashlight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halfway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9" y="2044700"/>
            <a:ext cx="249660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duck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wet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tub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pl-PL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pl-PL" sz="2800" dirty="0" err="1" smtClean="0">
                <a:latin typeface="Chalkboard"/>
                <a:ea typeface="Lato"/>
                <a:cs typeface="Chalkboard"/>
                <a:sym typeface="Lato"/>
              </a:rPr>
              <a:t>du</a:t>
            </a:r>
            <a:r>
              <a:rPr lang="pl-PL" sz="2800" u="sng" dirty="0" err="1" smtClean="0">
                <a:latin typeface="Chalkboard"/>
                <a:ea typeface="Lato"/>
                <a:cs typeface="Chalkboard"/>
                <a:sym typeface="Lato"/>
              </a:rPr>
              <a:t>ck</a:t>
            </a:r>
            <a:endParaRPr lang="pl-PL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pl-PL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pl-PL" sz="2800" dirty="0">
                <a:latin typeface="Chalkboard"/>
                <a:ea typeface="Lato"/>
                <a:cs typeface="Chalkboard"/>
                <a:sym typeface="Lato"/>
              </a:rPr>
              <a:t>   we</a:t>
            </a:r>
            <a:r>
              <a:rPr lang="pl-PL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/>
            <a:endParaRPr lang="pl-PL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pl-PL" sz="2800" dirty="0">
                <a:latin typeface="Chalkboard"/>
                <a:ea typeface="Lato"/>
                <a:cs typeface="Chalkboard"/>
                <a:sym typeface="Lato"/>
              </a:rPr>
              <a:t>   tu</a:t>
            </a:r>
            <a:r>
              <a:rPr lang="pl-PL" sz="2800" u="sng" dirty="0">
                <a:latin typeface="Chalkboard"/>
                <a:ea typeface="Lato"/>
                <a:cs typeface="Chalkboard"/>
                <a:sym typeface="Lato"/>
              </a:rPr>
              <a:t>b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Susan’s sisters swallowed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alty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alsa on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aturday.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370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680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sz="2800" b="1" dirty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40106" y="2708727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come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yellow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137408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4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Four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52986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yellow heart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4"/>
            <a:ext cx="2572800" cy="391524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 and appreciated.”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99435" y="668452"/>
            <a:ext cx="1994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11,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" name="Heart 3"/>
          <p:cNvSpPr/>
          <p:nvPr/>
        </p:nvSpPr>
        <p:spPr>
          <a:xfrm>
            <a:off x="5142168" y="2168127"/>
            <a:ext cx="898912" cy="882739"/>
          </a:xfrm>
          <a:prstGeom prst="hear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7357019" y="332962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1167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110984" y="377380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65054" y="375585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7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300" y="2062874"/>
            <a:ext cx="2639554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chip, dip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bake, cake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sled, shed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cub, tub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throw, snow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birthday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downtown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baseball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seashells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lifeguard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369735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696</Words>
  <Application>Microsoft Macintosh PowerPoint</Application>
  <PresentationFormat>On-screen Show (16:9)</PresentationFormat>
  <Paragraphs>321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42</cp:revision>
  <dcterms:modified xsi:type="dcterms:W3CDTF">2024-08-01T19:48:26Z</dcterms:modified>
</cp:coreProperties>
</file>