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8"/>
  </p:notesMasterIdLst>
  <p:sldIdLst>
    <p:sldId id="443" r:id="rId2"/>
    <p:sldId id="438" r:id="rId3"/>
    <p:sldId id="455" r:id="rId4"/>
    <p:sldId id="448" r:id="rId5"/>
    <p:sldId id="456" r:id="rId6"/>
    <p:sldId id="429" r:id="rId7"/>
    <p:sldId id="450" r:id="rId8"/>
    <p:sldId id="457" r:id="rId9"/>
    <p:sldId id="431" r:id="rId10"/>
    <p:sldId id="432" r:id="rId11"/>
    <p:sldId id="458" r:id="rId12"/>
    <p:sldId id="433" r:id="rId13"/>
    <p:sldId id="434" r:id="rId14"/>
    <p:sldId id="459" r:id="rId15"/>
    <p:sldId id="435" r:id="rId16"/>
    <p:sldId id="436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55"/>
            <p14:sldId id="448"/>
            <p14:sldId id="456"/>
            <p14:sldId id="429"/>
            <p14:sldId id="450"/>
            <p14:sldId id="457"/>
            <p14:sldId id="431"/>
            <p14:sldId id="432"/>
            <p14:sldId id="458"/>
            <p14:sldId id="433"/>
            <p14:sldId id="434"/>
            <p14:sldId id="459"/>
            <p14:sldId id="435"/>
            <p14:sldId id="436"/>
          </p14:sldIdLst>
        </p14:section>
      </p14:sectionLst>
    </p:ex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November 4-8, 2024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ba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bi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g</a:t>
            </a: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fa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fo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r</a:t>
            </a: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bo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</a:t>
            </a:r>
            <a:r>
              <a:rPr lang="en-US" sz="2800" dirty="0" err="1">
                <a:latin typeface="Chalkboard"/>
                <a:ea typeface="Lato"/>
                <a:cs typeface="Chalkboard"/>
                <a:sym typeface="Lato"/>
              </a:rPr>
              <a:t>bi</a:t>
            </a:r>
            <a:r>
              <a:rPr lang="en-US" sz="2800" u="sng" dirty="0" err="1">
                <a:latin typeface="Chalkboard"/>
                <a:ea typeface="Lato"/>
                <a:cs typeface="Chalkboard"/>
                <a:sym typeface="Lato"/>
              </a:rPr>
              <a:t>p</a:t>
            </a:r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da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di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Seals </a:t>
            </a:r>
            <a:r>
              <a:rPr lang="en-US" sz="2800" dirty="0">
                <a:latin typeface="Chalkboard"/>
                <a:cs typeface="Chalkboard"/>
              </a:rPr>
              <a:t>saw </a:t>
            </a:r>
            <a:r>
              <a:rPr lang="en-US" sz="2800" b="1" dirty="0">
                <a:latin typeface="Chalkboard"/>
                <a:cs typeface="Chalkboard"/>
              </a:rPr>
              <a:t>seagulls </a:t>
            </a:r>
            <a:r>
              <a:rPr lang="en-US" sz="2800" dirty="0">
                <a:latin typeface="Chalkboard"/>
                <a:cs typeface="Chalkboard"/>
              </a:rPr>
              <a:t>flying over the </a:t>
            </a:r>
            <a:r>
              <a:rPr lang="en-US" sz="2800" b="1" dirty="0">
                <a:latin typeface="Chalkboard"/>
                <a:cs typeface="Chalkboard"/>
              </a:rPr>
              <a:t>sea.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80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it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have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zero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294341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</a:t>
            </a: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reen cone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283033" y="47081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November 7,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90527" y="4141896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pic>
        <p:nvPicPr>
          <p:cNvPr id="8" name="Picture 7" descr="green cone.pn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17" y="1967752"/>
            <a:ext cx="1420160" cy="142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347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56239" y="2092211"/>
            <a:ext cx="265677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lid, kid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toad, road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tar, bar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floor, store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beg, egg</a:t>
            </a:r>
            <a:endParaRPr lang="en-US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669996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panther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picnic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hamster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sister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garden</a:t>
            </a: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700"/>
            <a:ext cx="2928604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rip,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lap,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lip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ot,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oam,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ame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1482917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17855" y="2075575"/>
            <a:ext cx="2843033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rip, 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ap</a:t>
            </a:r>
          </a:p>
          <a:p>
            <a:pPr marL="457200" lvl="0">
              <a:lnSpc>
                <a:spcPct val="120000"/>
              </a:lnSpc>
            </a:pP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lap, 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lip</a:t>
            </a:r>
          </a:p>
          <a:p>
            <a:pPr marL="457200" lvl="0">
              <a:lnSpc>
                <a:spcPct val="120000"/>
              </a:lnSpc>
            </a:pP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ot, 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et</a:t>
            </a:r>
          </a:p>
          <a:p>
            <a:pPr marL="457200" lvl="0">
              <a:lnSpc>
                <a:spcPct val="120000"/>
              </a:lnSpc>
            </a:pP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oam, 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ame</a:t>
            </a: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42982" y="2103216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i="1" dirty="0">
                <a:latin typeface="Chalkboard"/>
                <a:cs typeface="Chalkboard"/>
              </a:rPr>
              <a:t>Fearless </a:t>
            </a:r>
            <a:r>
              <a:rPr lang="en-US" sz="2800" b="1" i="1" dirty="0">
                <a:latin typeface="Chalkboard"/>
                <a:cs typeface="Chalkboard"/>
              </a:rPr>
              <a:t>Freddy </a:t>
            </a:r>
            <a:r>
              <a:rPr lang="en-US" sz="2800" i="1" dirty="0">
                <a:latin typeface="Chalkboard"/>
                <a:cs typeface="Chalkboard"/>
              </a:rPr>
              <a:t>went </a:t>
            </a:r>
            <a:r>
              <a:rPr lang="en-US" sz="2800" b="1" i="1" dirty="0">
                <a:latin typeface="Chalkboard"/>
                <a:cs typeface="Chalkboard"/>
              </a:rPr>
              <a:t>fishing </a:t>
            </a:r>
            <a:r>
              <a:rPr lang="en-US" sz="2800" i="1" dirty="0">
                <a:latin typeface="Chalkboard"/>
                <a:cs typeface="Chalkboard"/>
              </a:rPr>
              <a:t>with a </a:t>
            </a:r>
            <a:r>
              <a:rPr lang="en-US" sz="2800" b="1" i="1" dirty="0">
                <a:latin typeface="Chalkboard"/>
                <a:cs typeface="Chalkboard"/>
              </a:rPr>
              <a:t>fork</a:t>
            </a:r>
            <a:r>
              <a:rPr lang="en-US" sz="2800" i="1" dirty="0">
                <a:latin typeface="Chalkboard"/>
                <a:cs typeface="Chalkboard"/>
              </a:rPr>
              <a:t>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3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1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it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have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zero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294341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</a:t>
            </a: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reen cone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283033" y="47081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November 8,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90527" y="4141896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pic>
        <p:nvPicPr>
          <p:cNvPr id="8" name="Picture 7" descr="green cone.pn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17" y="1967752"/>
            <a:ext cx="1420160" cy="142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347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299" y="2062874"/>
            <a:ext cx="2705621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bun, done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lug, rug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brave, cave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did, kid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class, grass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4999" y="2044700"/>
            <a:ext cx="2751403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carpet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menu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fancy 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poster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nickel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699"/>
            <a:ext cx="2678912" cy="2861511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atch,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itch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it,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at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in,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on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ed,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id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1800788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4"/>
            <a:ext cx="2729064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wat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ch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wit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ch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si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sa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wi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wo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re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ri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Wilma </a:t>
            </a:r>
            <a:r>
              <a:rPr lang="en-US" sz="2800" i="1" dirty="0">
                <a:latin typeface="Chalkboard"/>
                <a:cs typeface="Chalkboard"/>
              </a:rPr>
              <a:t>wants </a:t>
            </a:r>
            <a:r>
              <a:rPr lang="en-US" sz="2800" b="1" i="1" dirty="0">
                <a:latin typeface="Chalkboard"/>
                <a:cs typeface="Chalkboard"/>
              </a:rPr>
              <a:t>watermelon </a:t>
            </a:r>
            <a:r>
              <a:rPr lang="en-US" sz="2800" i="1" dirty="0">
                <a:latin typeface="Chalkboard"/>
                <a:cs typeface="Chalkboard"/>
              </a:rPr>
              <a:t>while watching </a:t>
            </a:r>
            <a:r>
              <a:rPr lang="en-US" sz="2800" b="1" i="1" dirty="0">
                <a:latin typeface="Chalkboard"/>
                <a:cs typeface="Chalkboard"/>
              </a:rPr>
              <a:t>whales.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8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it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have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zero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294341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</a:t>
            </a: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reen cone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283033" y="47081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November 4,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90527" y="4141896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pic>
        <p:nvPicPr>
          <p:cNvPr id="8" name="Picture 7" descr="green cone.pn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17" y="1967752"/>
            <a:ext cx="1420160" cy="142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83307" y="2062874"/>
            <a:ext cx="269848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like, bike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bake, lake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dog, log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best, rest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some, come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plastic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orchard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person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picture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over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77040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ash,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ush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unch,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inch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linch,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lutch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ath,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oth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352414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lang="en-US"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319073" y="2101759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ash, 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ush</a:t>
            </a:r>
          </a:p>
          <a:p>
            <a:pPr marL="457200" lvl="0">
              <a:lnSpc>
                <a:spcPct val="130000"/>
              </a:lnSpc>
            </a:pP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unch, 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inch</a:t>
            </a:r>
          </a:p>
          <a:p>
            <a:pPr marL="457200" lvl="0">
              <a:lnSpc>
                <a:spcPct val="130000"/>
              </a:lnSpc>
            </a:pP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linch, 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lutch</a:t>
            </a:r>
          </a:p>
          <a:p>
            <a:pPr marL="457200" lvl="0">
              <a:lnSpc>
                <a:spcPct val="130000"/>
              </a:lnSpc>
            </a:pP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ath, 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oth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en-US" sz="2800" dirty="0">
              <a:latin typeface="Lato"/>
              <a:ea typeface="Lato"/>
              <a:cs typeface="Lato"/>
              <a:sym typeface="Lato"/>
            </a:endParaRPr>
          </a:p>
          <a:p>
            <a:pPr lvl="0" algn="ctr"/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Gerry the </a:t>
            </a:r>
            <a:r>
              <a:rPr lang="en-US" sz="2800" b="1" dirty="0">
                <a:latin typeface="Chalkboard"/>
                <a:cs typeface="Chalkboard"/>
              </a:rPr>
              <a:t>goat </a:t>
            </a:r>
            <a:r>
              <a:rPr lang="en-US" sz="2800" dirty="0">
                <a:latin typeface="Chalkboard"/>
                <a:cs typeface="Chalkboard"/>
              </a:rPr>
              <a:t>grazed on </a:t>
            </a:r>
            <a:r>
              <a:rPr lang="en-US" sz="2800" b="1" dirty="0">
                <a:latin typeface="Chalkboard"/>
                <a:cs typeface="Chalkboard"/>
              </a:rPr>
              <a:t>green grass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8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4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it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have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zero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294341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</a:t>
            </a: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reen cone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283033" y="47081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November 5,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90527" y="4141896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pic>
        <p:nvPicPr>
          <p:cNvPr id="8" name="Picture 7" descr="green cone.pn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17" y="1967752"/>
            <a:ext cx="1420160" cy="142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347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83307" y="2062874"/>
            <a:ext cx="269848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door, floor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fox, socks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 smtClean="0">
                <a:latin typeface="Chalkboard"/>
                <a:ea typeface="Lato"/>
                <a:cs typeface="Chalkboard"/>
                <a:sym typeface="Lato"/>
              </a:rPr>
              <a:t>gawn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, lawn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knee, tree,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dove, glove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meow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ocean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captain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ostrich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older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18848" y="2044700"/>
            <a:ext cx="271767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ent,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ant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ind,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end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ish, </a:t>
            </a:r>
            <a:r>
              <a:rPr lang="en-US" sz="2800" u="sng" dirty="0" err="1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err="1" smtClean="0">
                <a:latin typeface="Chalkboard"/>
                <a:ea typeface="Lato"/>
                <a:cs typeface="Chalkboard"/>
                <a:sym typeface="Lato"/>
              </a:rPr>
              <a:t>ash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*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at,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ot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272600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lang="en-US"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319073" y="2101759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wen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wan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min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men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fish, </a:t>
            </a:r>
            <a:r>
              <a:rPr lang="en-US" sz="2800" dirty="0" err="1" smtClean="0">
                <a:latin typeface="Chalkboard"/>
                <a:ea typeface="Lato"/>
                <a:cs typeface="Chalkboard"/>
                <a:sym typeface="Lato"/>
              </a:rPr>
              <a:t>fa</a:t>
            </a:r>
            <a:r>
              <a:rPr lang="en-US" sz="2800" u="sng" dirty="0" err="1" smtClean="0">
                <a:latin typeface="Chalkboard"/>
                <a:ea typeface="Lato"/>
                <a:cs typeface="Chalkboard"/>
                <a:sym typeface="Lato"/>
              </a:rPr>
              <a:t>sh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*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pa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po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endParaRPr lang="en-US" sz="2800" dirty="0">
              <a:latin typeface="Lato"/>
              <a:ea typeface="Lato"/>
              <a:cs typeface="Lato"/>
              <a:sym typeface="Lato"/>
            </a:endParaRPr>
          </a:p>
          <a:p>
            <a:pPr lvl="0" algn="ctr"/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Henry heard </a:t>
            </a:r>
            <a:r>
              <a:rPr lang="en-US" sz="2800" i="1" dirty="0">
                <a:latin typeface="Chalkboard"/>
                <a:cs typeface="Chalkboard"/>
              </a:rPr>
              <a:t>a herd of </a:t>
            </a:r>
            <a:r>
              <a:rPr lang="en-US" sz="2800" b="1" i="1" dirty="0">
                <a:latin typeface="Chalkboard"/>
                <a:cs typeface="Chalkboard"/>
              </a:rPr>
              <a:t>hippos</a:t>
            </a:r>
            <a:r>
              <a:rPr lang="en-US" sz="2800" b="1" dirty="0">
                <a:latin typeface="Chalkboard"/>
                <a:cs typeface="Chalkboard"/>
              </a:rPr>
              <a:t>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8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412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it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have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zero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294341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</a:t>
            </a: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reen cone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283033" y="47081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November 6,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90527" y="4141896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pic>
        <p:nvPicPr>
          <p:cNvPr id="8" name="Picture 7" descr="green cone.pn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17" y="1967752"/>
            <a:ext cx="1420160" cy="142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347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54393" y="206287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true, blue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dream, cream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child, wild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tent, dent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Chad, sad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88590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invent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morning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lady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cactus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perfect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95384" y="2044700"/>
            <a:ext cx="254768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ag,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ig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ar,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or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op, </a:t>
            </a:r>
            <a:r>
              <a:rPr lang="en-US" sz="2800" u="sng" dirty="0" err="1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err="1" smtClean="0">
                <a:latin typeface="Chalkboard"/>
                <a:ea typeface="Lato"/>
                <a:cs typeface="Chalkboard"/>
                <a:sym typeface="Lato"/>
              </a:rPr>
              <a:t>ip</a:t>
            </a: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ad,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id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760</Words>
  <Application>Microsoft Macintosh PowerPoint</Application>
  <PresentationFormat>On-screen Show (16:9)</PresentationFormat>
  <Paragraphs>332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228</cp:revision>
  <dcterms:modified xsi:type="dcterms:W3CDTF">2024-08-01T19:52:41Z</dcterms:modified>
</cp:coreProperties>
</file>