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91" r:id="rId4"/>
  </p:sldMasterIdLst>
  <p:notesMasterIdLst>
    <p:notesMasterId r:id="rId32"/>
  </p:notesMasterIdLst>
  <p:sldIdLst>
    <p:sldId id="256" r:id="rId5"/>
    <p:sldId id="262" r:id="rId6"/>
    <p:sldId id="257" r:id="rId7"/>
    <p:sldId id="334" r:id="rId8"/>
    <p:sldId id="264" r:id="rId9"/>
    <p:sldId id="317" r:id="rId10"/>
    <p:sldId id="319" r:id="rId11"/>
    <p:sldId id="261" r:id="rId12"/>
    <p:sldId id="329" r:id="rId13"/>
    <p:sldId id="340" r:id="rId14"/>
    <p:sldId id="339" r:id="rId15"/>
    <p:sldId id="342" r:id="rId16"/>
    <p:sldId id="276" r:id="rId17"/>
    <p:sldId id="271" r:id="rId18"/>
    <p:sldId id="341" r:id="rId19"/>
    <p:sldId id="298" r:id="rId20"/>
    <p:sldId id="269" r:id="rId21"/>
    <p:sldId id="327" r:id="rId22"/>
    <p:sldId id="301" r:id="rId23"/>
    <p:sldId id="323" r:id="rId24"/>
    <p:sldId id="305" r:id="rId25"/>
    <p:sldId id="328" r:id="rId26"/>
    <p:sldId id="330" r:id="rId27"/>
    <p:sldId id="333" r:id="rId28"/>
    <p:sldId id="335" r:id="rId29"/>
    <p:sldId id="336" r:id="rId30"/>
    <p:sldId id="283" r:id="rId31"/>
  </p:sldIdLst>
  <p:sldSz cx="12192000" cy="6858000"/>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CC00"/>
    <a:srgbClr val="000000"/>
    <a:srgbClr val="9E0000"/>
    <a:srgbClr val="002E50"/>
    <a:srgbClr val="003399"/>
    <a:srgbClr val="000099"/>
    <a:srgbClr val="335A9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8027" autoAdjust="0"/>
    <p:restoredTop sz="79622" autoAdjust="0"/>
  </p:normalViewPr>
  <p:slideViewPr>
    <p:cSldViewPr snapToGrid="0">
      <p:cViewPr varScale="1">
        <p:scale>
          <a:sx n="59" d="100"/>
          <a:sy n="59" d="100"/>
        </p:scale>
        <p:origin x="1230" y="6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21" Type="http://schemas.openxmlformats.org/officeDocument/2006/relationships/slide" Target="slides/slide17.xml"/><Relationship Id="rId34"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notesMaster" Target="notesMasters/notesMaster1.xml"/><Relationship Id="rId37" Type="http://schemas.microsoft.com/office/2016/11/relationships/changesInfo" Target="changesInfos/changesInfo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theme" Target="theme/theme1.xml"/><Relationship Id="rId8" Type="http://schemas.openxmlformats.org/officeDocument/2006/relationships/slide" Target="slides/slide4.xml"/><Relationship Id="rId3" Type="http://schemas.openxmlformats.org/officeDocument/2006/relationships/customXml" Target="../customXml/item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GWANDA P PATTERSON" userId="5ac01007-dca5-4f0d-a8ed-8ea0b6420e55" providerId="ADAL" clId="{E2721156-928E-4BF0-AEA8-8765A15DE06D}"/>
    <pc:docChg chg="modSld">
      <pc:chgData name="GWANDA P PATTERSON" userId="5ac01007-dca5-4f0d-a8ed-8ea0b6420e55" providerId="ADAL" clId="{E2721156-928E-4BF0-AEA8-8765A15DE06D}" dt="2024-09-19T16:54:34.647" v="25" actId="20577"/>
      <pc:docMkLst>
        <pc:docMk/>
      </pc:docMkLst>
      <pc:sldChg chg="modNotesTx">
        <pc:chgData name="GWANDA P PATTERSON" userId="5ac01007-dca5-4f0d-a8ed-8ea0b6420e55" providerId="ADAL" clId="{E2721156-928E-4BF0-AEA8-8765A15DE06D}" dt="2024-09-19T16:54:34.647" v="25" actId="20577"/>
        <pc:sldMkLst>
          <pc:docMk/>
          <pc:sldMk cId="3709373094" sldId="328"/>
        </pc:sldMkLst>
      </pc:sldChg>
      <pc:sldChg chg="modNotesTx">
        <pc:chgData name="GWANDA P PATTERSON" userId="5ac01007-dca5-4f0d-a8ed-8ea0b6420e55" providerId="ADAL" clId="{E2721156-928E-4BF0-AEA8-8765A15DE06D}" dt="2024-09-19T16:53:42.953" v="8" actId="20577"/>
        <pc:sldMkLst>
          <pc:docMk/>
          <pc:sldMk cId="1775095386" sldId="330"/>
        </pc:sldMkLst>
      </pc:sldChg>
    </pc:docChg>
  </pc:docChgLst>
</pc:chgInfo>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FCC6A32-C710-4F4D-831B-AE514AA826E6}"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6FAA2CB7-3897-4ECB-AAC4-813697B09D38}">
      <dgm:prSet/>
      <dgm:spPr/>
      <dgm:t>
        <a:bodyPr/>
        <a:lstStyle/>
        <a:p>
          <a:r>
            <a:rPr lang="en-US" dirty="0"/>
            <a:t>Welcome –                                                              Mr. Kristopher Davis , Principal</a:t>
          </a:r>
        </a:p>
      </dgm:t>
    </dgm:pt>
    <dgm:pt modelId="{DF85810C-B5D8-4351-89D4-F38DF560364A}" type="parTrans" cxnId="{82131912-5B76-4C9A-919B-5C608270D8D1}">
      <dgm:prSet/>
      <dgm:spPr/>
      <dgm:t>
        <a:bodyPr/>
        <a:lstStyle/>
        <a:p>
          <a:endParaRPr lang="en-US"/>
        </a:p>
      </dgm:t>
    </dgm:pt>
    <dgm:pt modelId="{C0757632-A45A-45EB-848A-8EFA39CE1266}" type="sibTrans" cxnId="{82131912-5B76-4C9A-919B-5C608270D8D1}">
      <dgm:prSet/>
      <dgm:spPr/>
      <dgm:t>
        <a:bodyPr/>
        <a:lstStyle/>
        <a:p>
          <a:endParaRPr lang="en-US"/>
        </a:p>
      </dgm:t>
    </dgm:pt>
    <dgm:pt modelId="{4A34EDCB-4E6D-4476-9936-29894BB550A9}">
      <dgm:prSet/>
      <dgm:spPr/>
      <dgm:t>
        <a:bodyPr/>
        <a:lstStyle/>
        <a:p>
          <a:r>
            <a:rPr lang="en-US" dirty="0"/>
            <a:t>Introduction of Administrative Team-                   Dr. </a:t>
          </a:r>
          <a:r>
            <a:rPr lang="en-US" dirty="0" err="1"/>
            <a:t>Gwanda</a:t>
          </a:r>
          <a:r>
            <a:rPr lang="en-US" dirty="0"/>
            <a:t> Patterson , PLC Coach</a:t>
          </a:r>
        </a:p>
      </dgm:t>
    </dgm:pt>
    <dgm:pt modelId="{378A6F35-0A69-4895-AB89-BD46B17F2989}" type="parTrans" cxnId="{293B7E22-6BA6-4034-B5CB-136B61E4FE71}">
      <dgm:prSet/>
      <dgm:spPr/>
      <dgm:t>
        <a:bodyPr/>
        <a:lstStyle/>
        <a:p>
          <a:endParaRPr lang="en-US"/>
        </a:p>
      </dgm:t>
    </dgm:pt>
    <dgm:pt modelId="{02D052E6-E1A4-4311-A2E8-04F40109EB45}" type="sibTrans" cxnId="{293B7E22-6BA6-4034-B5CB-136B61E4FE71}">
      <dgm:prSet/>
      <dgm:spPr/>
      <dgm:t>
        <a:bodyPr/>
        <a:lstStyle/>
        <a:p>
          <a:endParaRPr lang="en-US"/>
        </a:p>
      </dgm:t>
    </dgm:pt>
    <dgm:pt modelId="{1990395A-566A-4695-BE41-68E134843B20}">
      <dgm:prSet/>
      <dgm:spPr/>
      <dgm:t>
        <a:bodyPr/>
        <a:lstStyle/>
        <a:p>
          <a:r>
            <a:rPr lang="en-US" dirty="0"/>
            <a:t>Title, I program participation/Purpose –               Dr. </a:t>
          </a:r>
          <a:r>
            <a:rPr lang="en-US" dirty="0" err="1"/>
            <a:t>Gwanda</a:t>
          </a:r>
          <a:r>
            <a:rPr lang="en-US" dirty="0"/>
            <a:t> Patterson, PLC Coach</a:t>
          </a:r>
        </a:p>
      </dgm:t>
    </dgm:pt>
    <dgm:pt modelId="{993FB98A-94E9-49B6-A3DD-7294C3E28E32}" type="parTrans" cxnId="{EBDBFEC4-DD55-47F5-A68C-26EBBCE7998D}">
      <dgm:prSet/>
      <dgm:spPr/>
      <dgm:t>
        <a:bodyPr/>
        <a:lstStyle/>
        <a:p>
          <a:endParaRPr lang="en-US"/>
        </a:p>
      </dgm:t>
    </dgm:pt>
    <dgm:pt modelId="{1CD51982-4929-42B9-A489-319C590D7D72}" type="sibTrans" cxnId="{EBDBFEC4-DD55-47F5-A68C-26EBBCE7998D}">
      <dgm:prSet/>
      <dgm:spPr/>
      <dgm:t>
        <a:bodyPr/>
        <a:lstStyle/>
        <a:p>
          <a:endParaRPr lang="en-US"/>
        </a:p>
      </dgm:t>
    </dgm:pt>
    <dgm:pt modelId="{48D16C6F-0AC4-4000-AC5E-67E7E40596EF}">
      <dgm:prSet/>
      <dgm:spPr/>
      <dgm:t>
        <a:bodyPr/>
        <a:lstStyle/>
        <a:p>
          <a:r>
            <a:rPr lang="en-US" dirty="0"/>
            <a:t>Parent’s right to know –                                          Ms. Katrina Boswell ,Family Engagement Specialist</a:t>
          </a:r>
        </a:p>
      </dgm:t>
    </dgm:pt>
    <dgm:pt modelId="{AEFE5F70-27C0-42C5-871A-245DDC17E839}" type="parTrans" cxnId="{902AF79C-5AC6-4248-BE46-41B7DF9F1FD1}">
      <dgm:prSet/>
      <dgm:spPr/>
      <dgm:t>
        <a:bodyPr/>
        <a:lstStyle/>
        <a:p>
          <a:endParaRPr lang="en-US"/>
        </a:p>
      </dgm:t>
    </dgm:pt>
    <dgm:pt modelId="{9D05A4B9-77F4-40E6-82AC-E7D019D62176}" type="sibTrans" cxnId="{902AF79C-5AC6-4248-BE46-41B7DF9F1FD1}">
      <dgm:prSet/>
      <dgm:spPr/>
      <dgm:t>
        <a:bodyPr/>
        <a:lstStyle/>
        <a:p>
          <a:endParaRPr lang="en-US"/>
        </a:p>
      </dgm:t>
    </dgm:pt>
    <dgm:pt modelId="{B66567AE-21D2-438E-B960-2C69541E9B1F}">
      <dgm:prSet/>
      <dgm:spPr/>
      <dgm:t>
        <a:bodyPr/>
        <a:lstStyle/>
        <a:p>
          <a:r>
            <a:rPr lang="en-US" dirty="0"/>
            <a:t>Teacher Qualifications  -                                        Dr. </a:t>
          </a:r>
          <a:r>
            <a:rPr lang="en-US" dirty="0" err="1"/>
            <a:t>Gwanda</a:t>
          </a:r>
          <a:r>
            <a:rPr lang="en-US" dirty="0"/>
            <a:t> Patterson, PLC Coach</a:t>
          </a:r>
        </a:p>
      </dgm:t>
    </dgm:pt>
    <dgm:pt modelId="{8F26BCCB-21F6-4C6B-AA9E-53C185A1811E}" type="parTrans" cxnId="{4B35F2EC-8601-4E25-A979-061F49F9EC2A}">
      <dgm:prSet/>
      <dgm:spPr/>
      <dgm:t>
        <a:bodyPr/>
        <a:lstStyle/>
        <a:p>
          <a:endParaRPr lang="en-US"/>
        </a:p>
      </dgm:t>
    </dgm:pt>
    <dgm:pt modelId="{220FD5F0-52EE-4F09-ABF1-2E7155654595}" type="sibTrans" cxnId="{4B35F2EC-8601-4E25-A979-061F49F9EC2A}">
      <dgm:prSet/>
      <dgm:spPr/>
      <dgm:t>
        <a:bodyPr/>
        <a:lstStyle/>
        <a:p>
          <a:endParaRPr lang="en-US"/>
        </a:p>
      </dgm:t>
    </dgm:pt>
    <dgm:pt modelId="{74135EBF-80BD-4C3C-8C4C-777C1A285B2E}">
      <dgm:prSet/>
      <dgm:spPr/>
      <dgm:t>
        <a:bodyPr/>
        <a:lstStyle/>
        <a:p>
          <a:r>
            <a:rPr lang="en-US" dirty="0"/>
            <a:t>MHS &amp; SCS / SIP Academic Status -                      Mr. Kristopher Davis, Principal</a:t>
          </a:r>
        </a:p>
      </dgm:t>
    </dgm:pt>
    <dgm:pt modelId="{93E0990E-405A-443C-82C3-CA26EEDD7359}" type="parTrans" cxnId="{E16E545C-0790-46C8-BE41-50485E354460}">
      <dgm:prSet/>
      <dgm:spPr/>
      <dgm:t>
        <a:bodyPr/>
        <a:lstStyle/>
        <a:p>
          <a:endParaRPr lang="en-US"/>
        </a:p>
      </dgm:t>
    </dgm:pt>
    <dgm:pt modelId="{1BF0941C-4C17-418D-A424-F406D49F7127}" type="sibTrans" cxnId="{E16E545C-0790-46C8-BE41-50485E354460}">
      <dgm:prSet/>
      <dgm:spPr/>
      <dgm:t>
        <a:bodyPr/>
        <a:lstStyle/>
        <a:p>
          <a:endParaRPr lang="en-US"/>
        </a:p>
      </dgm:t>
    </dgm:pt>
    <dgm:pt modelId="{D9191320-408E-48BE-AA32-E949BC28BB65}">
      <dgm:prSet/>
      <dgm:spPr/>
      <dgm:t>
        <a:bodyPr/>
        <a:lstStyle/>
        <a:p>
          <a:r>
            <a:rPr lang="en-US" dirty="0"/>
            <a:t>Home School  Compact-                                      Ms.Boswell, Family Engagement Specialist </a:t>
          </a:r>
        </a:p>
      </dgm:t>
    </dgm:pt>
    <dgm:pt modelId="{9617E0C5-D6CB-4469-AF14-E213F95AC737}" type="parTrans" cxnId="{53EFC936-C7F0-4C06-BD6F-0C4BB757C304}">
      <dgm:prSet/>
      <dgm:spPr/>
      <dgm:t>
        <a:bodyPr/>
        <a:lstStyle/>
        <a:p>
          <a:endParaRPr lang="en-US"/>
        </a:p>
      </dgm:t>
    </dgm:pt>
    <dgm:pt modelId="{DF430AF1-7C32-42EE-8A7D-39E98C82B3CB}" type="sibTrans" cxnId="{53EFC936-C7F0-4C06-BD6F-0C4BB757C304}">
      <dgm:prSet/>
      <dgm:spPr/>
      <dgm:t>
        <a:bodyPr/>
        <a:lstStyle/>
        <a:p>
          <a:endParaRPr lang="en-US"/>
        </a:p>
      </dgm:t>
    </dgm:pt>
    <dgm:pt modelId="{4E240502-34D5-4453-A244-F5349149FE71}">
      <dgm:prSet/>
      <dgm:spPr/>
      <dgm:t>
        <a:bodyPr/>
        <a:lstStyle/>
        <a:p>
          <a:r>
            <a:rPr lang="en-US" dirty="0"/>
            <a:t>School Improvement Plan -                                  Dr. </a:t>
          </a:r>
          <a:r>
            <a:rPr lang="en-US" dirty="0" err="1"/>
            <a:t>Gwanda</a:t>
          </a:r>
          <a:r>
            <a:rPr lang="en-US" dirty="0"/>
            <a:t> Patterson, PLC Coach     </a:t>
          </a:r>
        </a:p>
      </dgm:t>
    </dgm:pt>
    <dgm:pt modelId="{F00E7809-687B-4643-B189-CF81FFA5DEC9}" type="parTrans" cxnId="{42F85D13-867C-4885-854E-2CBC8EB1C1C2}">
      <dgm:prSet/>
      <dgm:spPr/>
      <dgm:t>
        <a:bodyPr/>
        <a:lstStyle/>
        <a:p>
          <a:endParaRPr lang="en-US"/>
        </a:p>
      </dgm:t>
    </dgm:pt>
    <dgm:pt modelId="{298AC43F-28D7-4CEA-8AE3-72967D8AAF65}" type="sibTrans" cxnId="{42F85D13-867C-4885-854E-2CBC8EB1C1C2}">
      <dgm:prSet/>
      <dgm:spPr/>
      <dgm:t>
        <a:bodyPr/>
        <a:lstStyle/>
        <a:p>
          <a:endParaRPr lang="en-US"/>
        </a:p>
      </dgm:t>
    </dgm:pt>
    <dgm:pt modelId="{2E4905E7-6B06-498A-A624-EDE2CD224B98}">
      <dgm:prSet/>
      <dgm:spPr/>
      <dgm:t>
        <a:bodyPr/>
        <a:lstStyle/>
        <a:p>
          <a:r>
            <a:rPr lang="en-US" dirty="0"/>
            <a:t>Reporting Student Progress Card -                     Ms. </a:t>
          </a:r>
          <a:r>
            <a:rPr lang="en-US" dirty="0" err="1"/>
            <a:t>Kiffany</a:t>
          </a:r>
          <a:r>
            <a:rPr lang="en-US" dirty="0"/>
            <a:t> Williams ,Graduation Coach</a:t>
          </a:r>
        </a:p>
      </dgm:t>
    </dgm:pt>
    <dgm:pt modelId="{1B7F8F70-08C3-4426-89D0-4FE8506CEEB3}" type="parTrans" cxnId="{5B141756-9323-4568-9A16-720E8873125F}">
      <dgm:prSet/>
      <dgm:spPr/>
      <dgm:t>
        <a:bodyPr/>
        <a:lstStyle/>
        <a:p>
          <a:endParaRPr lang="en-US"/>
        </a:p>
      </dgm:t>
    </dgm:pt>
    <dgm:pt modelId="{3A318953-1187-45C9-99BA-0AF2335ED1A8}" type="sibTrans" cxnId="{5B141756-9323-4568-9A16-720E8873125F}">
      <dgm:prSet/>
      <dgm:spPr/>
      <dgm:t>
        <a:bodyPr/>
        <a:lstStyle/>
        <a:p>
          <a:endParaRPr lang="en-US"/>
        </a:p>
      </dgm:t>
    </dgm:pt>
    <dgm:pt modelId="{DB1B5480-BDE3-4DC5-A08C-7A77A3ED6915}">
      <dgm:prSet/>
      <dgm:spPr/>
      <dgm:t>
        <a:bodyPr/>
        <a:lstStyle/>
        <a:p>
          <a:r>
            <a:rPr lang="en-US" dirty="0"/>
            <a:t>Student Code of Conduct -                                      Dr. </a:t>
          </a:r>
          <a:r>
            <a:rPr lang="en-US" dirty="0" err="1"/>
            <a:t>Kahdejah</a:t>
          </a:r>
          <a:r>
            <a:rPr lang="en-US" dirty="0"/>
            <a:t> Stevens/Mr. Jaylen Pope</a:t>
          </a:r>
        </a:p>
      </dgm:t>
    </dgm:pt>
    <dgm:pt modelId="{4D613A54-FB79-4EAF-BF95-11EE580DF3AD}" type="parTrans" cxnId="{8C13C73B-972C-496D-93BB-7EF9D9B34D41}">
      <dgm:prSet/>
      <dgm:spPr/>
      <dgm:t>
        <a:bodyPr/>
        <a:lstStyle/>
        <a:p>
          <a:endParaRPr lang="en-US"/>
        </a:p>
      </dgm:t>
    </dgm:pt>
    <dgm:pt modelId="{23FA2E30-7A82-46B0-82DB-DB32D77AD9BC}" type="sibTrans" cxnId="{8C13C73B-972C-496D-93BB-7EF9D9B34D41}">
      <dgm:prSet/>
      <dgm:spPr/>
      <dgm:t>
        <a:bodyPr/>
        <a:lstStyle/>
        <a:p>
          <a:endParaRPr lang="en-US"/>
        </a:p>
      </dgm:t>
    </dgm:pt>
    <dgm:pt modelId="{40D6F094-A201-4341-86E9-27C30989AE2B}">
      <dgm:prSet/>
      <dgm:spPr/>
      <dgm:t>
        <a:bodyPr/>
        <a:lstStyle/>
        <a:p>
          <a:r>
            <a:rPr lang="en-US" dirty="0"/>
            <a:t>Parent Teacher Conference                                Mrs. Hunt , Counselor</a:t>
          </a:r>
        </a:p>
      </dgm:t>
    </dgm:pt>
    <dgm:pt modelId="{7DD893B8-9222-4337-B346-65BA6E8B48FD}" type="parTrans" cxnId="{F06F5870-7A6F-437D-ACAF-E27B3D3032AD}">
      <dgm:prSet/>
      <dgm:spPr/>
      <dgm:t>
        <a:bodyPr/>
        <a:lstStyle/>
        <a:p>
          <a:endParaRPr lang="en-US"/>
        </a:p>
      </dgm:t>
    </dgm:pt>
    <dgm:pt modelId="{050B6FCC-2201-4070-A9B6-A00076C4CC40}" type="sibTrans" cxnId="{F06F5870-7A6F-437D-ACAF-E27B3D3032AD}">
      <dgm:prSet/>
      <dgm:spPr/>
      <dgm:t>
        <a:bodyPr/>
        <a:lstStyle/>
        <a:p>
          <a:endParaRPr lang="en-US"/>
        </a:p>
      </dgm:t>
    </dgm:pt>
    <dgm:pt modelId="{5760CA15-1ACE-485E-8CC6-C32216A306EC}">
      <dgm:prSet/>
      <dgm:spPr/>
      <dgm:t>
        <a:bodyPr/>
        <a:lstStyle/>
        <a:p>
          <a:r>
            <a:rPr lang="en-US"/>
            <a:t>Parent Right to be Involved/Family Engagement PLAN -      Dr. Gwanda Patterson, PLC Coach</a:t>
          </a:r>
        </a:p>
      </dgm:t>
    </dgm:pt>
    <dgm:pt modelId="{CF3DAC42-3C9F-4B57-A3B6-7BCCB6948CB9}" type="parTrans" cxnId="{C08043EE-291F-4BA7-BF2A-A0D0F1A2D8AE}">
      <dgm:prSet/>
      <dgm:spPr/>
      <dgm:t>
        <a:bodyPr/>
        <a:lstStyle/>
        <a:p>
          <a:endParaRPr lang="en-US"/>
        </a:p>
      </dgm:t>
    </dgm:pt>
    <dgm:pt modelId="{03AD44A0-D853-4D11-ACD5-DC286C40350C}" type="sibTrans" cxnId="{C08043EE-291F-4BA7-BF2A-A0D0F1A2D8AE}">
      <dgm:prSet/>
      <dgm:spPr/>
      <dgm:t>
        <a:bodyPr/>
        <a:lstStyle/>
        <a:p>
          <a:endParaRPr lang="en-US"/>
        </a:p>
      </dgm:t>
    </dgm:pt>
    <dgm:pt modelId="{C7DD2FAB-1C73-44F8-A187-6B60B142DE18}">
      <dgm:prSet/>
      <dgm:spPr/>
      <dgm:t>
        <a:bodyPr/>
        <a:lstStyle/>
        <a:p>
          <a:r>
            <a:rPr lang="en-US" dirty="0"/>
            <a:t>Discipline Data   -                                                                        Mr. Stephen Payne-  AP</a:t>
          </a:r>
        </a:p>
      </dgm:t>
    </dgm:pt>
    <dgm:pt modelId="{FA71A18F-F7F5-4E7C-8A57-7C0EB72DD78B}" type="parTrans" cxnId="{23A6B655-5587-4D1A-B2D2-86B9D80E3797}">
      <dgm:prSet/>
      <dgm:spPr/>
      <dgm:t>
        <a:bodyPr/>
        <a:lstStyle/>
        <a:p>
          <a:endParaRPr lang="en-US"/>
        </a:p>
      </dgm:t>
    </dgm:pt>
    <dgm:pt modelId="{11A7BDED-A7D3-42FB-873B-5D64DA1BCDEE}" type="sibTrans" cxnId="{23A6B655-5587-4D1A-B2D2-86B9D80E3797}">
      <dgm:prSet/>
      <dgm:spPr/>
      <dgm:t>
        <a:bodyPr/>
        <a:lstStyle/>
        <a:p>
          <a:endParaRPr lang="en-US"/>
        </a:p>
      </dgm:t>
    </dgm:pt>
    <dgm:pt modelId="{2D7D3D7F-4E0C-49D6-9355-DB7FF620A60A}">
      <dgm:prSet/>
      <dgm:spPr/>
      <dgm:t>
        <a:bodyPr/>
        <a:lstStyle/>
        <a:p>
          <a:r>
            <a:rPr lang="en-US"/>
            <a:t>Assessment Dates  -                                                Dr. Gwanda Patterson, PLC Coach</a:t>
          </a:r>
        </a:p>
      </dgm:t>
    </dgm:pt>
    <dgm:pt modelId="{B98DDD78-8B2B-4A83-8410-840582A47D5F}" type="parTrans" cxnId="{FF9924E1-D140-4705-B500-312403904553}">
      <dgm:prSet/>
      <dgm:spPr/>
      <dgm:t>
        <a:bodyPr/>
        <a:lstStyle/>
        <a:p>
          <a:endParaRPr lang="en-US"/>
        </a:p>
      </dgm:t>
    </dgm:pt>
    <dgm:pt modelId="{A2B5E453-F4D5-4B33-B14A-07134CC37237}" type="sibTrans" cxnId="{FF9924E1-D140-4705-B500-312403904553}">
      <dgm:prSet/>
      <dgm:spPr/>
      <dgm:t>
        <a:bodyPr/>
        <a:lstStyle/>
        <a:p>
          <a:endParaRPr lang="en-US"/>
        </a:p>
      </dgm:t>
    </dgm:pt>
    <dgm:pt modelId="{254E5939-3693-4DBC-849A-E38299C95C1A}">
      <dgm:prSet/>
      <dgm:spPr/>
      <dgm:t>
        <a:bodyPr/>
        <a:lstStyle/>
        <a:p>
          <a:r>
            <a:rPr lang="en-US"/>
            <a:t>Graduation -                                                             Mr.Maurice Burton ,  Counselor</a:t>
          </a:r>
        </a:p>
      </dgm:t>
    </dgm:pt>
    <dgm:pt modelId="{1983078A-EEF6-475C-A00E-45A5905DC975}" type="parTrans" cxnId="{533C3520-CF7D-41F9-90D6-36CB7D30876F}">
      <dgm:prSet/>
      <dgm:spPr/>
      <dgm:t>
        <a:bodyPr/>
        <a:lstStyle/>
        <a:p>
          <a:endParaRPr lang="en-US"/>
        </a:p>
      </dgm:t>
    </dgm:pt>
    <dgm:pt modelId="{5937A26B-A572-424E-95B4-0907CD2B7A68}" type="sibTrans" cxnId="{533C3520-CF7D-41F9-90D6-36CB7D30876F}">
      <dgm:prSet/>
      <dgm:spPr/>
      <dgm:t>
        <a:bodyPr/>
        <a:lstStyle/>
        <a:p>
          <a:endParaRPr lang="en-US"/>
        </a:p>
      </dgm:t>
    </dgm:pt>
    <dgm:pt modelId="{D2BEE696-314A-425B-BF96-45130A94E114}">
      <dgm:prSet/>
      <dgm:spPr/>
      <dgm:t>
        <a:bodyPr/>
        <a:lstStyle/>
        <a:p>
          <a:r>
            <a:rPr lang="en-US"/>
            <a:t>Closing Remarks   -                                                 Mr. Kristopher Davis, Principal</a:t>
          </a:r>
        </a:p>
      </dgm:t>
    </dgm:pt>
    <dgm:pt modelId="{D3AB1B16-22D3-47E3-A7C4-BAAAEB25477A}" type="parTrans" cxnId="{1CA628B8-E81C-48B5-BF75-98F8AE206F1B}">
      <dgm:prSet/>
      <dgm:spPr/>
      <dgm:t>
        <a:bodyPr/>
        <a:lstStyle/>
        <a:p>
          <a:endParaRPr lang="en-US"/>
        </a:p>
      </dgm:t>
    </dgm:pt>
    <dgm:pt modelId="{CCB4F287-82B5-4F75-A804-EA9F85E4C1F0}" type="sibTrans" cxnId="{1CA628B8-E81C-48B5-BF75-98F8AE206F1B}">
      <dgm:prSet/>
      <dgm:spPr/>
      <dgm:t>
        <a:bodyPr/>
        <a:lstStyle/>
        <a:p>
          <a:endParaRPr lang="en-US"/>
        </a:p>
      </dgm:t>
    </dgm:pt>
    <dgm:pt modelId="{54F93C14-8E46-47EE-AE4A-518514C41ED4}" type="pres">
      <dgm:prSet presAssocID="{9FCC6A32-C710-4F4D-831B-AE514AA826E6}" presName="linear" presStyleCnt="0">
        <dgm:presLayoutVars>
          <dgm:animLvl val="lvl"/>
          <dgm:resizeHandles val="exact"/>
        </dgm:presLayoutVars>
      </dgm:prSet>
      <dgm:spPr/>
    </dgm:pt>
    <dgm:pt modelId="{7E263E0E-8E5B-4AEB-A718-78C65EED3FDB}" type="pres">
      <dgm:prSet presAssocID="{6FAA2CB7-3897-4ECB-AAC4-813697B09D38}" presName="parentText" presStyleLbl="node1" presStyleIdx="0" presStyleCnt="16">
        <dgm:presLayoutVars>
          <dgm:chMax val="0"/>
          <dgm:bulletEnabled val="1"/>
        </dgm:presLayoutVars>
      </dgm:prSet>
      <dgm:spPr/>
    </dgm:pt>
    <dgm:pt modelId="{E22FC371-360C-4961-8452-CEA16C0A4F3C}" type="pres">
      <dgm:prSet presAssocID="{C0757632-A45A-45EB-848A-8EFA39CE1266}" presName="spacer" presStyleCnt="0"/>
      <dgm:spPr/>
    </dgm:pt>
    <dgm:pt modelId="{7B7E1F67-68DC-45A4-88A9-789CAE51F54F}" type="pres">
      <dgm:prSet presAssocID="{4A34EDCB-4E6D-4476-9936-29894BB550A9}" presName="parentText" presStyleLbl="node1" presStyleIdx="1" presStyleCnt="16">
        <dgm:presLayoutVars>
          <dgm:chMax val="0"/>
          <dgm:bulletEnabled val="1"/>
        </dgm:presLayoutVars>
      </dgm:prSet>
      <dgm:spPr/>
    </dgm:pt>
    <dgm:pt modelId="{D9383551-0783-4EBC-9D8D-FC4B7C064C35}" type="pres">
      <dgm:prSet presAssocID="{02D052E6-E1A4-4311-A2E8-04F40109EB45}" presName="spacer" presStyleCnt="0"/>
      <dgm:spPr/>
    </dgm:pt>
    <dgm:pt modelId="{2665517D-13BE-437A-8E25-973678B99E0D}" type="pres">
      <dgm:prSet presAssocID="{1990395A-566A-4695-BE41-68E134843B20}" presName="parentText" presStyleLbl="node1" presStyleIdx="2" presStyleCnt="16">
        <dgm:presLayoutVars>
          <dgm:chMax val="0"/>
          <dgm:bulletEnabled val="1"/>
        </dgm:presLayoutVars>
      </dgm:prSet>
      <dgm:spPr/>
    </dgm:pt>
    <dgm:pt modelId="{854CB458-FB69-4E88-A263-A46D8617D8A6}" type="pres">
      <dgm:prSet presAssocID="{1CD51982-4929-42B9-A489-319C590D7D72}" presName="spacer" presStyleCnt="0"/>
      <dgm:spPr/>
    </dgm:pt>
    <dgm:pt modelId="{DF1483EF-9757-4856-8657-72A5D2EBF8EA}" type="pres">
      <dgm:prSet presAssocID="{48D16C6F-0AC4-4000-AC5E-67E7E40596EF}" presName="parentText" presStyleLbl="node1" presStyleIdx="3" presStyleCnt="16">
        <dgm:presLayoutVars>
          <dgm:chMax val="0"/>
          <dgm:bulletEnabled val="1"/>
        </dgm:presLayoutVars>
      </dgm:prSet>
      <dgm:spPr/>
    </dgm:pt>
    <dgm:pt modelId="{9BCD757E-77A3-48EE-A3E6-E1B59F8D9988}" type="pres">
      <dgm:prSet presAssocID="{9D05A4B9-77F4-40E6-82AC-E7D019D62176}" presName="spacer" presStyleCnt="0"/>
      <dgm:spPr/>
    </dgm:pt>
    <dgm:pt modelId="{C2D15319-CD56-4F5E-9B1B-40EC6858C9A6}" type="pres">
      <dgm:prSet presAssocID="{B66567AE-21D2-438E-B960-2C69541E9B1F}" presName="parentText" presStyleLbl="node1" presStyleIdx="4" presStyleCnt="16">
        <dgm:presLayoutVars>
          <dgm:chMax val="0"/>
          <dgm:bulletEnabled val="1"/>
        </dgm:presLayoutVars>
      </dgm:prSet>
      <dgm:spPr/>
    </dgm:pt>
    <dgm:pt modelId="{BB30A816-B5DC-49E5-83CB-5625B33D88BA}" type="pres">
      <dgm:prSet presAssocID="{220FD5F0-52EE-4F09-ABF1-2E7155654595}" presName="spacer" presStyleCnt="0"/>
      <dgm:spPr/>
    </dgm:pt>
    <dgm:pt modelId="{887DFE53-6A99-4786-BAB1-C5E39773DDAF}" type="pres">
      <dgm:prSet presAssocID="{74135EBF-80BD-4C3C-8C4C-777C1A285B2E}" presName="parentText" presStyleLbl="node1" presStyleIdx="5" presStyleCnt="16">
        <dgm:presLayoutVars>
          <dgm:chMax val="0"/>
          <dgm:bulletEnabled val="1"/>
        </dgm:presLayoutVars>
      </dgm:prSet>
      <dgm:spPr/>
    </dgm:pt>
    <dgm:pt modelId="{08DEE0E1-4842-4BA3-A559-190C35C5748E}" type="pres">
      <dgm:prSet presAssocID="{1BF0941C-4C17-418D-A424-F406D49F7127}" presName="spacer" presStyleCnt="0"/>
      <dgm:spPr/>
    </dgm:pt>
    <dgm:pt modelId="{382CB47D-3D57-4039-91BD-1C8D21079695}" type="pres">
      <dgm:prSet presAssocID="{D9191320-408E-48BE-AA32-E949BC28BB65}" presName="parentText" presStyleLbl="node1" presStyleIdx="6" presStyleCnt="16">
        <dgm:presLayoutVars>
          <dgm:chMax val="0"/>
          <dgm:bulletEnabled val="1"/>
        </dgm:presLayoutVars>
      </dgm:prSet>
      <dgm:spPr/>
    </dgm:pt>
    <dgm:pt modelId="{50BA73A1-95DF-4585-9D77-57DB47A45DF5}" type="pres">
      <dgm:prSet presAssocID="{DF430AF1-7C32-42EE-8A7D-39E98C82B3CB}" presName="spacer" presStyleCnt="0"/>
      <dgm:spPr/>
    </dgm:pt>
    <dgm:pt modelId="{B9A86326-BB6B-4B1A-B277-09AACE84378B}" type="pres">
      <dgm:prSet presAssocID="{4E240502-34D5-4453-A244-F5349149FE71}" presName="parentText" presStyleLbl="node1" presStyleIdx="7" presStyleCnt="16">
        <dgm:presLayoutVars>
          <dgm:chMax val="0"/>
          <dgm:bulletEnabled val="1"/>
        </dgm:presLayoutVars>
      </dgm:prSet>
      <dgm:spPr/>
    </dgm:pt>
    <dgm:pt modelId="{C042AB71-E6F0-4BDD-A2B9-0D953EE58882}" type="pres">
      <dgm:prSet presAssocID="{298AC43F-28D7-4CEA-8AE3-72967D8AAF65}" presName="spacer" presStyleCnt="0"/>
      <dgm:spPr/>
    </dgm:pt>
    <dgm:pt modelId="{1DA0C183-DC5E-43FC-8DCD-207406F66B71}" type="pres">
      <dgm:prSet presAssocID="{2E4905E7-6B06-498A-A624-EDE2CD224B98}" presName="parentText" presStyleLbl="node1" presStyleIdx="8" presStyleCnt="16">
        <dgm:presLayoutVars>
          <dgm:chMax val="0"/>
          <dgm:bulletEnabled val="1"/>
        </dgm:presLayoutVars>
      </dgm:prSet>
      <dgm:spPr/>
    </dgm:pt>
    <dgm:pt modelId="{3D9C64C6-D208-4333-BE62-E0BDA2E4B7F1}" type="pres">
      <dgm:prSet presAssocID="{3A318953-1187-45C9-99BA-0AF2335ED1A8}" presName="spacer" presStyleCnt="0"/>
      <dgm:spPr/>
    </dgm:pt>
    <dgm:pt modelId="{0EB82392-6FD7-457A-98C7-E67C1F86C4C1}" type="pres">
      <dgm:prSet presAssocID="{DB1B5480-BDE3-4DC5-A08C-7A77A3ED6915}" presName="parentText" presStyleLbl="node1" presStyleIdx="9" presStyleCnt="16">
        <dgm:presLayoutVars>
          <dgm:chMax val="0"/>
          <dgm:bulletEnabled val="1"/>
        </dgm:presLayoutVars>
      </dgm:prSet>
      <dgm:spPr/>
    </dgm:pt>
    <dgm:pt modelId="{B90C30E4-0BA6-429B-A3B8-6D4CE6E939C5}" type="pres">
      <dgm:prSet presAssocID="{23FA2E30-7A82-46B0-82DB-DB32D77AD9BC}" presName="spacer" presStyleCnt="0"/>
      <dgm:spPr/>
    </dgm:pt>
    <dgm:pt modelId="{913D6D17-F0F3-4DA2-BB49-96FBF0200C52}" type="pres">
      <dgm:prSet presAssocID="{40D6F094-A201-4341-86E9-27C30989AE2B}" presName="parentText" presStyleLbl="node1" presStyleIdx="10" presStyleCnt="16">
        <dgm:presLayoutVars>
          <dgm:chMax val="0"/>
          <dgm:bulletEnabled val="1"/>
        </dgm:presLayoutVars>
      </dgm:prSet>
      <dgm:spPr/>
    </dgm:pt>
    <dgm:pt modelId="{B76470E2-9AF0-44C9-A498-969A54DA778F}" type="pres">
      <dgm:prSet presAssocID="{050B6FCC-2201-4070-A9B6-A00076C4CC40}" presName="spacer" presStyleCnt="0"/>
      <dgm:spPr/>
    </dgm:pt>
    <dgm:pt modelId="{63ECD0FD-E8D0-4AA0-9D02-2185B917C61B}" type="pres">
      <dgm:prSet presAssocID="{5760CA15-1ACE-485E-8CC6-C32216A306EC}" presName="parentText" presStyleLbl="node1" presStyleIdx="11" presStyleCnt="16">
        <dgm:presLayoutVars>
          <dgm:chMax val="0"/>
          <dgm:bulletEnabled val="1"/>
        </dgm:presLayoutVars>
      </dgm:prSet>
      <dgm:spPr/>
    </dgm:pt>
    <dgm:pt modelId="{D5ADFA79-569B-48C8-ABB1-05D728C52C01}" type="pres">
      <dgm:prSet presAssocID="{03AD44A0-D853-4D11-ACD5-DC286C40350C}" presName="spacer" presStyleCnt="0"/>
      <dgm:spPr/>
    </dgm:pt>
    <dgm:pt modelId="{08DB9531-C9C1-4F55-A8E1-37B26CA0FA22}" type="pres">
      <dgm:prSet presAssocID="{C7DD2FAB-1C73-44F8-A187-6B60B142DE18}" presName="parentText" presStyleLbl="node1" presStyleIdx="12" presStyleCnt="16">
        <dgm:presLayoutVars>
          <dgm:chMax val="0"/>
          <dgm:bulletEnabled val="1"/>
        </dgm:presLayoutVars>
      </dgm:prSet>
      <dgm:spPr/>
    </dgm:pt>
    <dgm:pt modelId="{E47E409F-6BD4-46B0-9D85-D7BC07DA3CC1}" type="pres">
      <dgm:prSet presAssocID="{11A7BDED-A7D3-42FB-873B-5D64DA1BCDEE}" presName="spacer" presStyleCnt="0"/>
      <dgm:spPr/>
    </dgm:pt>
    <dgm:pt modelId="{DAEA1B9A-DE81-4E87-9A3A-5B4D844BB361}" type="pres">
      <dgm:prSet presAssocID="{2D7D3D7F-4E0C-49D6-9355-DB7FF620A60A}" presName="parentText" presStyleLbl="node1" presStyleIdx="13" presStyleCnt="16">
        <dgm:presLayoutVars>
          <dgm:chMax val="0"/>
          <dgm:bulletEnabled val="1"/>
        </dgm:presLayoutVars>
      </dgm:prSet>
      <dgm:spPr/>
    </dgm:pt>
    <dgm:pt modelId="{35354671-9BE0-44D6-BCDC-E745B47C3C83}" type="pres">
      <dgm:prSet presAssocID="{A2B5E453-F4D5-4B33-B14A-07134CC37237}" presName="spacer" presStyleCnt="0"/>
      <dgm:spPr/>
    </dgm:pt>
    <dgm:pt modelId="{0914CD4B-B154-4350-ABDB-5FEEF6D3F7CC}" type="pres">
      <dgm:prSet presAssocID="{254E5939-3693-4DBC-849A-E38299C95C1A}" presName="parentText" presStyleLbl="node1" presStyleIdx="14" presStyleCnt="16">
        <dgm:presLayoutVars>
          <dgm:chMax val="0"/>
          <dgm:bulletEnabled val="1"/>
        </dgm:presLayoutVars>
      </dgm:prSet>
      <dgm:spPr/>
    </dgm:pt>
    <dgm:pt modelId="{828F760C-B083-401B-B677-8989FB6D937E}" type="pres">
      <dgm:prSet presAssocID="{5937A26B-A572-424E-95B4-0907CD2B7A68}" presName="spacer" presStyleCnt="0"/>
      <dgm:spPr/>
    </dgm:pt>
    <dgm:pt modelId="{76EC788F-E3E5-4BC2-B6A2-124636656AFA}" type="pres">
      <dgm:prSet presAssocID="{D2BEE696-314A-425B-BF96-45130A94E114}" presName="parentText" presStyleLbl="node1" presStyleIdx="15" presStyleCnt="16">
        <dgm:presLayoutVars>
          <dgm:chMax val="0"/>
          <dgm:bulletEnabled val="1"/>
        </dgm:presLayoutVars>
      </dgm:prSet>
      <dgm:spPr/>
    </dgm:pt>
  </dgm:ptLst>
  <dgm:cxnLst>
    <dgm:cxn modelId="{7906F102-35BA-4AB0-9F78-51E29805F7CE}" type="presOf" srcId="{C7DD2FAB-1C73-44F8-A187-6B60B142DE18}" destId="{08DB9531-C9C1-4F55-A8E1-37B26CA0FA22}" srcOrd="0" destOrd="0" presId="urn:microsoft.com/office/officeart/2005/8/layout/vList2"/>
    <dgm:cxn modelId="{9A6CCE0E-43DF-446D-B6B0-582719A00C52}" type="presOf" srcId="{74135EBF-80BD-4C3C-8C4C-777C1A285B2E}" destId="{887DFE53-6A99-4786-BAB1-C5E39773DDAF}" srcOrd="0" destOrd="0" presId="urn:microsoft.com/office/officeart/2005/8/layout/vList2"/>
    <dgm:cxn modelId="{82131912-5B76-4C9A-919B-5C608270D8D1}" srcId="{9FCC6A32-C710-4F4D-831B-AE514AA826E6}" destId="{6FAA2CB7-3897-4ECB-AAC4-813697B09D38}" srcOrd="0" destOrd="0" parTransId="{DF85810C-B5D8-4351-89D4-F38DF560364A}" sibTransId="{C0757632-A45A-45EB-848A-8EFA39CE1266}"/>
    <dgm:cxn modelId="{42F85D13-867C-4885-854E-2CBC8EB1C1C2}" srcId="{9FCC6A32-C710-4F4D-831B-AE514AA826E6}" destId="{4E240502-34D5-4453-A244-F5349149FE71}" srcOrd="7" destOrd="0" parTransId="{F00E7809-687B-4643-B189-CF81FFA5DEC9}" sibTransId="{298AC43F-28D7-4CEA-8AE3-72967D8AAF65}"/>
    <dgm:cxn modelId="{6D482719-29D9-4A76-8D5F-B0C1721D29E0}" type="presOf" srcId="{4E240502-34D5-4453-A244-F5349149FE71}" destId="{B9A86326-BB6B-4B1A-B277-09AACE84378B}" srcOrd="0" destOrd="0" presId="urn:microsoft.com/office/officeart/2005/8/layout/vList2"/>
    <dgm:cxn modelId="{FB36641F-7F64-448D-9FBE-198D8BF5A5D7}" type="presOf" srcId="{DB1B5480-BDE3-4DC5-A08C-7A77A3ED6915}" destId="{0EB82392-6FD7-457A-98C7-E67C1F86C4C1}" srcOrd="0" destOrd="0" presId="urn:microsoft.com/office/officeart/2005/8/layout/vList2"/>
    <dgm:cxn modelId="{533C3520-CF7D-41F9-90D6-36CB7D30876F}" srcId="{9FCC6A32-C710-4F4D-831B-AE514AA826E6}" destId="{254E5939-3693-4DBC-849A-E38299C95C1A}" srcOrd="14" destOrd="0" parTransId="{1983078A-EEF6-475C-A00E-45A5905DC975}" sibTransId="{5937A26B-A572-424E-95B4-0907CD2B7A68}"/>
    <dgm:cxn modelId="{293B7E22-6BA6-4034-B5CB-136B61E4FE71}" srcId="{9FCC6A32-C710-4F4D-831B-AE514AA826E6}" destId="{4A34EDCB-4E6D-4476-9936-29894BB550A9}" srcOrd="1" destOrd="0" parTransId="{378A6F35-0A69-4895-AB89-BD46B17F2989}" sibTransId="{02D052E6-E1A4-4311-A2E8-04F40109EB45}"/>
    <dgm:cxn modelId="{444C3D2A-E9E2-467D-88EB-4EA607A0C445}" type="presOf" srcId="{B66567AE-21D2-438E-B960-2C69541E9B1F}" destId="{C2D15319-CD56-4F5E-9B1B-40EC6858C9A6}" srcOrd="0" destOrd="0" presId="urn:microsoft.com/office/officeart/2005/8/layout/vList2"/>
    <dgm:cxn modelId="{A9D97435-1988-471D-854F-0B3138B63287}" type="presOf" srcId="{1990395A-566A-4695-BE41-68E134843B20}" destId="{2665517D-13BE-437A-8E25-973678B99E0D}" srcOrd="0" destOrd="0" presId="urn:microsoft.com/office/officeart/2005/8/layout/vList2"/>
    <dgm:cxn modelId="{9B3D9A36-1164-4319-8629-9B36BAED4E1B}" type="presOf" srcId="{D9191320-408E-48BE-AA32-E949BC28BB65}" destId="{382CB47D-3D57-4039-91BD-1C8D21079695}" srcOrd="0" destOrd="0" presId="urn:microsoft.com/office/officeart/2005/8/layout/vList2"/>
    <dgm:cxn modelId="{53EFC936-C7F0-4C06-BD6F-0C4BB757C304}" srcId="{9FCC6A32-C710-4F4D-831B-AE514AA826E6}" destId="{D9191320-408E-48BE-AA32-E949BC28BB65}" srcOrd="6" destOrd="0" parTransId="{9617E0C5-D6CB-4469-AF14-E213F95AC737}" sibTransId="{DF430AF1-7C32-42EE-8A7D-39E98C82B3CB}"/>
    <dgm:cxn modelId="{8C13C73B-972C-496D-93BB-7EF9D9B34D41}" srcId="{9FCC6A32-C710-4F4D-831B-AE514AA826E6}" destId="{DB1B5480-BDE3-4DC5-A08C-7A77A3ED6915}" srcOrd="9" destOrd="0" parTransId="{4D613A54-FB79-4EAF-BF95-11EE580DF3AD}" sibTransId="{23FA2E30-7A82-46B0-82DB-DB32D77AD9BC}"/>
    <dgm:cxn modelId="{E16E545C-0790-46C8-BE41-50485E354460}" srcId="{9FCC6A32-C710-4F4D-831B-AE514AA826E6}" destId="{74135EBF-80BD-4C3C-8C4C-777C1A285B2E}" srcOrd="5" destOrd="0" parTransId="{93E0990E-405A-443C-82C3-CA26EEDD7359}" sibTransId="{1BF0941C-4C17-418D-A424-F406D49F7127}"/>
    <dgm:cxn modelId="{3E91496D-7F3F-4DB4-9F4F-4AF1EDAFF852}" type="presOf" srcId="{5760CA15-1ACE-485E-8CC6-C32216A306EC}" destId="{63ECD0FD-E8D0-4AA0-9D02-2185B917C61B}" srcOrd="0" destOrd="0" presId="urn:microsoft.com/office/officeart/2005/8/layout/vList2"/>
    <dgm:cxn modelId="{81EB3B50-281F-4A49-B7E0-9DA35A3A095D}" type="presOf" srcId="{9FCC6A32-C710-4F4D-831B-AE514AA826E6}" destId="{54F93C14-8E46-47EE-AE4A-518514C41ED4}" srcOrd="0" destOrd="0" presId="urn:microsoft.com/office/officeart/2005/8/layout/vList2"/>
    <dgm:cxn modelId="{F06F5870-7A6F-437D-ACAF-E27B3D3032AD}" srcId="{9FCC6A32-C710-4F4D-831B-AE514AA826E6}" destId="{40D6F094-A201-4341-86E9-27C30989AE2B}" srcOrd="10" destOrd="0" parTransId="{7DD893B8-9222-4337-B346-65BA6E8B48FD}" sibTransId="{050B6FCC-2201-4070-A9B6-A00076C4CC40}"/>
    <dgm:cxn modelId="{36422E53-E048-42F8-98C3-C36C005701D8}" type="presOf" srcId="{D2BEE696-314A-425B-BF96-45130A94E114}" destId="{76EC788F-E3E5-4BC2-B6A2-124636656AFA}" srcOrd="0" destOrd="0" presId="urn:microsoft.com/office/officeart/2005/8/layout/vList2"/>
    <dgm:cxn modelId="{23A6B655-5587-4D1A-B2D2-86B9D80E3797}" srcId="{9FCC6A32-C710-4F4D-831B-AE514AA826E6}" destId="{C7DD2FAB-1C73-44F8-A187-6B60B142DE18}" srcOrd="12" destOrd="0" parTransId="{FA71A18F-F7F5-4E7C-8A57-7C0EB72DD78B}" sibTransId="{11A7BDED-A7D3-42FB-873B-5D64DA1BCDEE}"/>
    <dgm:cxn modelId="{5B141756-9323-4568-9A16-720E8873125F}" srcId="{9FCC6A32-C710-4F4D-831B-AE514AA826E6}" destId="{2E4905E7-6B06-498A-A624-EDE2CD224B98}" srcOrd="8" destOrd="0" parTransId="{1B7F8F70-08C3-4426-89D0-4FE8506CEEB3}" sibTransId="{3A318953-1187-45C9-99BA-0AF2335ED1A8}"/>
    <dgm:cxn modelId="{902AF79C-5AC6-4248-BE46-41B7DF9F1FD1}" srcId="{9FCC6A32-C710-4F4D-831B-AE514AA826E6}" destId="{48D16C6F-0AC4-4000-AC5E-67E7E40596EF}" srcOrd="3" destOrd="0" parTransId="{AEFE5F70-27C0-42C5-871A-245DDC17E839}" sibTransId="{9D05A4B9-77F4-40E6-82AC-E7D019D62176}"/>
    <dgm:cxn modelId="{E76043A1-7C50-47E4-B75F-D34D80B3AEED}" type="presOf" srcId="{40D6F094-A201-4341-86E9-27C30989AE2B}" destId="{913D6D17-F0F3-4DA2-BB49-96FBF0200C52}" srcOrd="0" destOrd="0" presId="urn:microsoft.com/office/officeart/2005/8/layout/vList2"/>
    <dgm:cxn modelId="{0DB4B1A1-C217-4CF4-86BA-3FFA1617F8A4}" type="presOf" srcId="{48D16C6F-0AC4-4000-AC5E-67E7E40596EF}" destId="{DF1483EF-9757-4856-8657-72A5D2EBF8EA}" srcOrd="0" destOrd="0" presId="urn:microsoft.com/office/officeart/2005/8/layout/vList2"/>
    <dgm:cxn modelId="{E09976A6-3AC4-4F15-AD51-96D79EEEFCA7}" type="presOf" srcId="{4A34EDCB-4E6D-4476-9936-29894BB550A9}" destId="{7B7E1F67-68DC-45A4-88A9-789CAE51F54F}" srcOrd="0" destOrd="0" presId="urn:microsoft.com/office/officeart/2005/8/layout/vList2"/>
    <dgm:cxn modelId="{C596CDB4-33FC-44D6-8205-6B898F8F7DE7}" type="presOf" srcId="{2E4905E7-6B06-498A-A624-EDE2CD224B98}" destId="{1DA0C183-DC5E-43FC-8DCD-207406F66B71}" srcOrd="0" destOrd="0" presId="urn:microsoft.com/office/officeart/2005/8/layout/vList2"/>
    <dgm:cxn modelId="{1CA628B8-E81C-48B5-BF75-98F8AE206F1B}" srcId="{9FCC6A32-C710-4F4D-831B-AE514AA826E6}" destId="{D2BEE696-314A-425B-BF96-45130A94E114}" srcOrd="15" destOrd="0" parTransId="{D3AB1B16-22D3-47E3-A7C4-BAAAEB25477A}" sibTransId="{CCB4F287-82B5-4F75-A804-EA9F85E4C1F0}"/>
    <dgm:cxn modelId="{EBDBFEC4-DD55-47F5-A68C-26EBBCE7998D}" srcId="{9FCC6A32-C710-4F4D-831B-AE514AA826E6}" destId="{1990395A-566A-4695-BE41-68E134843B20}" srcOrd="2" destOrd="0" parTransId="{993FB98A-94E9-49B6-A3DD-7294C3E28E32}" sibTransId="{1CD51982-4929-42B9-A489-319C590D7D72}"/>
    <dgm:cxn modelId="{339BB4CB-EB56-46B1-87A3-C49988F19583}" type="presOf" srcId="{254E5939-3693-4DBC-849A-E38299C95C1A}" destId="{0914CD4B-B154-4350-ABDB-5FEEF6D3F7CC}" srcOrd="0" destOrd="0" presId="urn:microsoft.com/office/officeart/2005/8/layout/vList2"/>
    <dgm:cxn modelId="{FAAC20D4-134D-4BF4-8C9A-107EC9660B63}" type="presOf" srcId="{6FAA2CB7-3897-4ECB-AAC4-813697B09D38}" destId="{7E263E0E-8E5B-4AEB-A718-78C65EED3FDB}" srcOrd="0" destOrd="0" presId="urn:microsoft.com/office/officeart/2005/8/layout/vList2"/>
    <dgm:cxn modelId="{FF9924E1-D140-4705-B500-312403904553}" srcId="{9FCC6A32-C710-4F4D-831B-AE514AA826E6}" destId="{2D7D3D7F-4E0C-49D6-9355-DB7FF620A60A}" srcOrd="13" destOrd="0" parTransId="{B98DDD78-8B2B-4A83-8410-840582A47D5F}" sibTransId="{A2B5E453-F4D5-4B33-B14A-07134CC37237}"/>
    <dgm:cxn modelId="{4649D9E7-8D91-4854-891A-A78F0BEDFEA2}" type="presOf" srcId="{2D7D3D7F-4E0C-49D6-9355-DB7FF620A60A}" destId="{DAEA1B9A-DE81-4E87-9A3A-5B4D844BB361}" srcOrd="0" destOrd="0" presId="urn:microsoft.com/office/officeart/2005/8/layout/vList2"/>
    <dgm:cxn modelId="{4B35F2EC-8601-4E25-A979-061F49F9EC2A}" srcId="{9FCC6A32-C710-4F4D-831B-AE514AA826E6}" destId="{B66567AE-21D2-438E-B960-2C69541E9B1F}" srcOrd="4" destOrd="0" parTransId="{8F26BCCB-21F6-4C6B-AA9E-53C185A1811E}" sibTransId="{220FD5F0-52EE-4F09-ABF1-2E7155654595}"/>
    <dgm:cxn modelId="{C08043EE-291F-4BA7-BF2A-A0D0F1A2D8AE}" srcId="{9FCC6A32-C710-4F4D-831B-AE514AA826E6}" destId="{5760CA15-1ACE-485E-8CC6-C32216A306EC}" srcOrd="11" destOrd="0" parTransId="{CF3DAC42-3C9F-4B57-A3B6-7BCCB6948CB9}" sibTransId="{03AD44A0-D853-4D11-ACD5-DC286C40350C}"/>
    <dgm:cxn modelId="{A12C91AF-D4F8-4A24-BA96-279F2ECD3699}" type="presParOf" srcId="{54F93C14-8E46-47EE-AE4A-518514C41ED4}" destId="{7E263E0E-8E5B-4AEB-A718-78C65EED3FDB}" srcOrd="0" destOrd="0" presId="urn:microsoft.com/office/officeart/2005/8/layout/vList2"/>
    <dgm:cxn modelId="{3424016F-F975-45D5-A1A7-74BAB6C2BFB9}" type="presParOf" srcId="{54F93C14-8E46-47EE-AE4A-518514C41ED4}" destId="{E22FC371-360C-4961-8452-CEA16C0A4F3C}" srcOrd="1" destOrd="0" presId="urn:microsoft.com/office/officeart/2005/8/layout/vList2"/>
    <dgm:cxn modelId="{E7829757-6151-40DC-A3FD-2D1E31F5A1DE}" type="presParOf" srcId="{54F93C14-8E46-47EE-AE4A-518514C41ED4}" destId="{7B7E1F67-68DC-45A4-88A9-789CAE51F54F}" srcOrd="2" destOrd="0" presId="urn:microsoft.com/office/officeart/2005/8/layout/vList2"/>
    <dgm:cxn modelId="{38169607-4DDD-4B4E-A1D4-921D2AC64012}" type="presParOf" srcId="{54F93C14-8E46-47EE-AE4A-518514C41ED4}" destId="{D9383551-0783-4EBC-9D8D-FC4B7C064C35}" srcOrd="3" destOrd="0" presId="urn:microsoft.com/office/officeart/2005/8/layout/vList2"/>
    <dgm:cxn modelId="{142A9C1A-399F-470D-A12B-B632C7E7AED1}" type="presParOf" srcId="{54F93C14-8E46-47EE-AE4A-518514C41ED4}" destId="{2665517D-13BE-437A-8E25-973678B99E0D}" srcOrd="4" destOrd="0" presId="urn:microsoft.com/office/officeart/2005/8/layout/vList2"/>
    <dgm:cxn modelId="{21AB8E9B-49FB-4E4E-AC5D-639946FC2395}" type="presParOf" srcId="{54F93C14-8E46-47EE-AE4A-518514C41ED4}" destId="{854CB458-FB69-4E88-A263-A46D8617D8A6}" srcOrd="5" destOrd="0" presId="urn:microsoft.com/office/officeart/2005/8/layout/vList2"/>
    <dgm:cxn modelId="{100592F2-C3C7-4D08-9222-92F87E18EEDF}" type="presParOf" srcId="{54F93C14-8E46-47EE-AE4A-518514C41ED4}" destId="{DF1483EF-9757-4856-8657-72A5D2EBF8EA}" srcOrd="6" destOrd="0" presId="urn:microsoft.com/office/officeart/2005/8/layout/vList2"/>
    <dgm:cxn modelId="{AC42D3E7-09E8-4279-A6EA-34A081C49348}" type="presParOf" srcId="{54F93C14-8E46-47EE-AE4A-518514C41ED4}" destId="{9BCD757E-77A3-48EE-A3E6-E1B59F8D9988}" srcOrd="7" destOrd="0" presId="urn:microsoft.com/office/officeart/2005/8/layout/vList2"/>
    <dgm:cxn modelId="{BA476868-EB3C-47A5-938B-DD01B39C1571}" type="presParOf" srcId="{54F93C14-8E46-47EE-AE4A-518514C41ED4}" destId="{C2D15319-CD56-4F5E-9B1B-40EC6858C9A6}" srcOrd="8" destOrd="0" presId="urn:microsoft.com/office/officeart/2005/8/layout/vList2"/>
    <dgm:cxn modelId="{6A386FD6-52BE-4458-B227-0089C3066499}" type="presParOf" srcId="{54F93C14-8E46-47EE-AE4A-518514C41ED4}" destId="{BB30A816-B5DC-49E5-83CB-5625B33D88BA}" srcOrd="9" destOrd="0" presId="urn:microsoft.com/office/officeart/2005/8/layout/vList2"/>
    <dgm:cxn modelId="{B8906635-C536-4B68-8C14-7C7B697E2D79}" type="presParOf" srcId="{54F93C14-8E46-47EE-AE4A-518514C41ED4}" destId="{887DFE53-6A99-4786-BAB1-C5E39773DDAF}" srcOrd="10" destOrd="0" presId="urn:microsoft.com/office/officeart/2005/8/layout/vList2"/>
    <dgm:cxn modelId="{6E7AEF31-3400-4945-9D09-C0028FDE414D}" type="presParOf" srcId="{54F93C14-8E46-47EE-AE4A-518514C41ED4}" destId="{08DEE0E1-4842-4BA3-A559-190C35C5748E}" srcOrd="11" destOrd="0" presId="urn:microsoft.com/office/officeart/2005/8/layout/vList2"/>
    <dgm:cxn modelId="{728366A5-B962-4447-9796-FD4FC6F80EDB}" type="presParOf" srcId="{54F93C14-8E46-47EE-AE4A-518514C41ED4}" destId="{382CB47D-3D57-4039-91BD-1C8D21079695}" srcOrd="12" destOrd="0" presId="urn:microsoft.com/office/officeart/2005/8/layout/vList2"/>
    <dgm:cxn modelId="{EB2AA2A2-6337-4A0B-BD94-1CE0020CD0E4}" type="presParOf" srcId="{54F93C14-8E46-47EE-AE4A-518514C41ED4}" destId="{50BA73A1-95DF-4585-9D77-57DB47A45DF5}" srcOrd="13" destOrd="0" presId="urn:microsoft.com/office/officeart/2005/8/layout/vList2"/>
    <dgm:cxn modelId="{38A052CC-CB0A-4355-86B6-FF8380AF4D59}" type="presParOf" srcId="{54F93C14-8E46-47EE-AE4A-518514C41ED4}" destId="{B9A86326-BB6B-4B1A-B277-09AACE84378B}" srcOrd="14" destOrd="0" presId="urn:microsoft.com/office/officeart/2005/8/layout/vList2"/>
    <dgm:cxn modelId="{6974A26C-740C-45EB-82CE-D3523B581D2B}" type="presParOf" srcId="{54F93C14-8E46-47EE-AE4A-518514C41ED4}" destId="{C042AB71-E6F0-4BDD-A2B9-0D953EE58882}" srcOrd="15" destOrd="0" presId="urn:microsoft.com/office/officeart/2005/8/layout/vList2"/>
    <dgm:cxn modelId="{75F0573D-3F53-42B3-91B4-FAA3A2C05820}" type="presParOf" srcId="{54F93C14-8E46-47EE-AE4A-518514C41ED4}" destId="{1DA0C183-DC5E-43FC-8DCD-207406F66B71}" srcOrd="16" destOrd="0" presId="urn:microsoft.com/office/officeart/2005/8/layout/vList2"/>
    <dgm:cxn modelId="{D917B651-7613-4253-BBDD-04E2A9545597}" type="presParOf" srcId="{54F93C14-8E46-47EE-AE4A-518514C41ED4}" destId="{3D9C64C6-D208-4333-BE62-E0BDA2E4B7F1}" srcOrd="17" destOrd="0" presId="urn:microsoft.com/office/officeart/2005/8/layout/vList2"/>
    <dgm:cxn modelId="{ADBB0E2B-77CD-4883-A42E-F679936DC23F}" type="presParOf" srcId="{54F93C14-8E46-47EE-AE4A-518514C41ED4}" destId="{0EB82392-6FD7-457A-98C7-E67C1F86C4C1}" srcOrd="18" destOrd="0" presId="urn:microsoft.com/office/officeart/2005/8/layout/vList2"/>
    <dgm:cxn modelId="{12063E41-1E09-432E-A4C8-A20F03E39B40}" type="presParOf" srcId="{54F93C14-8E46-47EE-AE4A-518514C41ED4}" destId="{B90C30E4-0BA6-429B-A3B8-6D4CE6E939C5}" srcOrd="19" destOrd="0" presId="urn:microsoft.com/office/officeart/2005/8/layout/vList2"/>
    <dgm:cxn modelId="{1BFC9B55-13E6-45FC-B1EF-CB7A4807A5C5}" type="presParOf" srcId="{54F93C14-8E46-47EE-AE4A-518514C41ED4}" destId="{913D6D17-F0F3-4DA2-BB49-96FBF0200C52}" srcOrd="20" destOrd="0" presId="urn:microsoft.com/office/officeart/2005/8/layout/vList2"/>
    <dgm:cxn modelId="{22F572AA-68F6-46B4-95AE-5E564A31F126}" type="presParOf" srcId="{54F93C14-8E46-47EE-AE4A-518514C41ED4}" destId="{B76470E2-9AF0-44C9-A498-969A54DA778F}" srcOrd="21" destOrd="0" presId="urn:microsoft.com/office/officeart/2005/8/layout/vList2"/>
    <dgm:cxn modelId="{782CDBAF-6E8E-431D-BAC9-3EC1560E1926}" type="presParOf" srcId="{54F93C14-8E46-47EE-AE4A-518514C41ED4}" destId="{63ECD0FD-E8D0-4AA0-9D02-2185B917C61B}" srcOrd="22" destOrd="0" presId="urn:microsoft.com/office/officeart/2005/8/layout/vList2"/>
    <dgm:cxn modelId="{9D8A5FD2-51FF-49AA-B0D9-F074123C87AD}" type="presParOf" srcId="{54F93C14-8E46-47EE-AE4A-518514C41ED4}" destId="{D5ADFA79-569B-48C8-ABB1-05D728C52C01}" srcOrd="23" destOrd="0" presId="urn:microsoft.com/office/officeart/2005/8/layout/vList2"/>
    <dgm:cxn modelId="{47509DA5-D121-4B11-8E63-3359D92DB5E7}" type="presParOf" srcId="{54F93C14-8E46-47EE-AE4A-518514C41ED4}" destId="{08DB9531-C9C1-4F55-A8E1-37B26CA0FA22}" srcOrd="24" destOrd="0" presId="urn:microsoft.com/office/officeart/2005/8/layout/vList2"/>
    <dgm:cxn modelId="{B1F14AF8-0B15-4C93-8EA4-96254762172C}" type="presParOf" srcId="{54F93C14-8E46-47EE-AE4A-518514C41ED4}" destId="{E47E409F-6BD4-46B0-9D85-D7BC07DA3CC1}" srcOrd="25" destOrd="0" presId="urn:microsoft.com/office/officeart/2005/8/layout/vList2"/>
    <dgm:cxn modelId="{A1AB54ED-282A-4913-9206-326516D75E33}" type="presParOf" srcId="{54F93C14-8E46-47EE-AE4A-518514C41ED4}" destId="{DAEA1B9A-DE81-4E87-9A3A-5B4D844BB361}" srcOrd="26" destOrd="0" presId="urn:microsoft.com/office/officeart/2005/8/layout/vList2"/>
    <dgm:cxn modelId="{32FF7C6E-D227-4C13-9109-54126CD00D42}" type="presParOf" srcId="{54F93C14-8E46-47EE-AE4A-518514C41ED4}" destId="{35354671-9BE0-44D6-BCDC-E745B47C3C83}" srcOrd="27" destOrd="0" presId="urn:microsoft.com/office/officeart/2005/8/layout/vList2"/>
    <dgm:cxn modelId="{C941D32C-F1B3-4219-87D0-58AC85C3A35A}" type="presParOf" srcId="{54F93C14-8E46-47EE-AE4A-518514C41ED4}" destId="{0914CD4B-B154-4350-ABDB-5FEEF6D3F7CC}" srcOrd="28" destOrd="0" presId="urn:microsoft.com/office/officeart/2005/8/layout/vList2"/>
    <dgm:cxn modelId="{131887AA-D6AC-4292-B8C5-E5E6774E1498}" type="presParOf" srcId="{54F93C14-8E46-47EE-AE4A-518514C41ED4}" destId="{828F760C-B083-401B-B677-8989FB6D937E}" srcOrd="29" destOrd="0" presId="urn:microsoft.com/office/officeart/2005/8/layout/vList2"/>
    <dgm:cxn modelId="{48924E84-8B60-4846-BCC8-F254B044E898}" type="presParOf" srcId="{54F93C14-8E46-47EE-AE4A-518514C41ED4}" destId="{76EC788F-E3E5-4BC2-B6A2-124636656AFA}" srcOrd="30"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E263E0E-8E5B-4AEB-A718-78C65EED3FDB}">
      <dsp:nvSpPr>
        <dsp:cNvPr id="0" name=""/>
        <dsp:cNvSpPr/>
      </dsp:nvSpPr>
      <dsp:spPr>
        <a:xfrm>
          <a:off x="0" y="14152"/>
          <a:ext cx="11096625" cy="407745"/>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l" defTabSz="755650">
            <a:lnSpc>
              <a:spcPct val="90000"/>
            </a:lnSpc>
            <a:spcBef>
              <a:spcPct val="0"/>
            </a:spcBef>
            <a:spcAft>
              <a:spcPct val="35000"/>
            </a:spcAft>
            <a:buNone/>
          </a:pPr>
          <a:r>
            <a:rPr lang="en-US" sz="1700" kern="1200" dirty="0"/>
            <a:t>Welcome –                                                              Mr. Kristopher Davis , Principal</a:t>
          </a:r>
        </a:p>
      </dsp:txBody>
      <dsp:txXfrm>
        <a:off x="19904" y="34056"/>
        <a:ext cx="11056817" cy="367937"/>
      </dsp:txXfrm>
    </dsp:sp>
    <dsp:sp modelId="{7B7E1F67-68DC-45A4-88A9-789CAE51F54F}">
      <dsp:nvSpPr>
        <dsp:cNvPr id="0" name=""/>
        <dsp:cNvSpPr/>
      </dsp:nvSpPr>
      <dsp:spPr>
        <a:xfrm>
          <a:off x="0" y="470857"/>
          <a:ext cx="11096625" cy="407745"/>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l" defTabSz="755650">
            <a:lnSpc>
              <a:spcPct val="90000"/>
            </a:lnSpc>
            <a:spcBef>
              <a:spcPct val="0"/>
            </a:spcBef>
            <a:spcAft>
              <a:spcPct val="35000"/>
            </a:spcAft>
            <a:buNone/>
          </a:pPr>
          <a:r>
            <a:rPr lang="en-US" sz="1700" kern="1200" dirty="0"/>
            <a:t>Introduction of Administrative Team-                   Dr. </a:t>
          </a:r>
          <a:r>
            <a:rPr lang="en-US" sz="1700" kern="1200" dirty="0" err="1"/>
            <a:t>Gwanda</a:t>
          </a:r>
          <a:r>
            <a:rPr lang="en-US" sz="1700" kern="1200" dirty="0"/>
            <a:t> Patterson , PLC Coach</a:t>
          </a:r>
        </a:p>
      </dsp:txBody>
      <dsp:txXfrm>
        <a:off x="19904" y="490761"/>
        <a:ext cx="11056817" cy="367937"/>
      </dsp:txXfrm>
    </dsp:sp>
    <dsp:sp modelId="{2665517D-13BE-437A-8E25-973678B99E0D}">
      <dsp:nvSpPr>
        <dsp:cNvPr id="0" name=""/>
        <dsp:cNvSpPr/>
      </dsp:nvSpPr>
      <dsp:spPr>
        <a:xfrm>
          <a:off x="0" y="927562"/>
          <a:ext cx="11096625" cy="407745"/>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l" defTabSz="755650">
            <a:lnSpc>
              <a:spcPct val="90000"/>
            </a:lnSpc>
            <a:spcBef>
              <a:spcPct val="0"/>
            </a:spcBef>
            <a:spcAft>
              <a:spcPct val="35000"/>
            </a:spcAft>
            <a:buNone/>
          </a:pPr>
          <a:r>
            <a:rPr lang="en-US" sz="1700" kern="1200" dirty="0"/>
            <a:t>Title, I program participation/Purpose –               Dr. </a:t>
          </a:r>
          <a:r>
            <a:rPr lang="en-US" sz="1700" kern="1200" dirty="0" err="1"/>
            <a:t>Gwanda</a:t>
          </a:r>
          <a:r>
            <a:rPr lang="en-US" sz="1700" kern="1200" dirty="0"/>
            <a:t> Patterson, PLC Coach</a:t>
          </a:r>
        </a:p>
      </dsp:txBody>
      <dsp:txXfrm>
        <a:off x="19904" y="947466"/>
        <a:ext cx="11056817" cy="367937"/>
      </dsp:txXfrm>
    </dsp:sp>
    <dsp:sp modelId="{DF1483EF-9757-4856-8657-72A5D2EBF8EA}">
      <dsp:nvSpPr>
        <dsp:cNvPr id="0" name=""/>
        <dsp:cNvSpPr/>
      </dsp:nvSpPr>
      <dsp:spPr>
        <a:xfrm>
          <a:off x="0" y="1384267"/>
          <a:ext cx="11096625" cy="407745"/>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l" defTabSz="755650">
            <a:lnSpc>
              <a:spcPct val="90000"/>
            </a:lnSpc>
            <a:spcBef>
              <a:spcPct val="0"/>
            </a:spcBef>
            <a:spcAft>
              <a:spcPct val="35000"/>
            </a:spcAft>
            <a:buNone/>
          </a:pPr>
          <a:r>
            <a:rPr lang="en-US" sz="1700" kern="1200" dirty="0"/>
            <a:t>Parent’s right to know –                                          Ms. Katrina Boswell ,Family Engagement Specialist</a:t>
          </a:r>
        </a:p>
      </dsp:txBody>
      <dsp:txXfrm>
        <a:off x="19904" y="1404171"/>
        <a:ext cx="11056817" cy="367937"/>
      </dsp:txXfrm>
    </dsp:sp>
    <dsp:sp modelId="{C2D15319-CD56-4F5E-9B1B-40EC6858C9A6}">
      <dsp:nvSpPr>
        <dsp:cNvPr id="0" name=""/>
        <dsp:cNvSpPr/>
      </dsp:nvSpPr>
      <dsp:spPr>
        <a:xfrm>
          <a:off x="0" y="1840972"/>
          <a:ext cx="11096625" cy="407745"/>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l" defTabSz="755650">
            <a:lnSpc>
              <a:spcPct val="90000"/>
            </a:lnSpc>
            <a:spcBef>
              <a:spcPct val="0"/>
            </a:spcBef>
            <a:spcAft>
              <a:spcPct val="35000"/>
            </a:spcAft>
            <a:buNone/>
          </a:pPr>
          <a:r>
            <a:rPr lang="en-US" sz="1700" kern="1200" dirty="0"/>
            <a:t>Teacher Qualifications  -                                        Dr. </a:t>
          </a:r>
          <a:r>
            <a:rPr lang="en-US" sz="1700" kern="1200" dirty="0" err="1"/>
            <a:t>Gwanda</a:t>
          </a:r>
          <a:r>
            <a:rPr lang="en-US" sz="1700" kern="1200" dirty="0"/>
            <a:t> Patterson, PLC Coach</a:t>
          </a:r>
        </a:p>
      </dsp:txBody>
      <dsp:txXfrm>
        <a:off x="19904" y="1860876"/>
        <a:ext cx="11056817" cy="367937"/>
      </dsp:txXfrm>
    </dsp:sp>
    <dsp:sp modelId="{887DFE53-6A99-4786-BAB1-C5E39773DDAF}">
      <dsp:nvSpPr>
        <dsp:cNvPr id="0" name=""/>
        <dsp:cNvSpPr/>
      </dsp:nvSpPr>
      <dsp:spPr>
        <a:xfrm>
          <a:off x="0" y="2297677"/>
          <a:ext cx="11096625" cy="407745"/>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l" defTabSz="755650">
            <a:lnSpc>
              <a:spcPct val="90000"/>
            </a:lnSpc>
            <a:spcBef>
              <a:spcPct val="0"/>
            </a:spcBef>
            <a:spcAft>
              <a:spcPct val="35000"/>
            </a:spcAft>
            <a:buNone/>
          </a:pPr>
          <a:r>
            <a:rPr lang="en-US" sz="1700" kern="1200" dirty="0"/>
            <a:t>MHS &amp; SCS / SIP Academic Status -                      Mr. Kristopher Davis, Principal</a:t>
          </a:r>
        </a:p>
      </dsp:txBody>
      <dsp:txXfrm>
        <a:off x="19904" y="2317581"/>
        <a:ext cx="11056817" cy="367937"/>
      </dsp:txXfrm>
    </dsp:sp>
    <dsp:sp modelId="{382CB47D-3D57-4039-91BD-1C8D21079695}">
      <dsp:nvSpPr>
        <dsp:cNvPr id="0" name=""/>
        <dsp:cNvSpPr/>
      </dsp:nvSpPr>
      <dsp:spPr>
        <a:xfrm>
          <a:off x="0" y="2754382"/>
          <a:ext cx="11096625" cy="407745"/>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l" defTabSz="755650">
            <a:lnSpc>
              <a:spcPct val="90000"/>
            </a:lnSpc>
            <a:spcBef>
              <a:spcPct val="0"/>
            </a:spcBef>
            <a:spcAft>
              <a:spcPct val="35000"/>
            </a:spcAft>
            <a:buNone/>
          </a:pPr>
          <a:r>
            <a:rPr lang="en-US" sz="1700" kern="1200" dirty="0"/>
            <a:t>Home School  Compact-                                      Ms.Boswell, Family Engagement Specialist </a:t>
          </a:r>
        </a:p>
      </dsp:txBody>
      <dsp:txXfrm>
        <a:off x="19904" y="2774286"/>
        <a:ext cx="11056817" cy="367937"/>
      </dsp:txXfrm>
    </dsp:sp>
    <dsp:sp modelId="{B9A86326-BB6B-4B1A-B277-09AACE84378B}">
      <dsp:nvSpPr>
        <dsp:cNvPr id="0" name=""/>
        <dsp:cNvSpPr/>
      </dsp:nvSpPr>
      <dsp:spPr>
        <a:xfrm>
          <a:off x="0" y="3211087"/>
          <a:ext cx="11096625" cy="407745"/>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l" defTabSz="755650">
            <a:lnSpc>
              <a:spcPct val="90000"/>
            </a:lnSpc>
            <a:spcBef>
              <a:spcPct val="0"/>
            </a:spcBef>
            <a:spcAft>
              <a:spcPct val="35000"/>
            </a:spcAft>
            <a:buNone/>
          </a:pPr>
          <a:r>
            <a:rPr lang="en-US" sz="1700" kern="1200" dirty="0"/>
            <a:t>School Improvement Plan -                                  Dr. </a:t>
          </a:r>
          <a:r>
            <a:rPr lang="en-US" sz="1700" kern="1200" dirty="0" err="1"/>
            <a:t>Gwanda</a:t>
          </a:r>
          <a:r>
            <a:rPr lang="en-US" sz="1700" kern="1200" dirty="0"/>
            <a:t> Patterson, PLC Coach     </a:t>
          </a:r>
        </a:p>
      </dsp:txBody>
      <dsp:txXfrm>
        <a:off x="19904" y="3230991"/>
        <a:ext cx="11056817" cy="367937"/>
      </dsp:txXfrm>
    </dsp:sp>
    <dsp:sp modelId="{1DA0C183-DC5E-43FC-8DCD-207406F66B71}">
      <dsp:nvSpPr>
        <dsp:cNvPr id="0" name=""/>
        <dsp:cNvSpPr/>
      </dsp:nvSpPr>
      <dsp:spPr>
        <a:xfrm>
          <a:off x="0" y="3667792"/>
          <a:ext cx="11096625" cy="407745"/>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l" defTabSz="755650">
            <a:lnSpc>
              <a:spcPct val="90000"/>
            </a:lnSpc>
            <a:spcBef>
              <a:spcPct val="0"/>
            </a:spcBef>
            <a:spcAft>
              <a:spcPct val="35000"/>
            </a:spcAft>
            <a:buNone/>
          </a:pPr>
          <a:r>
            <a:rPr lang="en-US" sz="1700" kern="1200" dirty="0"/>
            <a:t>Reporting Student Progress Card -                     Ms. </a:t>
          </a:r>
          <a:r>
            <a:rPr lang="en-US" sz="1700" kern="1200" dirty="0" err="1"/>
            <a:t>Kiffany</a:t>
          </a:r>
          <a:r>
            <a:rPr lang="en-US" sz="1700" kern="1200" dirty="0"/>
            <a:t> Williams ,Graduation Coach</a:t>
          </a:r>
        </a:p>
      </dsp:txBody>
      <dsp:txXfrm>
        <a:off x="19904" y="3687696"/>
        <a:ext cx="11056817" cy="367937"/>
      </dsp:txXfrm>
    </dsp:sp>
    <dsp:sp modelId="{0EB82392-6FD7-457A-98C7-E67C1F86C4C1}">
      <dsp:nvSpPr>
        <dsp:cNvPr id="0" name=""/>
        <dsp:cNvSpPr/>
      </dsp:nvSpPr>
      <dsp:spPr>
        <a:xfrm>
          <a:off x="0" y="4124497"/>
          <a:ext cx="11096625" cy="407745"/>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l" defTabSz="755650">
            <a:lnSpc>
              <a:spcPct val="90000"/>
            </a:lnSpc>
            <a:spcBef>
              <a:spcPct val="0"/>
            </a:spcBef>
            <a:spcAft>
              <a:spcPct val="35000"/>
            </a:spcAft>
            <a:buNone/>
          </a:pPr>
          <a:r>
            <a:rPr lang="en-US" sz="1700" kern="1200" dirty="0"/>
            <a:t>Student Code of Conduct -                                      Dr. </a:t>
          </a:r>
          <a:r>
            <a:rPr lang="en-US" sz="1700" kern="1200" dirty="0" err="1"/>
            <a:t>Kahdejah</a:t>
          </a:r>
          <a:r>
            <a:rPr lang="en-US" sz="1700" kern="1200" dirty="0"/>
            <a:t> Stevens/Mr. Jaylen Pope</a:t>
          </a:r>
        </a:p>
      </dsp:txBody>
      <dsp:txXfrm>
        <a:off x="19904" y="4144401"/>
        <a:ext cx="11056817" cy="367937"/>
      </dsp:txXfrm>
    </dsp:sp>
    <dsp:sp modelId="{913D6D17-F0F3-4DA2-BB49-96FBF0200C52}">
      <dsp:nvSpPr>
        <dsp:cNvPr id="0" name=""/>
        <dsp:cNvSpPr/>
      </dsp:nvSpPr>
      <dsp:spPr>
        <a:xfrm>
          <a:off x="0" y="4581202"/>
          <a:ext cx="11096625" cy="407745"/>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l" defTabSz="755650">
            <a:lnSpc>
              <a:spcPct val="90000"/>
            </a:lnSpc>
            <a:spcBef>
              <a:spcPct val="0"/>
            </a:spcBef>
            <a:spcAft>
              <a:spcPct val="35000"/>
            </a:spcAft>
            <a:buNone/>
          </a:pPr>
          <a:r>
            <a:rPr lang="en-US" sz="1700" kern="1200" dirty="0"/>
            <a:t>Parent Teacher Conference                                Mrs. Hunt , Counselor</a:t>
          </a:r>
        </a:p>
      </dsp:txBody>
      <dsp:txXfrm>
        <a:off x="19904" y="4601106"/>
        <a:ext cx="11056817" cy="367937"/>
      </dsp:txXfrm>
    </dsp:sp>
    <dsp:sp modelId="{63ECD0FD-E8D0-4AA0-9D02-2185B917C61B}">
      <dsp:nvSpPr>
        <dsp:cNvPr id="0" name=""/>
        <dsp:cNvSpPr/>
      </dsp:nvSpPr>
      <dsp:spPr>
        <a:xfrm>
          <a:off x="0" y="5037907"/>
          <a:ext cx="11096625" cy="407745"/>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l" defTabSz="755650">
            <a:lnSpc>
              <a:spcPct val="90000"/>
            </a:lnSpc>
            <a:spcBef>
              <a:spcPct val="0"/>
            </a:spcBef>
            <a:spcAft>
              <a:spcPct val="35000"/>
            </a:spcAft>
            <a:buNone/>
          </a:pPr>
          <a:r>
            <a:rPr lang="en-US" sz="1700" kern="1200"/>
            <a:t>Parent Right to be Involved/Family Engagement PLAN -      Dr. Gwanda Patterson, PLC Coach</a:t>
          </a:r>
        </a:p>
      </dsp:txBody>
      <dsp:txXfrm>
        <a:off x="19904" y="5057811"/>
        <a:ext cx="11056817" cy="367937"/>
      </dsp:txXfrm>
    </dsp:sp>
    <dsp:sp modelId="{08DB9531-C9C1-4F55-A8E1-37B26CA0FA22}">
      <dsp:nvSpPr>
        <dsp:cNvPr id="0" name=""/>
        <dsp:cNvSpPr/>
      </dsp:nvSpPr>
      <dsp:spPr>
        <a:xfrm>
          <a:off x="0" y="5494612"/>
          <a:ext cx="11096625" cy="407745"/>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l" defTabSz="755650">
            <a:lnSpc>
              <a:spcPct val="90000"/>
            </a:lnSpc>
            <a:spcBef>
              <a:spcPct val="0"/>
            </a:spcBef>
            <a:spcAft>
              <a:spcPct val="35000"/>
            </a:spcAft>
            <a:buNone/>
          </a:pPr>
          <a:r>
            <a:rPr lang="en-US" sz="1700" kern="1200" dirty="0"/>
            <a:t>Discipline Data   -                                                                        Mr. Stephen Payne-  AP</a:t>
          </a:r>
        </a:p>
      </dsp:txBody>
      <dsp:txXfrm>
        <a:off x="19904" y="5514516"/>
        <a:ext cx="11056817" cy="367937"/>
      </dsp:txXfrm>
    </dsp:sp>
    <dsp:sp modelId="{DAEA1B9A-DE81-4E87-9A3A-5B4D844BB361}">
      <dsp:nvSpPr>
        <dsp:cNvPr id="0" name=""/>
        <dsp:cNvSpPr/>
      </dsp:nvSpPr>
      <dsp:spPr>
        <a:xfrm>
          <a:off x="0" y="5951317"/>
          <a:ext cx="11096625" cy="407745"/>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l" defTabSz="755650">
            <a:lnSpc>
              <a:spcPct val="90000"/>
            </a:lnSpc>
            <a:spcBef>
              <a:spcPct val="0"/>
            </a:spcBef>
            <a:spcAft>
              <a:spcPct val="35000"/>
            </a:spcAft>
            <a:buNone/>
          </a:pPr>
          <a:r>
            <a:rPr lang="en-US" sz="1700" kern="1200"/>
            <a:t>Assessment Dates  -                                                Dr. Gwanda Patterson, PLC Coach</a:t>
          </a:r>
        </a:p>
      </dsp:txBody>
      <dsp:txXfrm>
        <a:off x="19904" y="5971221"/>
        <a:ext cx="11056817" cy="367937"/>
      </dsp:txXfrm>
    </dsp:sp>
    <dsp:sp modelId="{0914CD4B-B154-4350-ABDB-5FEEF6D3F7CC}">
      <dsp:nvSpPr>
        <dsp:cNvPr id="0" name=""/>
        <dsp:cNvSpPr/>
      </dsp:nvSpPr>
      <dsp:spPr>
        <a:xfrm>
          <a:off x="0" y="6408022"/>
          <a:ext cx="11096625" cy="407745"/>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l" defTabSz="755650">
            <a:lnSpc>
              <a:spcPct val="90000"/>
            </a:lnSpc>
            <a:spcBef>
              <a:spcPct val="0"/>
            </a:spcBef>
            <a:spcAft>
              <a:spcPct val="35000"/>
            </a:spcAft>
            <a:buNone/>
          </a:pPr>
          <a:r>
            <a:rPr lang="en-US" sz="1700" kern="1200"/>
            <a:t>Graduation -                                                             Mr.Maurice Burton ,  Counselor</a:t>
          </a:r>
        </a:p>
      </dsp:txBody>
      <dsp:txXfrm>
        <a:off x="19904" y="6427926"/>
        <a:ext cx="11056817" cy="367937"/>
      </dsp:txXfrm>
    </dsp:sp>
    <dsp:sp modelId="{76EC788F-E3E5-4BC2-B6A2-124636656AFA}">
      <dsp:nvSpPr>
        <dsp:cNvPr id="0" name=""/>
        <dsp:cNvSpPr/>
      </dsp:nvSpPr>
      <dsp:spPr>
        <a:xfrm>
          <a:off x="0" y="6864727"/>
          <a:ext cx="11096625" cy="407745"/>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l" defTabSz="755650">
            <a:lnSpc>
              <a:spcPct val="90000"/>
            </a:lnSpc>
            <a:spcBef>
              <a:spcPct val="0"/>
            </a:spcBef>
            <a:spcAft>
              <a:spcPct val="35000"/>
            </a:spcAft>
            <a:buNone/>
          </a:pPr>
          <a:r>
            <a:rPr lang="en-US" sz="1700" kern="1200"/>
            <a:t>Closing Remarks   -                                                 Mr. Kristopher Davis, Principal</a:t>
          </a:r>
        </a:p>
      </dsp:txBody>
      <dsp:txXfrm>
        <a:off x="19904" y="6884631"/>
        <a:ext cx="11056817" cy="367937"/>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C4423FBA-0111-4CA5-BD71-C61E9F3C5CFD}" type="datetimeFigureOut">
              <a:rPr lang="en-US" smtClean="0"/>
              <a:t>9/19/2024</a:t>
            </a:fld>
            <a:endParaRPr lang="en-US" dirty="0"/>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dirty="0"/>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037F0AA6-0BF5-4FD9-8B4E-F69104450A6A}" type="slidenum">
              <a:rPr lang="en-US" smtClean="0"/>
              <a:t>‹#›</a:t>
            </a:fld>
            <a:endParaRPr lang="en-US" dirty="0"/>
          </a:p>
        </p:txBody>
      </p:sp>
    </p:spTree>
    <p:extLst>
      <p:ext uri="{BB962C8B-B14F-4D97-AF65-F5344CB8AC3E}">
        <p14:creationId xmlns:p14="http://schemas.microsoft.com/office/powerpoint/2010/main" val="403547117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37F0AA6-0BF5-4FD9-8B4E-F69104450A6A}" type="slidenum">
              <a:rPr lang="en-US" smtClean="0"/>
              <a:t>1</a:t>
            </a:fld>
            <a:endParaRPr lang="en-US" dirty="0"/>
          </a:p>
        </p:txBody>
      </p:sp>
    </p:spTree>
    <p:extLst>
      <p:ext uri="{BB962C8B-B14F-4D97-AF65-F5344CB8AC3E}">
        <p14:creationId xmlns:p14="http://schemas.microsoft.com/office/powerpoint/2010/main" val="173058252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ILT’S HOWELL AND MORROW</a:t>
            </a:r>
          </a:p>
        </p:txBody>
      </p:sp>
      <p:sp>
        <p:nvSpPr>
          <p:cNvPr id="4" name="Slide Number Placeholder 3"/>
          <p:cNvSpPr>
            <a:spLocks noGrp="1"/>
          </p:cNvSpPr>
          <p:nvPr>
            <p:ph type="sldNum" sz="quarter" idx="5"/>
          </p:nvPr>
        </p:nvSpPr>
        <p:spPr/>
        <p:txBody>
          <a:bodyPr/>
          <a:lstStyle/>
          <a:p>
            <a:fld id="{037F0AA6-0BF5-4FD9-8B4E-F69104450A6A}" type="slidenum">
              <a:rPr lang="en-US" smtClean="0"/>
              <a:t>10</a:t>
            </a:fld>
            <a:endParaRPr lang="en-US" dirty="0"/>
          </a:p>
        </p:txBody>
      </p:sp>
    </p:spTree>
    <p:extLst>
      <p:ext uri="{BB962C8B-B14F-4D97-AF65-F5344CB8AC3E}">
        <p14:creationId xmlns:p14="http://schemas.microsoft.com/office/powerpoint/2010/main" val="169216931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37F0AA6-0BF5-4FD9-8B4E-F69104450A6A}" type="slidenum">
              <a:rPr lang="en-US" smtClean="0"/>
              <a:t>11</a:t>
            </a:fld>
            <a:endParaRPr lang="en-US" dirty="0"/>
          </a:p>
        </p:txBody>
      </p:sp>
    </p:spTree>
    <p:extLst>
      <p:ext uri="{BB962C8B-B14F-4D97-AF65-F5344CB8AC3E}">
        <p14:creationId xmlns:p14="http://schemas.microsoft.com/office/powerpoint/2010/main" val="425191406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Ms. Webb</a:t>
            </a:r>
          </a:p>
        </p:txBody>
      </p:sp>
      <p:sp>
        <p:nvSpPr>
          <p:cNvPr id="4" name="Slide Number Placeholder 3"/>
          <p:cNvSpPr>
            <a:spLocks noGrp="1"/>
          </p:cNvSpPr>
          <p:nvPr>
            <p:ph type="sldNum" sz="quarter" idx="5"/>
          </p:nvPr>
        </p:nvSpPr>
        <p:spPr/>
        <p:txBody>
          <a:bodyPr/>
          <a:lstStyle/>
          <a:p>
            <a:fld id="{037F0AA6-0BF5-4FD9-8B4E-F69104450A6A}" type="slidenum">
              <a:rPr lang="en-US" smtClean="0"/>
              <a:t>12</a:t>
            </a:fld>
            <a:endParaRPr lang="en-US" dirty="0"/>
          </a:p>
        </p:txBody>
      </p:sp>
    </p:spTree>
    <p:extLst>
      <p:ext uri="{BB962C8B-B14F-4D97-AF65-F5344CB8AC3E}">
        <p14:creationId xmlns:p14="http://schemas.microsoft.com/office/powerpoint/2010/main" val="248991485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Dr. Patterson</a:t>
            </a:r>
          </a:p>
        </p:txBody>
      </p:sp>
      <p:sp>
        <p:nvSpPr>
          <p:cNvPr id="4" name="Slide Number Placeholder 3"/>
          <p:cNvSpPr>
            <a:spLocks noGrp="1"/>
          </p:cNvSpPr>
          <p:nvPr>
            <p:ph type="sldNum" sz="quarter" idx="5"/>
          </p:nvPr>
        </p:nvSpPr>
        <p:spPr/>
        <p:txBody>
          <a:bodyPr/>
          <a:lstStyle/>
          <a:p>
            <a:fld id="{037F0AA6-0BF5-4FD9-8B4E-F69104450A6A}" type="slidenum">
              <a:rPr lang="en-US" smtClean="0"/>
              <a:t>13</a:t>
            </a:fld>
            <a:endParaRPr lang="en-US" dirty="0"/>
          </a:p>
        </p:txBody>
      </p:sp>
    </p:spTree>
    <p:extLst>
      <p:ext uri="{BB962C8B-B14F-4D97-AF65-F5344CB8AC3E}">
        <p14:creationId xmlns:p14="http://schemas.microsoft.com/office/powerpoint/2010/main" val="317241879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Dr. Patterson-</a:t>
            </a:r>
          </a:p>
          <a:p>
            <a:r>
              <a:rPr lang="en-US" dirty="0"/>
              <a:t>Melrose high school encourages and provides active parental involvement in the educational process. Our parent compact was developed jointly with parents. The school and home have a shared goal of promoting success in our children by preparing parents to be knowledgeable of the skills and information needed to assist in the overall academic achievement child/children. As a school, we will strive to inform all stakeholders regularly of school academic status and update parents of their child’s achievement.  We ask that you and your child read and sign the school/parent compact. </a:t>
            </a:r>
          </a:p>
        </p:txBody>
      </p:sp>
      <p:sp>
        <p:nvSpPr>
          <p:cNvPr id="4" name="Slide Number Placeholder 3"/>
          <p:cNvSpPr>
            <a:spLocks noGrp="1"/>
          </p:cNvSpPr>
          <p:nvPr>
            <p:ph type="sldNum" sz="quarter" idx="5"/>
          </p:nvPr>
        </p:nvSpPr>
        <p:spPr/>
        <p:txBody>
          <a:bodyPr/>
          <a:lstStyle/>
          <a:p>
            <a:fld id="{037F0AA6-0BF5-4FD9-8B4E-F69104450A6A}" type="slidenum">
              <a:rPr lang="en-US" smtClean="0"/>
              <a:t>14</a:t>
            </a:fld>
            <a:endParaRPr lang="en-US" dirty="0"/>
          </a:p>
        </p:txBody>
      </p:sp>
    </p:spTree>
    <p:extLst>
      <p:ext uri="{BB962C8B-B14F-4D97-AF65-F5344CB8AC3E}">
        <p14:creationId xmlns:p14="http://schemas.microsoft.com/office/powerpoint/2010/main" val="390100940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Dr. </a:t>
            </a:r>
            <a:r>
              <a:rPr lang="en-US" dirty="0" err="1"/>
              <a:t>Kiffany</a:t>
            </a:r>
            <a:r>
              <a:rPr lang="en-US" dirty="0"/>
              <a:t> Williams</a:t>
            </a:r>
          </a:p>
        </p:txBody>
      </p:sp>
      <p:sp>
        <p:nvSpPr>
          <p:cNvPr id="4" name="Slide Number Placeholder 3"/>
          <p:cNvSpPr>
            <a:spLocks noGrp="1"/>
          </p:cNvSpPr>
          <p:nvPr>
            <p:ph type="sldNum" sz="quarter" idx="5"/>
          </p:nvPr>
        </p:nvSpPr>
        <p:spPr/>
        <p:txBody>
          <a:bodyPr/>
          <a:lstStyle/>
          <a:p>
            <a:fld id="{037F0AA6-0BF5-4FD9-8B4E-F69104450A6A}" type="slidenum">
              <a:rPr lang="en-US" smtClean="0"/>
              <a:t>15</a:t>
            </a:fld>
            <a:endParaRPr lang="en-US" dirty="0"/>
          </a:p>
        </p:txBody>
      </p:sp>
    </p:spTree>
    <p:extLst>
      <p:ext uri="{BB962C8B-B14F-4D97-AF65-F5344CB8AC3E}">
        <p14:creationId xmlns:p14="http://schemas.microsoft.com/office/powerpoint/2010/main" val="387692929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Dr.Kahdejah</a:t>
            </a:r>
            <a:r>
              <a:rPr lang="en-US" dirty="0"/>
              <a:t> Stevens – Read SCS Policy #6022 Student Code of Conduct</a:t>
            </a:r>
          </a:p>
          <a:p>
            <a:r>
              <a:rPr lang="en-US" dirty="0"/>
              <a:t>Also speak also speak about our school’s discipline policy</a:t>
            </a:r>
          </a:p>
        </p:txBody>
      </p:sp>
      <p:sp>
        <p:nvSpPr>
          <p:cNvPr id="4" name="Slide Number Placeholder 3"/>
          <p:cNvSpPr>
            <a:spLocks noGrp="1"/>
          </p:cNvSpPr>
          <p:nvPr>
            <p:ph type="sldNum" sz="quarter" idx="5"/>
          </p:nvPr>
        </p:nvSpPr>
        <p:spPr/>
        <p:txBody>
          <a:bodyPr/>
          <a:lstStyle/>
          <a:p>
            <a:fld id="{037F0AA6-0BF5-4FD9-8B4E-F69104450A6A}" type="slidenum">
              <a:rPr lang="en-US" smtClean="0"/>
              <a:t>16</a:t>
            </a:fld>
            <a:endParaRPr lang="en-US" dirty="0"/>
          </a:p>
        </p:txBody>
      </p:sp>
    </p:spTree>
    <p:extLst>
      <p:ext uri="{BB962C8B-B14F-4D97-AF65-F5344CB8AC3E}">
        <p14:creationId xmlns:p14="http://schemas.microsoft.com/office/powerpoint/2010/main" val="111391802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Mr. Pope – Read SCS Policy #6022 Student Code of Conduct</a:t>
            </a:r>
          </a:p>
          <a:p>
            <a:r>
              <a:rPr lang="en-US" dirty="0"/>
              <a:t>Also speak also speak about our school’s discipline policy</a:t>
            </a:r>
          </a:p>
          <a:p>
            <a:endParaRPr lang="en-US" dirty="0"/>
          </a:p>
        </p:txBody>
      </p:sp>
      <p:sp>
        <p:nvSpPr>
          <p:cNvPr id="4" name="Slide Number Placeholder 3"/>
          <p:cNvSpPr>
            <a:spLocks noGrp="1"/>
          </p:cNvSpPr>
          <p:nvPr>
            <p:ph type="sldNum" sz="quarter" idx="5"/>
          </p:nvPr>
        </p:nvSpPr>
        <p:spPr/>
        <p:txBody>
          <a:bodyPr/>
          <a:lstStyle/>
          <a:p>
            <a:fld id="{037F0AA6-0BF5-4FD9-8B4E-F69104450A6A}" type="slidenum">
              <a:rPr lang="en-US" smtClean="0"/>
              <a:t>17</a:t>
            </a:fld>
            <a:endParaRPr lang="en-US" dirty="0"/>
          </a:p>
        </p:txBody>
      </p:sp>
    </p:spTree>
    <p:extLst>
      <p:ext uri="{BB962C8B-B14F-4D97-AF65-F5344CB8AC3E}">
        <p14:creationId xmlns:p14="http://schemas.microsoft.com/office/powerpoint/2010/main" val="418575481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Mrs.Hunt</a:t>
            </a:r>
            <a:r>
              <a:rPr lang="en-US" dirty="0"/>
              <a:t>– Discuss P/T conference dates as well as the schools’ policy and procedures on scheduling and holding conferences</a:t>
            </a:r>
          </a:p>
        </p:txBody>
      </p:sp>
      <p:sp>
        <p:nvSpPr>
          <p:cNvPr id="4" name="Slide Number Placeholder 3"/>
          <p:cNvSpPr>
            <a:spLocks noGrp="1"/>
          </p:cNvSpPr>
          <p:nvPr>
            <p:ph type="sldNum" sz="quarter" idx="5"/>
          </p:nvPr>
        </p:nvSpPr>
        <p:spPr/>
        <p:txBody>
          <a:bodyPr/>
          <a:lstStyle/>
          <a:p>
            <a:fld id="{037F0AA6-0BF5-4FD9-8B4E-F69104450A6A}" type="slidenum">
              <a:rPr lang="en-US" smtClean="0"/>
              <a:t>18</a:t>
            </a:fld>
            <a:endParaRPr lang="en-US" dirty="0"/>
          </a:p>
        </p:txBody>
      </p:sp>
    </p:spTree>
    <p:extLst>
      <p:ext uri="{BB962C8B-B14F-4D97-AF65-F5344CB8AC3E}">
        <p14:creationId xmlns:p14="http://schemas.microsoft.com/office/powerpoint/2010/main" val="315818197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Dr. Patterson</a:t>
            </a:r>
          </a:p>
          <a:p>
            <a:r>
              <a:rPr lang="en-US" dirty="0"/>
              <a:t>Under the Title I Federal Directors Program schools are required to develop an engagement plan to show how we will provide you, the parent with several opportunities throughout the school year to be actively engaged in your child/children education. We want you to know that we can not do this work alone and that your participation in their academic achievement is critical to them being successful this year. Today you have received a copy of the 2021-2022 school year Engagement plan. We would like for you to keep this nearby at all times so that you can be constantly reminded of how vital your presence is to our school.</a:t>
            </a:r>
          </a:p>
        </p:txBody>
      </p:sp>
      <p:sp>
        <p:nvSpPr>
          <p:cNvPr id="4" name="Slide Number Placeholder 3"/>
          <p:cNvSpPr>
            <a:spLocks noGrp="1"/>
          </p:cNvSpPr>
          <p:nvPr>
            <p:ph type="sldNum" sz="quarter" idx="5"/>
          </p:nvPr>
        </p:nvSpPr>
        <p:spPr/>
        <p:txBody>
          <a:bodyPr/>
          <a:lstStyle/>
          <a:p>
            <a:fld id="{037F0AA6-0BF5-4FD9-8B4E-F69104450A6A}" type="slidenum">
              <a:rPr lang="en-US" smtClean="0"/>
              <a:t>19</a:t>
            </a:fld>
            <a:endParaRPr lang="en-US" dirty="0"/>
          </a:p>
        </p:txBody>
      </p:sp>
    </p:spTree>
    <p:extLst>
      <p:ext uri="{BB962C8B-B14F-4D97-AF65-F5344CB8AC3E}">
        <p14:creationId xmlns:p14="http://schemas.microsoft.com/office/powerpoint/2010/main" val="247543134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Welcome by </a:t>
            </a:r>
            <a:r>
              <a:rPr lang="en-US" dirty="0" err="1"/>
              <a:t>Mr.Davis,Principal</a:t>
            </a:r>
            <a:endParaRPr lang="en-US" dirty="0"/>
          </a:p>
        </p:txBody>
      </p:sp>
      <p:sp>
        <p:nvSpPr>
          <p:cNvPr id="4" name="Slide Number Placeholder 3"/>
          <p:cNvSpPr>
            <a:spLocks noGrp="1"/>
          </p:cNvSpPr>
          <p:nvPr>
            <p:ph type="sldNum" sz="quarter" idx="5"/>
          </p:nvPr>
        </p:nvSpPr>
        <p:spPr/>
        <p:txBody>
          <a:bodyPr/>
          <a:lstStyle/>
          <a:p>
            <a:fld id="{037F0AA6-0BF5-4FD9-8B4E-F69104450A6A}" type="slidenum">
              <a:rPr lang="en-US" smtClean="0"/>
              <a:t>2</a:t>
            </a:fld>
            <a:endParaRPr lang="en-US" dirty="0"/>
          </a:p>
        </p:txBody>
      </p:sp>
    </p:spTree>
    <p:extLst>
      <p:ext uri="{BB962C8B-B14F-4D97-AF65-F5344CB8AC3E}">
        <p14:creationId xmlns:p14="http://schemas.microsoft.com/office/powerpoint/2010/main" val="173383305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Ms.Boswell</a:t>
            </a:r>
          </a:p>
        </p:txBody>
      </p:sp>
      <p:sp>
        <p:nvSpPr>
          <p:cNvPr id="4" name="Slide Number Placeholder 3"/>
          <p:cNvSpPr>
            <a:spLocks noGrp="1"/>
          </p:cNvSpPr>
          <p:nvPr>
            <p:ph type="sldNum" sz="quarter" idx="5"/>
          </p:nvPr>
        </p:nvSpPr>
        <p:spPr/>
        <p:txBody>
          <a:bodyPr/>
          <a:lstStyle/>
          <a:p>
            <a:fld id="{037F0AA6-0BF5-4FD9-8B4E-F69104450A6A}" type="slidenum">
              <a:rPr lang="en-US" smtClean="0"/>
              <a:t>20</a:t>
            </a:fld>
            <a:endParaRPr lang="en-US" dirty="0"/>
          </a:p>
        </p:txBody>
      </p:sp>
    </p:spTree>
    <p:extLst>
      <p:ext uri="{BB962C8B-B14F-4D97-AF65-F5344CB8AC3E}">
        <p14:creationId xmlns:p14="http://schemas.microsoft.com/office/powerpoint/2010/main" val="15894478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Ms. Boswell </a:t>
            </a:r>
          </a:p>
        </p:txBody>
      </p:sp>
      <p:sp>
        <p:nvSpPr>
          <p:cNvPr id="4" name="Slide Number Placeholder 3"/>
          <p:cNvSpPr>
            <a:spLocks noGrp="1"/>
          </p:cNvSpPr>
          <p:nvPr>
            <p:ph type="sldNum" sz="quarter" idx="5"/>
          </p:nvPr>
        </p:nvSpPr>
        <p:spPr/>
        <p:txBody>
          <a:bodyPr/>
          <a:lstStyle/>
          <a:p>
            <a:fld id="{037F0AA6-0BF5-4FD9-8B4E-F69104450A6A}" type="slidenum">
              <a:rPr lang="en-US" smtClean="0"/>
              <a:t>21</a:t>
            </a:fld>
            <a:endParaRPr lang="en-US" dirty="0"/>
          </a:p>
        </p:txBody>
      </p:sp>
    </p:spTree>
    <p:extLst>
      <p:ext uri="{BB962C8B-B14F-4D97-AF65-F5344CB8AC3E}">
        <p14:creationId xmlns:p14="http://schemas.microsoft.com/office/powerpoint/2010/main" val="377359216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 </a:t>
            </a:r>
            <a:r>
              <a:rPr lang="en-US" dirty="0"/>
              <a:t>Ms. Boswell</a:t>
            </a:r>
          </a:p>
        </p:txBody>
      </p:sp>
      <p:sp>
        <p:nvSpPr>
          <p:cNvPr id="4" name="Slide Number Placeholder 3"/>
          <p:cNvSpPr>
            <a:spLocks noGrp="1"/>
          </p:cNvSpPr>
          <p:nvPr>
            <p:ph type="sldNum" sz="quarter" idx="5"/>
          </p:nvPr>
        </p:nvSpPr>
        <p:spPr/>
        <p:txBody>
          <a:bodyPr/>
          <a:lstStyle/>
          <a:p>
            <a:fld id="{037F0AA6-0BF5-4FD9-8B4E-F69104450A6A}" type="slidenum">
              <a:rPr lang="en-US" smtClean="0"/>
              <a:t>22</a:t>
            </a:fld>
            <a:endParaRPr lang="en-US" dirty="0"/>
          </a:p>
        </p:txBody>
      </p:sp>
    </p:spTree>
    <p:extLst>
      <p:ext uri="{BB962C8B-B14F-4D97-AF65-F5344CB8AC3E}">
        <p14:creationId xmlns:p14="http://schemas.microsoft.com/office/powerpoint/2010/main" val="124498411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Dr. Patterson</a:t>
            </a:r>
          </a:p>
        </p:txBody>
      </p:sp>
      <p:sp>
        <p:nvSpPr>
          <p:cNvPr id="4" name="Slide Number Placeholder 3"/>
          <p:cNvSpPr>
            <a:spLocks noGrp="1"/>
          </p:cNvSpPr>
          <p:nvPr>
            <p:ph type="sldNum" sz="quarter" idx="5"/>
          </p:nvPr>
        </p:nvSpPr>
        <p:spPr/>
        <p:txBody>
          <a:bodyPr/>
          <a:lstStyle/>
          <a:p>
            <a:fld id="{037F0AA6-0BF5-4FD9-8B4E-F69104450A6A}" type="slidenum">
              <a:rPr lang="en-US" smtClean="0"/>
              <a:t>23</a:t>
            </a:fld>
            <a:endParaRPr lang="en-US" dirty="0"/>
          </a:p>
        </p:txBody>
      </p:sp>
    </p:spTree>
    <p:extLst>
      <p:ext uri="{BB962C8B-B14F-4D97-AF65-F5344CB8AC3E}">
        <p14:creationId xmlns:p14="http://schemas.microsoft.com/office/powerpoint/2010/main" val="426433593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Dr. Patterson</a:t>
            </a:r>
          </a:p>
        </p:txBody>
      </p:sp>
      <p:sp>
        <p:nvSpPr>
          <p:cNvPr id="4" name="Slide Number Placeholder 3"/>
          <p:cNvSpPr>
            <a:spLocks noGrp="1"/>
          </p:cNvSpPr>
          <p:nvPr>
            <p:ph type="sldNum" sz="quarter" idx="5"/>
          </p:nvPr>
        </p:nvSpPr>
        <p:spPr/>
        <p:txBody>
          <a:bodyPr/>
          <a:lstStyle/>
          <a:p>
            <a:fld id="{037F0AA6-0BF5-4FD9-8B4E-F69104450A6A}" type="slidenum">
              <a:rPr lang="en-US" smtClean="0"/>
              <a:t>24</a:t>
            </a:fld>
            <a:endParaRPr lang="en-US" dirty="0"/>
          </a:p>
        </p:txBody>
      </p:sp>
    </p:spTree>
    <p:extLst>
      <p:ext uri="{BB962C8B-B14F-4D97-AF65-F5344CB8AC3E}">
        <p14:creationId xmlns:p14="http://schemas.microsoft.com/office/powerpoint/2010/main" val="345108809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Mr. Burton</a:t>
            </a:r>
          </a:p>
        </p:txBody>
      </p:sp>
      <p:sp>
        <p:nvSpPr>
          <p:cNvPr id="4" name="Slide Number Placeholder 3"/>
          <p:cNvSpPr>
            <a:spLocks noGrp="1"/>
          </p:cNvSpPr>
          <p:nvPr>
            <p:ph type="sldNum" sz="quarter" idx="5"/>
          </p:nvPr>
        </p:nvSpPr>
        <p:spPr/>
        <p:txBody>
          <a:bodyPr/>
          <a:lstStyle/>
          <a:p>
            <a:fld id="{037F0AA6-0BF5-4FD9-8B4E-F69104450A6A}" type="slidenum">
              <a:rPr lang="en-US" smtClean="0"/>
              <a:t>25</a:t>
            </a:fld>
            <a:endParaRPr lang="en-US" dirty="0"/>
          </a:p>
        </p:txBody>
      </p:sp>
    </p:spTree>
    <p:extLst>
      <p:ext uri="{BB962C8B-B14F-4D97-AF65-F5344CB8AC3E}">
        <p14:creationId xmlns:p14="http://schemas.microsoft.com/office/powerpoint/2010/main" val="297832994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Mr. Stephen Payne </a:t>
            </a:r>
          </a:p>
        </p:txBody>
      </p:sp>
      <p:sp>
        <p:nvSpPr>
          <p:cNvPr id="4" name="Slide Number Placeholder 3"/>
          <p:cNvSpPr>
            <a:spLocks noGrp="1"/>
          </p:cNvSpPr>
          <p:nvPr>
            <p:ph type="sldNum" sz="quarter" idx="5"/>
          </p:nvPr>
        </p:nvSpPr>
        <p:spPr/>
        <p:txBody>
          <a:bodyPr/>
          <a:lstStyle/>
          <a:p>
            <a:fld id="{037F0AA6-0BF5-4FD9-8B4E-F69104450A6A}" type="slidenum">
              <a:rPr lang="en-US" smtClean="0"/>
              <a:t>26</a:t>
            </a:fld>
            <a:endParaRPr lang="en-US" dirty="0"/>
          </a:p>
        </p:txBody>
      </p:sp>
    </p:spTree>
    <p:extLst>
      <p:ext uri="{BB962C8B-B14F-4D97-AF65-F5344CB8AC3E}">
        <p14:creationId xmlns:p14="http://schemas.microsoft.com/office/powerpoint/2010/main" val="325472518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Mr. Davis ,Principal/Dr. Patterson</a:t>
            </a:r>
          </a:p>
        </p:txBody>
      </p:sp>
      <p:sp>
        <p:nvSpPr>
          <p:cNvPr id="4" name="Slide Number Placeholder 3"/>
          <p:cNvSpPr>
            <a:spLocks noGrp="1"/>
          </p:cNvSpPr>
          <p:nvPr>
            <p:ph type="sldNum" sz="quarter" idx="5"/>
          </p:nvPr>
        </p:nvSpPr>
        <p:spPr/>
        <p:txBody>
          <a:bodyPr/>
          <a:lstStyle/>
          <a:p>
            <a:fld id="{037F0AA6-0BF5-4FD9-8B4E-F69104450A6A}" type="slidenum">
              <a:rPr lang="en-US" smtClean="0"/>
              <a:t>27</a:t>
            </a:fld>
            <a:endParaRPr lang="en-US" dirty="0"/>
          </a:p>
        </p:txBody>
      </p:sp>
    </p:spTree>
    <p:extLst>
      <p:ext uri="{BB962C8B-B14F-4D97-AF65-F5344CB8AC3E}">
        <p14:creationId xmlns:p14="http://schemas.microsoft.com/office/powerpoint/2010/main" val="35476831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Dr. Patterson</a:t>
            </a:r>
          </a:p>
          <a:p>
            <a:r>
              <a:rPr lang="en-US" dirty="0"/>
              <a:t>What is Title I?</a:t>
            </a:r>
          </a:p>
        </p:txBody>
      </p:sp>
      <p:sp>
        <p:nvSpPr>
          <p:cNvPr id="4" name="Slide Number Placeholder 3"/>
          <p:cNvSpPr>
            <a:spLocks noGrp="1"/>
          </p:cNvSpPr>
          <p:nvPr>
            <p:ph type="sldNum" sz="quarter" idx="10"/>
          </p:nvPr>
        </p:nvSpPr>
        <p:spPr/>
        <p:txBody>
          <a:bodyPr/>
          <a:lstStyle/>
          <a:p>
            <a:fld id="{037F0AA6-0BF5-4FD9-8B4E-F69104450A6A}" type="slidenum">
              <a:rPr lang="en-US" smtClean="0"/>
              <a:t>3</a:t>
            </a:fld>
            <a:endParaRPr lang="en-US" dirty="0"/>
          </a:p>
        </p:txBody>
      </p:sp>
    </p:spTree>
    <p:extLst>
      <p:ext uri="{BB962C8B-B14F-4D97-AF65-F5344CB8AC3E}">
        <p14:creationId xmlns:p14="http://schemas.microsoft.com/office/powerpoint/2010/main" val="152811543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37F0AA6-0BF5-4FD9-8B4E-F69104450A6A}" type="slidenum">
              <a:rPr lang="en-US" smtClean="0"/>
              <a:t>4</a:t>
            </a:fld>
            <a:endParaRPr lang="en-US" dirty="0"/>
          </a:p>
        </p:txBody>
      </p:sp>
    </p:spTree>
    <p:extLst>
      <p:ext uri="{BB962C8B-B14F-4D97-AF65-F5344CB8AC3E}">
        <p14:creationId xmlns:p14="http://schemas.microsoft.com/office/powerpoint/2010/main" val="262600200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Dr.Patterson</a:t>
            </a:r>
            <a:endParaRPr lang="en-US" dirty="0"/>
          </a:p>
        </p:txBody>
      </p:sp>
      <p:sp>
        <p:nvSpPr>
          <p:cNvPr id="4" name="Slide Number Placeholder 3"/>
          <p:cNvSpPr>
            <a:spLocks noGrp="1"/>
          </p:cNvSpPr>
          <p:nvPr>
            <p:ph type="sldNum" sz="quarter" idx="5"/>
          </p:nvPr>
        </p:nvSpPr>
        <p:spPr/>
        <p:txBody>
          <a:bodyPr/>
          <a:lstStyle/>
          <a:p>
            <a:fld id="{037F0AA6-0BF5-4FD9-8B4E-F69104450A6A}" type="slidenum">
              <a:rPr lang="en-US" smtClean="0"/>
              <a:t>5</a:t>
            </a:fld>
            <a:endParaRPr lang="en-US" dirty="0"/>
          </a:p>
        </p:txBody>
      </p:sp>
    </p:spTree>
    <p:extLst>
      <p:ext uri="{BB962C8B-B14F-4D97-AF65-F5344CB8AC3E}">
        <p14:creationId xmlns:p14="http://schemas.microsoft.com/office/powerpoint/2010/main" val="111679557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Dr.Patterson</a:t>
            </a:r>
            <a:endParaRPr lang="en-US" dirty="0"/>
          </a:p>
          <a:p>
            <a:r>
              <a:rPr lang="en-US" dirty="0"/>
              <a:t>Purpose of the Annual Title I Meeting</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37F0AA6-0BF5-4FD9-8B4E-F69104450A6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949343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Ms. Boswell Parent’s rights under ESSA - Read slide  Parents’ Right to Know</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37F0AA6-0BF5-4FD9-8B4E-F69104450A6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5462201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Dr. Patterson Discuss current status of teachers at Melrose that are not highly-qualified</a:t>
            </a:r>
          </a:p>
        </p:txBody>
      </p:sp>
      <p:sp>
        <p:nvSpPr>
          <p:cNvPr id="4" name="Slide Number Placeholder 3"/>
          <p:cNvSpPr>
            <a:spLocks noGrp="1"/>
          </p:cNvSpPr>
          <p:nvPr>
            <p:ph type="sldNum" sz="quarter" idx="5"/>
          </p:nvPr>
        </p:nvSpPr>
        <p:spPr/>
        <p:txBody>
          <a:bodyPr/>
          <a:lstStyle/>
          <a:p>
            <a:fld id="{037F0AA6-0BF5-4FD9-8B4E-F69104450A6A}" type="slidenum">
              <a:rPr lang="en-US" smtClean="0"/>
              <a:t>8</a:t>
            </a:fld>
            <a:endParaRPr lang="en-US" dirty="0"/>
          </a:p>
        </p:txBody>
      </p:sp>
    </p:spTree>
    <p:extLst>
      <p:ext uri="{BB962C8B-B14F-4D97-AF65-F5344CB8AC3E}">
        <p14:creationId xmlns:p14="http://schemas.microsoft.com/office/powerpoint/2010/main" val="215638225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Principal Davis – Share school 2022-2023 EOC Data and AMO Goals</a:t>
            </a:r>
          </a:p>
        </p:txBody>
      </p:sp>
      <p:sp>
        <p:nvSpPr>
          <p:cNvPr id="4" name="Slide Number Placeholder 3"/>
          <p:cNvSpPr>
            <a:spLocks noGrp="1"/>
          </p:cNvSpPr>
          <p:nvPr>
            <p:ph type="sldNum" sz="quarter" idx="5"/>
          </p:nvPr>
        </p:nvSpPr>
        <p:spPr/>
        <p:txBody>
          <a:bodyPr/>
          <a:lstStyle/>
          <a:p>
            <a:fld id="{037F0AA6-0BF5-4FD9-8B4E-F69104450A6A}" type="slidenum">
              <a:rPr lang="en-US" smtClean="0"/>
              <a:t>9</a:t>
            </a:fld>
            <a:endParaRPr lang="en-US" dirty="0"/>
          </a:p>
        </p:txBody>
      </p:sp>
    </p:spTree>
    <p:extLst>
      <p:ext uri="{BB962C8B-B14F-4D97-AF65-F5344CB8AC3E}">
        <p14:creationId xmlns:p14="http://schemas.microsoft.com/office/powerpoint/2010/main" val="97696714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8" name="Rectangle 7"/>
          <p:cNvSpPr/>
          <p:nvPr/>
        </p:nvSpPr>
        <p:spPr>
          <a:xfrm>
            <a:off x="-6843" y="3887812"/>
            <a:ext cx="12195668"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Rectangle 6"/>
          <p:cNvSpPr/>
          <p:nvPr/>
        </p:nvSpPr>
        <p:spPr>
          <a:xfrm>
            <a:off x="-6843" y="2059012"/>
            <a:ext cx="12195668" cy="18288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472440" y="2194560"/>
            <a:ext cx="11247120" cy="1739347"/>
          </a:xfrm>
        </p:spPr>
        <p:txBody>
          <a:bodyPr tIns="45720" bIns="45720" anchor="ctr">
            <a:normAutofit/>
          </a:bodyPr>
          <a:lstStyle>
            <a:lvl1pPr algn="ctr">
              <a:lnSpc>
                <a:spcPct val="80000"/>
              </a:lnSpc>
              <a:defRPr sz="6000" spc="150" baseline="0">
                <a:solidFill>
                  <a:srgbClr val="FFFFFF"/>
                </a:solidFill>
              </a:defRPr>
            </a:lvl1pPr>
          </a:lstStyle>
          <a:p>
            <a:r>
              <a:rPr lang="en-US"/>
              <a:t>Click to edit Master title style</a:t>
            </a:r>
            <a:endParaRPr lang="en-US" dirty="0"/>
          </a:p>
        </p:txBody>
      </p:sp>
      <p:sp>
        <p:nvSpPr>
          <p:cNvPr id="3" name="Subtitle 2"/>
          <p:cNvSpPr>
            <a:spLocks noGrp="1"/>
          </p:cNvSpPr>
          <p:nvPr>
            <p:ph type="subTitle" idx="1"/>
          </p:nvPr>
        </p:nvSpPr>
        <p:spPr>
          <a:xfrm>
            <a:off x="342900" y="3915938"/>
            <a:ext cx="11506200" cy="457200"/>
          </a:xfrm>
        </p:spPr>
        <p:txBody>
          <a:bodyPr>
            <a:normAutofit/>
          </a:bodyPr>
          <a:lstStyle>
            <a:lvl1pPr marL="0" indent="0" algn="ctr">
              <a:buNone/>
              <a:defRPr sz="2000">
                <a:solidFill>
                  <a:srgbClr val="FFFFFF"/>
                </a:solidFill>
              </a:defRPr>
            </a:lvl1pPr>
            <a:lvl2pPr marL="457200" indent="0" algn="ctr">
              <a:buNone/>
              <a:defRPr sz="2000"/>
            </a:lvl2pPr>
            <a:lvl3pPr marL="914400" indent="0" algn="ctr">
              <a:buNone/>
              <a:defRPr sz="20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lvl1pPr>
              <a:defRPr>
                <a:solidFill>
                  <a:schemeClr val="tx1"/>
                </a:solidFill>
              </a:defRPr>
            </a:lvl1pPr>
          </a:lstStyle>
          <a:p>
            <a:fld id="{9F5B765C-AE4F-954F-8901-02BBE0B35708}" type="datetimeFigureOut">
              <a:rPr lang="en-US" smtClean="0"/>
              <a:t>9/19/2024</a:t>
            </a:fld>
            <a:endParaRPr lang="en-US" dirty="0"/>
          </a:p>
        </p:txBody>
      </p:sp>
      <p:sp>
        <p:nvSpPr>
          <p:cNvPr id="5" name="Footer Placeholder 4"/>
          <p:cNvSpPr>
            <a:spLocks noGrp="1"/>
          </p:cNvSpPr>
          <p:nvPr>
            <p:ph type="ftr" sz="quarter" idx="11"/>
          </p:nvPr>
        </p:nvSpPr>
        <p:spPr/>
        <p:txBody>
          <a:bodyPr/>
          <a:lstStyle>
            <a:lvl1pPr>
              <a:defRPr>
                <a:solidFill>
                  <a:schemeClr val="tx1"/>
                </a:solidFill>
              </a:defRPr>
            </a:lvl1pPr>
          </a:lstStyle>
          <a:p>
            <a:endParaRPr lang="en-US" dirty="0"/>
          </a:p>
        </p:txBody>
      </p:sp>
      <p:sp>
        <p:nvSpPr>
          <p:cNvPr id="6" name="Slide Number Placeholder 5"/>
          <p:cNvSpPr>
            <a:spLocks noGrp="1"/>
          </p:cNvSpPr>
          <p:nvPr>
            <p:ph type="sldNum" sz="quarter" idx="12"/>
          </p:nvPr>
        </p:nvSpPr>
        <p:spPr/>
        <p:txBody>
          <a:bodyPr/>
          <a:lstStyle>
            <a:lvl1pPr>
              <a:defRPr>
                <a:solidFill>
                  <a:schemeClr val="tx1"/>
                </a:solidFill>
              </a:defRPr>
            </a:lvl1pPr>
          </a:lstStyle>
          <a:p>
            <a:fld id="{5B67B2B0-0803-1C41-84A9-E5C863C92F9E}" type="slidenum">
              <a:rPr lang="en-US" smtClean="0"/>
              <a:t>‹#›</a:t>
            </a:fld>
            <a:endParaRPr lang="en-US" dirty="0"/>
          </a:p>
        </p:txBody>
      </p:sp>
    </p:spTree>
    <p:extLst>
      <p:ext uri="{BB962C8B-B14F-4D97-AF65-F5344CB8AC3E}">
        <p14:creationId xmlns:p14="http://schemas.microsoft.com/office/powerpoint/2010/main" val="221966371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F5B765C-AE4F-954F-8901-02BBE0B35708}" type="datetimeFigureOut">
              <a:rPr lang="en-US" smtClean="0"/>
              <a:t>9/19/2024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B67B2B0-0803-1C41-84A9-E5C863C92F9E}" type="slidenum">
              <a:rPr lang="en-US" smtClean="0"/>
              <a:t>‹#›</a:t>
            </a:fld>
            <a:endParaRPr lang="en-US" dirty="0"/>
          </a:p>
        </p:txBody>
      </p:sp>
    </p:spTree>
    <p:extLst>
      <p:ext uri="{BB962C8B-B14F-4D97-AF65-F5344CB8AC3E}">
        <p14:creationId xmlns:p14="http://schemas.microsoft.com/office/powerpoint/2010/main" val="43036279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9019312" y="0"/>
            <a:ext cx="27432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9160624" y="274638"/>
            <a:ext cx="2402380" cy="5897562"/>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199" y="274638"/>
            <a:ext cx="7973291" cy="589756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838200" y="6422854"/>
            <a:ext cx="2743196" cy="365125"/>
          </a:xfrm>
        </p:spPr>
        <p:txBody>
          <a:bodyPr/>
          <a:lstStyle/>
          <a:p>
            <a:fld id="{9F5B765C-AE4F-954F-8901-02BBE0B35708}" type="datetimeFigureOut">
              <a:rPr lang="en-US" smtClean="0"/>
              <a:t>9/19/2024</a:t>
            </a:fld>
            <a:endParaRPr lang="en-US" dirty="0"/>
          </a:p>
        </p:txBody>
      </p:sp>
      <p:sp>
        <p:nvSpPr>
          <p:cNvPr id="5" name="Footer Placeholder 4"/>
          <p:cNvSpPr>
            <a:spLocks noGrp="1"/>
          </p:cNvSpPr>
          <p:nvPr>
            <p:ph type="ftr" sz="quarter" idx="11"/>
          </p:nvPr>
        </p:nvSpPr>
        <p:spPr>
          <a:xfrm>
            <a:off x="3776135" y="6422854"/>
            <a:ext cx="4279669" cy="365125"/>
          </a:xfrm>
        </p:spPr>
        <p:txBody>
          <a:bodyPr/>
          <a:lstStyle/>
          <a:p>
            <a:endParaRPr lang="en-US" dirty="0"/>
          </a:p>
        </p:txBody>
      </p:sp>
      <p:sp>
        <p:nvSpPr>
          <p:cNvPr id="6" name="Slide Number Placeholder 5"/>
          <p:cNvSpPr>
            <a:spLocks noGrp="1"/>
          </p:cNvSpPr>
          <p:nvPr>
            <p:ph type="sldNum" sz="quarter" idx="12"/>
          </p:nvPr>
        </p:nvSpPr>
        <p:spPr>
          <a:xfrm>
            <a:off x="8073048" y="6422854"/>
            <a:ext cx="879759" cy="365125"/>
          </a:xfrm>
        </p:spPr>
        <p:txBody>
          <a:bodyPr/>
          <a:lstStyle/>
          <a:p>
            <a:fld id="{5B67B2B0-0803-1C41-84A9-E5C863C92F9E}" type="slidenum">
              <a:rPr lang="en-US" smtClean="0"/>
              <a:t>‹#›</a:t>
            </a:fld>
            <a:endParaRPr lang="en-US" dirty="0"/>
          </a:p>
        </p:txBody>
      </p:sp>
    </p:spTree>
    <p:extLst>
      <p:ext uri="{BB962C8B-B14F-4D97-AF65-F5344CB8AC3E}">
        <p14:creationId xmlns:p14="http://schemas.microsoft.com/office/powerpoint/2010/main" val="28023932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F5B765C-AE4F-954F-8901-02BBE0B35708}" type="datetimeFigureOut">
              <a:rPr lang="en-US" smtClean="0"/>
              <a:t>9/19/2024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B67B2B0-0803-1C41-84A9-E5C863C92F9E}" type="slidenum">
              <a:rPr lang="en-US" smtClean="0"/>
              <a:t>‹#›</a:t>
            </a:fld>
            <a:endParaRPr lang="en-US" dirty="0"/>
          </a:p>
        </p:txBody>
      </p:sp>
    </p:spTree>
    <p:extLst>
      <p:ext uri="{BB962C8B-B14F-4D97-AF65-F5344CB8AC3E}">
        <p14:creationId xmlns:p14="http://schemas.microsoft.com/office/powerpoint/2010/main" val="331496662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6843" y="2059012"/>
            <a:ext cx="12195668" cy="18288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6843" y="3887812"/>
            <a:ext cx="12195668"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75488" y="2194560"/>
            <a:ext cx="11247120" cy="1737360"/>
          </a:xfrm>
        </p:spPr>
        <p:txBody>
          <a:bodyPr anchor="ctr">
            <a:noAutofit/>
          </a:bodyPr>
          <a:lstStyle>
            <a:lvl1pPr algn="ctr">
              <a:lnSpc>
                <a:spcPct val="80000"/>
              </a:lnSpc>
              <a:defRPr sz="6000" b="0" spc="150" baseline="0">
                <a:solidFill>
                  <a:srgbClr val="FFFFFF"/>
                </a:solidFill>
              </a:defRPr>
            </a:lvl1pPr>
          </a:lstStyle>
          <a:p>
            <a:r>
              <a:rPr lang="en-US"/>
              <a:t>Click to edit Master title style</a:t>
            </a:r>
            <a:endParaRPr lang="en-US" dirty="0"/>
          </a:p>
        </p:txBody>
      </p:sp>
      <p:sp>
        <p:nvSpPr>
          <p:cNvPr id="3" name="Text Placeholder 2"/>
          <p:cNvSpPr>
            <a:spLocks noGrp="1"/>
          </p:cNvSpPr>
          <p:nvPr>
            <p:ph type="body" idx="1"/>
          </p:nvPr>
        </p:nvSpPr>
        <p:spPr>
          <a:xfrm>
            <a:off x="347472" y="3911827"/>
            <a:ext cx="11503152" cy="457200"/>
          </a:xfrm>
        </p:spPr>
        <p:txBody>
          <a:bodyPr anchor="t">
            <a:normAutofit/>
          </a:bodyPr>
          <a:lstStyle>
            <a:lvl1pPr marL="0" indent="0" algn="ctr">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solidFill>
                  <a:schemeClr val="tx1"/>
                </a:solidFill>
              </a:defRPr>
            </a:lvl1pPr>
          </a:lstStyle>
          <a:p>
            <a:fld id="{9F5B765C-AE4F-954F-8901-02BBE0B35708}" type="datetimeFigureOut">
              <a:rPr lang="en-US" smtClean="0"/>
              <a:t>9/19/2024</a:t>
            </a:fld>
            <a:endParaRPr lang="en-US" dirty="0"/>
          </a:p>
        </p:txBody>
      </p:sp>
      <p:sp>
        <p:nvSpPr>
          <p:cNvPr id="5" name="Footer Placeholder 4"/>
          <p:cNvSpPr>
            <a:spLocks noGrp="1"/>
          </p:cNvSpPr>
          <p:nvPr>
            <p:ph type="ftr" sz="quarter" idx="11"/>
          </p:nvPr>
        </p:nvSpPr>
        <p:spPr/>
        <p:txBody>
          <a:bodyPr/>
          <a:lstStyle>
            <a:lvl1pPr>
              <a:defRPr>
                <a:solidFill>
                  <a:schemeClr val="tx1"/>
                </a:solidFill>
              </a:defRPr>
            </a:lvl1pPr>
          </a:lstStyle>
          <a:p>
            <a:endParaRPr lang="en-US" dirty="0"/>
          </a:p>
        </p:txBody>
      </p:sp>
      <p:sp>
        <p:nvSpPr>
          <p:cNvPr id="6" name="Slide Number Placeholder 5"/>
          <p:cNvSpPr>
            <a:spLocks noGrp="1"/>
          </p:cNvSpPr>
          <p:nvPr>
            <p:ph type="sldNum" sz="quarter" idx="12"/>
          </p:nvPr>
        </p:nvSpPr>
        <p:spPr/>
        <p:txBody>
          <a:bodyPr/>
          <a:lstStyle>
            <a:lvl1pPr>
              <a:defRPr>
                <a:solidFill>
                  <a:schemeClr val="tx1"/>
                </a:solidFill>
              </a:defRPr>
            </a:lvl1pPr>
          </a:lstStyle>
          <a:p>
            <a:fld id="{5B67B2B0-0803-1C41-84A9-E5C863C92F9E}" type="slidenum">
              <a:rPr lang="en-US" smtClean="0"/>
              <a:t>‹#›</a:t>
            </a:fld>
            <a:endParaRPr lang="en-US" dirty="0"/>
          </a:p>
        </p:txBody>
      </p:sp>
    </p:spTree>
    <p:extLst>
      <p:ext uri="{BB962C8B-B14F-4D97-AF65-F5344CB8AC3E}">
        <p14:creationId xmlns:p14="http://schemas.microsoft.com/office/powerpoint/2010/main" val="400298997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205344" y="2011680"/>
            <a:ext cx="4754880" cy="420624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30391" y="2011680"/>
            <a:ext cx="4754880" cy="420624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9F5B765C-AE4F-954F-8901-02BBE0B35708}" type="datetimeFigureOut">
              <a:rPr lang="en-US" smtClean="0"/>
              <a:t>9/19/2024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B67B2B0-0803-1C41-84A9-E5C863C92F9E}" type="slidenum">
              <a:rPr lang="en-US" smtClean="0"/>
              <a:t>‹#›</a:t>
            </a:fld>
            <a:endParaRPr lang="en-US" dirty="0"/>
          </a:p>
        </p:txBody>
      </p:sp>
    </p:spTree>
    <p:extLst>
      <p:ext uri="{BB962C8B-B14F-4D97-AF65-F5344CB8AC3E}">
        <p14:creationId xmlns:p14="http://schemas.microsoft.com/office/powerpoint/2010/main" val="265356308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1207008" y="1913470"/>
            <a:ext cx="4754880" cy="743094"/>
          </a:xfrm>
        </p:spPr>
        <p:txBody>
          <a:bodyPr anchor="ctr">
            <a:normAutofit/>
          </a:bodyPr>
          <a:lstStyle>
            <a:lvl1pPr marL="0" indent="0">
              <a:buNone/>
              <a:defRPr sz="21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207008" y="2656566"/>
            <a:ext cx="4754880" cy="356616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31230" y="1913470"/>
            <a:ext cx="4754880" cy="743094"/>
          </a:xfrm>
        </p:spPr>
        <p:txBody>
          <a:bodyPr anchor="ctr">
            <a:normAutofit/>
          </a:bodyPr>
          <a:lstStyle>
            <a:lvl1pPr marL="0" indent="0">
              <a:buNone/>
              <a:defRPr sz="21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31230" y="2656564"/>
            <a:ext cx="4754880" cy="356616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9F5B765C-AE4F-954F-8901-02BBE0B35708}" type="datetimeFigureOut">
              <a:rPr lang="en-US" smtClean="0"/>
              <a:t>9/19/2024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5B67B2B0-0803-1C41-84A9-E5C863C92F9E}" type="slidenum">
              <a:rPr lang="en-US" smtClean="0"/>
              <a:t>‹#›</a:t>
            </a:fld>
            <a:endParaRPr lang="en-US" dirty="0"/>
          </a:p>
        </p:txBody>
      </p:sp>
    </p:spTree>
    <p:extLst>
      <p:ext uri="{BB962C8B-B14F-4D97-AF65-F5344CB8AC3E}">
        <p14:creationId xmlns:p14="http://schemas.microsoft.com/office/powerpoint/2010/main" val="155759768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9F5B765C-AE4F-954F-8901-02BBE0B35708}" type="datetimeFigureOut">
              <a:rPr lang="en-US" smtClean="0"/>
              <a:t>9/19/2024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5B67B2B0-0803-1C41-84A9-E5C863C92F9E}" type="slidenum">
              <a:rPr lang="en-US" smtClean="0"/>
              <a:t>‹#›</a:t>
            </a:fld>
            <a:endParaRPr lang="en-US" dirty="0"/>
          </a:p>
        </p:txBody>
      </p:sp>
    </p:spTree>
    <p:extLst>
      <p:ext uri="{BB962C8B-B14F-4D97-AF65-F5344CB8AC3E}">
        <p14:creationId xmlns:p14="http://schemas.microsoft.com/office/powerpoint/2010/main" val="251050362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F5B765C-AE4F-954F-8901-02BBE0B35708}" type="datetimeFigureOut">
              <a:rPr lang="en-US" smtClean="0"/>
              <a:t>9/19/2024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5B67B2B0-0803-1C41-84A9-E5C863C92F9E}" type="slidenum">
              <a:rPr lang="en-US" smtClean="0"/>
              <a:t>‹#›</a:t>
            </a:fld>
            <a:endParaRPr lang="en-US" dirty="0"/>
          </a:p>
        </p:txBody>
      </p:sp>
    </p:spTree>
    <p:extLst>
      <p:ext uri="{BB962C8B-B14F-4D97-AF65-F5344CB8AC3E}">
        <p14:creationId xmlns:p14="http://schemas.microsoft.com/office/powerpoint/2010/main" val="105577755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a:xfrm>
            <a:off x="1207008" y="2120054"/>
            <a:ext cx="6126480" cy="411480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7789023" y="2147486"/>
            <a:ext cx="3200400" cy="3432319"/>
          </a:xfrm>
        </p:spPr>
        <p:txBody>
          <a:bodyPr>
            <a:normAutofit/>
          </a:bodyPr>
          <a:lstStyle>
            <a:lvl1pPr marL="0" indent="0">
              <a:lnSpc>
                <a:spcPct val="95000"/>
              </a:lnSpc>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F5B765C-AE4F-954F-8901-02BBE0B35708}" type="datetimeFigureOut">
              <a:rPr lang="en-US" smtClean="0"/>
              <a:t>9/19/2024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B67B2B0-0803-1C41-84A9-E5C863C92F9E}" type="slidenum">
              <a:rPr lang="en-US" smtClean="0"/>
              <a:t>‹#›</a:t>
            </a:fld>
            <a:endParaRPr lang="en-US" dirty="0"/>
          </a:p>
        </p:txBody>
      </p:sp>
    </p:spTree>
    <p:extLst>
      <p:ext uri="{BB962C8B-B14F-4D97-AF65-F5344CB8AC3E}">
        <p14:creationId xmlns:p14="http://schemas.microsoft.com/office/powerpoint/2010/main" val="189403949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endParaRPr lang="en-US" dirty="0"/>
          </a:p>
        </p:txBody>
      </p:sp>
      <p:sp>
        <p:nvSpPr>
          <p:cNvPr id="3" name="Picture Placeholder 2"/>
          <p:cNvSpPr>
            <a:spLocks noGrp="1" noChangeAspect="1"/>
          </p:cNvSpPr>
          <p:nvPr>
            <p:ph type="pic" idx="1"/>
          </p:nvPr>
        </p:nvSpPr>
        <p:spPr>
          <a:xfrm>
            <a:off x="1280160" y="2211494"/>
            <a:ext cx="6126480" cy="3931920"/>
          </a:xfrm>
          <a:solidFill>
            <a:schemeClr val="tx2">
              <a:lumMod val="60000"/>
              <a:lumOff val="40000"/>
            </a:schemeClr>
          </a:solidFill>
        </p:spPr>
        <p:txBody>
          <a:bodyPr tIns="365760" anchor="t"/>
          <a:lstStyle>
            <a:lvl1pPr marL="0" indent="0" algn="ctr">
              <a:buNone/>
              <a:defRPr sz="3200">
                <a:solidFill>
                  <a:schemeClr val="tx1">
                    <a:lumMod val="50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7790688" y="2150621"/>
            <a:ext cx="3200400" cy="3429000"/>
          </a:xfrm>
        </p:spPr>
        <p:txBody>
          <a:bodyPr>
            <a:normAutofit/>
          </a:bodyPr>
          <a:lstStyle>
            <a:lvl1pPr marL="0" indent="0">
              <a:lnSpc>
                <a:spcPct val="95000"/>
              </a:lnSpc>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F5B765C-AE4F-954F-8901-02BBE0B35708}" type="datetimeFigureOut">
              <a:rPr lang="en-US" smtClean="0"/>
              <a:t>9/19/2024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B67B2B0-0803-1C41-84A9-E5C863C92F9E}" type="slidenum">
              <a:rPr lang="en-US" smtClean="0"/>
              <a:t>‹#›</a:t>
            </a:fld>
            <a:endParaRPr lang="en-US" dirty="0"/>
          </a:p>
        </p:txBody>
      </p:sp>
    </p:spTree>
    <p:extLst>
      <p:ext uri="{BB962C8B-B14F-4D97-AF65-F5344CB8AC3E}">
        <p14:creationId xmlns:p14="http://schemas.microsoft.com/office/powerpoint/2010/main" val="129428972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7" name="Rectangle 6"/>
          <p:cNvSpPr/>
          <p:nvPr/>
        </p:nvSpPr>
        <p:spPr>
          <a:xfrm>
            <a:off x="483" y="176109"/>
            <a:ext cx="12188952" cy="164591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202919" y="284176"/>
            <a:ext cx="9784080" cy="150876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202919" y="2011680"/>
            <a:ext cx="9784080" cy="420624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202266" y="6422854"/>
            <a:ext cx="3000894" cy="365125"/>
          </a:xfrm>
          <a:prstGeom prst="rect">
            <a:avLst/>
          </a:prstGeom>
        </p:spPr>
        <p:txBody>
          <a:bodyPr vert="horz" lIns="91440" tIns="45720" rIns="45720" bIns="45720" rtlCol="0" anchor="ctr"/>
          <a:lstStyle>
            <a:lvl1pPr algn="l">
              <a:defRPr sz="1050">
                <a:solidFill>
                  <a:schemeClr val="tx1"/>
                </a:solidFill>
              </a:defRPr>
            </a:lvl1pPr>
          </a:lstStyle>
          <a:p>
            <a:fld id="{9F5B765C-AE4F-954F-8901-02BBE0B35708}" type="datetimeFigureOut">
              <a:rPr lang="en-US" smtClean="0"/>
              <a:t>9/19/2024</a:t>
            </a:fld>
            <a:endParaRPr lang="en-US" dirty="0"/>
          </a:p>
        </p:txBody>
      </p:sp>
      <p:sp>
        <p:nvSpPr>
          <p:cNvPr id="5" name="Footer Placeholder 4"/>
          <p:cNvSpPr>
            <a:spLocks noGrp="1"/>
          </p:cNvSpPr>
          <p:nvPr>
            <p:ph type="ftr" sz="quarter" idx="3"/>
          </p:nvPr>
        </p:nvSpPr>
        <p:spPr>
          <a:xfrm>
            <a:off x="5596471" y="6422854"/>
            <a:ext cx="5044440" cy="365125"/>
          </a:xfrm>
          <a:prstGeom prst="rect">
            <a:avLst/>
          </a:prstGeom>
        </p:spPr>
        <p:txBody>
          <a:bodyPr vert="horz" lIns="91440" tIns="45720" rIns="91440" bIns="45720" rtlCol="0" anchor="ctr"/>
          <a:lstStyle>
            <a:lvl1pPr algn="r">
              <a:defRPr sz="1050">
                <a:solidFill>
                  <a:schemeClr val="tx1"/>
                </a:solidFill>
              </a:defRPr>
            </a:lvl1pPr>
          </a:lstStyle>
          <a:p>
            <a:endParaRPr lang="en-US" dirty="0"/>
          </a:p>
        </p:txBody>
      </p:sp>
      <p:sp>
        <p:nvSpPr>
          <p:cNvPr id="6" name="Slide Number Placeholder 5"/>
          <p:cNvSpPr>
            <a:spLocks noGrp="1"/>
          </p:cNvSpPr>
          <p:nvPr>
            <p:ph type="sldNum" sz="quarter" idx="4"/>
          </p:nvPr>
        </p:nvSpPr>
        <p:spPr>
          <a:xfrm>
            <a:off x="10658927" y="6422854"/>
            <a:ext cx="946264" cy="365125"/>
          </a:xfrm>
          <a:prstGeom prst="rect">
            <a:avLst/>
          </a:prstGeom>
        </p:spPr>
        <p:txBody>
          <a:bodyPr vert="horz" lIns="45720" tIns="45720" rIns="91440" bIns="45720" rtlCol="0" anchor="ctr"/>
          <a:lstStyle>
            <a:lvl1pPr algn="l">
              <a:defRPr sz="1200" b="0">
                <a:solidFill>
                  <a:schemeClr val="tx1"/>
                </a:solidFill>
              </a:defRPr>
            </a:lvl1pPr>
          </a:lstStyle>
          <a:p>
            <a:fld id="{5B67B2B0-0803-1C41-84A9-E5C863C92F9E}" type="slidenum">
              <a:rPr lang="en-US" smtClean="0"/>
              <a:t>‹#›</a:t>
            </a:fld>
            <a:endParaRPr lang="en-US" dirty="0"/>
          </a:p>
        </p:txBody>
      </p:sp>
    </p:spTree>
    <p:extLst>
      <p:ext uri="{BB962C8B-B14F-4D97-AF65-F5344CB8AC3E}">
        <p14:creationId xmlns:p14="http://schemas.microsoft.com/office/powerpoint/2010/main" val="1402565135"/>
      </p:ext>
    </p:extLst>
  </p:cSld>
  <p:clrMap bg1="dk1" tx1="lt1" bg2="dk2" tx2="lt2" accent1="accent1" accent2="accent2" accent3="accent3" accent4="accent4" accent5="accent5" accent6="accent6" hlink="hlink" folHlink="folHlink"/>
  <p:sldLayoutIdLst>
    <p:sldLayoutId id="2147483792" r:id="rId1"/>
    <p:sldLayoutId id="2147483793" r:id="rId2"/>
    <p:sldLayoutId id="2147483794" r:id="rId3"/>
    <p:sldLayoutId id="2147483795" r:id="rId4"/>
    <p:sldLayoutId id="2147483796" r:id="rId5"/>
    <p:sldLayoutId id="2147483797" r:id="rId6"/>
    <p:sldLayoutId id="2147483798" r:id="rId7"/>
    <p:sldLayoutId id="2147483799" r:id="rId8"/>
    <p:sldLayoutId id="2147483800" r:id="rId9"/>
    <p:sldLayoutId id="2147483801" r:id="rId10"/>
    <p:sldLayoutId id="2147483802" r:id="rId11"/>
  </p:sldLayoutIdLst>
  <p:txStyles>
    <p:titleStyle>
      <a:lvl1pPr algn="l" defTabSz="914400" rtl="0" eaLnBrk="1" latinLnBrk="0" hangingPunct="1">
        <a:lnSpc>
          <a:spcPct val="85000"/>
        </a:lnSpc>
        <a:spcBef>
          <a:spcPct val="0"/>
        </a:spcBef>
        <a:buNone/>
        <a:defRPr sz="4000" kern="1200" cap="all" baseline="0">
          <a:solidFill>
            <a:srgbClr val="FFFFFF"/>
          </a:solidFill>
          <a:latin typeface="+mj-lt"/>
          <a:ea typeface="+mj-ea"/>
          <a:cs typeface="+mj-cs"/>
        </a:defRPr>
      </a:lvl1pPr>
    </p:titleStyle>
    <p:bodyStyle>
      <a:lvl1pPr marL="182880" indent="-182880" algn="l" defTabSz="914400" rtl="0" eaLnBrk="1" latinLnBrk="0" hangingPunct="1">
        <a:lnSpc>
          <a:spcPct val="90000"/>
        </a:lnSpc>
        <a:spcBef>
          <a:spcPts val="1200"/>
        </a:spcBef>
        <a:spcAft>
          <a:spcPts val="200"/>
        </a:spcAft>
        <a:buClr>
          <a:schemeClr val="tx1"/>
        </a:buClr>
        <a:buFont typeface="Wingdings" pitchFamily="2" charset="2"/>
        <a:buChar char=""/>
        <a:defRPr sz="2200" kern="1200">
          <a:solidFill>
            <a:schemeClr val="tx1"/>
          </a:solidFill>
          <a:latin typeface="+mn-lt"/>
          <a:ea typeface="+mn-ea"/>
          <a:cs typeface="+mn-cs"/>
        </a:defRPr>
      </a:lvl1pPr>
      <a:lvl2pPr marL="411480" indent="-182880" algn="l" defTabSz="914400" rtl="0" eaLnBrk="1" latinLnBrk="0" hangingPunct="1">
        <a:lnSpc>
          <a:spcPct val="90000"/>
        </a:lnSpc>
        <a:spcBef>
          <a:spcPts val="200"/>
        </a:spcBef>
        <a:spcAft>
          <a:spcPts val="400"/>
        </a:spcAft>
        <a:buClr>
          <a:schemeClr val="tx1"/>
        </a:buClr>
        <a:buFont typeface="Wingdings" pitchFamily="2" charset="2"/>
        <a:buChar char=""/>
        <a:defRPr sz="2000" kern="1200">
          <a:solidFill>
            <a:schemeClr val="tx1"/>
          </a:solidFill>
          <a:latin typeface="+mn-lt"/>
          <a:ea typeface="+mn-ea"/>
          <a:cs typeface="+mn-cs"/>
        </a:defRPr>
      </a:lvl2pPr>
      <a:lvl3pPr marL="640080" indent="-182880" algn="l" defTabSz="914400" rtl="0" eaLnBrk="1" latinLnBrk="0" hangingPunct="1">
        <a:lnSpc>
          <a:spcPct val="90000"/>
        </a:lnSpc>
        <a:spcBef>
          <a:spcPts val="200"/>
        </a:spcBef>
        <a:spcAft>
          <a:spcPts val="400"/>
        </a:spcAft>
        <a:buClr>
          <a:schemeClr val="tx1"/>
        </a:buClr>
        <a:buFont typeface="Wingdings" pitchFamily="2" charset="2"/>
        <a:buChar char=""/>
        <a:defRPr sz="1800" kern="1200">
          <a:solidFill>
            <a:schemeClr val="tx1"/>
          </a:solidFill>
          <a:latin typeface="+mn-lt"/>
          <a:ea typeface="+mn-ea"/>
          <a:cs typeface="+mn-cs"/>
        </a:defRPr>
      </a:lvl3pPr>
      <a:lvl4pPr marL="868680" indent="-18288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4pPr>
      <a:lvl5pPr marL="1097280" indent="-18288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5pPr>
      <a:lvl6pPr marL="12846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6pPr>
      <a:lvl7pPr marL="14718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7pPr>
      <a:lvl8pPr marL="16290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8pPr>
      <a:lvl9pPr marL="18062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microsoft.com/office/2007/relationships/hdphoto" Target="../media/hdphoto1.wdp"/></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4.xml"/><Relationship Id="rId1" Type="http://schemas.openxmlformats.org/officeDocument/2006/relationships/slideLayout" Target="../slideLayouts/slideLayout1.xml"/><Relationship Id="rId5" Type="http://schemas.openxmlformats.org/officeDocument/2006/relationships/image" Target="../media/image8.png"/><Relationship Id="rId4" Type="http://schemas.microsoft.com/office/2007/relationships/hdphoto" Target="../media/hdphoto1.wdp"/></Relationships>
</file>

<file path=ppt/slides/_rels/slide1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5.xml"/><Relationship Id="rId1" Type="http://schemas.openxmlformats.org/officeDocument/2006/relationships/slideLayout" Target="../slideLayouts/slideLayout2.xml"/><Relationship Id="rId5" Type="http://schemas.microsoft.com/office/2007/relationships/hdphoto" Target="../media/hdphoto1.wdp"/><Relationship Id="rId4" Type="http://schemas.openxmlformats.org/officeDocument/2006/relationships/image" Target="../media/image2.png"/></Relationships>
</file>

<file path=ppt/slides/_rels/slide1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8.xml"/><Relationship Id="rId1" Type="http://schemas.openxmlformats.org/officeDocument/2006/relationships/slideLayout" Target="../slideLayouts/slideLayout1.xml"/><Relationship Id="rId6" Type="http://schemas.openxmlformats.org/officeDocument/2006/relationships/hyperlink" Target="http://maken.wikiwijs.nl/81451/Ouderavond_Breed" TargetMode="External"/><Relationship Id="rId5" Type="http://schemas.openxmlformats.org/officeDocument/2006/relationships/image" Target="../media/image10.jpg"/><Relationship Id="rId4" Type="http://schemas.microsoft.com/office/2007/relationships/hdphoto" Target="../media/hdphoto1.wdp"/></Relationships>
</file>

<file path=ppt/slides/_rels/slide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9.xml"/><Relationship Id="rId1" Type="http://schemas.openxmlformats.org/officeDocument/2006/relationships/slideLayout" Target="../slideLayouts/slideLayout1.xml"/><Relationship Id="rId5" Type="http://schemas.openxmlformats.org/officeDocument/2006/relationships/image" Target="../media/image11.png"/><Relationship Id="rId4" Type="http://schemas.microsoft.com/office/2007/relationships/hdphoto" Target="../media/hdphoto1.wdp"/></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hyperlink" Target="https://pixabay.com/es/welcome-bienvenido-bienvenida-2175196/" TargetMode="External"/></Relationships>
</file>

<file path=ppt/slides/_rels/slide20.xml.rels><?xml version="1.0" encoding="UTF-8" standalone="yes"?>
<Relationships xmlns="http://schemas.openxmlformats.org/package/2006/relationships"><Relationship Id="rId3" Type="http://schemas.openxmlformats.org/officeDocument/2006/relationships/image" Target="../media/image12.png"/><Relationship Id="rId7" Type="http://schemas.openxmlformats.org/officeDocument/2006/relationships/hyperlink" Target="https://miramichireader.ca/2017/07/parent-teacher-association-review/" TargetMode="External"/><Relationship Id="rId2" Type="http://schemas.openxmlformats.org/officeDocument/2006/relationships/notesSlide" Target="../notesSlides/notesSlide20.xml"/><Relationship Id="rId1" Type="http://schemas.openxmlformats.org/officeDocument/2006/relationships/slideLayout" Target="../slideLayouts/slideLayout2.xml"/><Relationship Id="rId6" Type="http://schemas.openxmlformats.org/officeDocument/2006/relationships/image" Target="../media/image14.jpg"/><Relationship Id="rId5" Type="http://schemas.openxmlformats.org/officeDocument/2006/relationships/hyperlink" Target="https://www.flickr.com/photos/marjorie/2243912" TargetMode="External"/><Relationship Id="rId4" Type="http://schemas.openxmlformats.org/officeDocument/2006/relationships/image" Target="../media/image13.jpg"/></Relationships>
</file>

<file path=ppt/slides/_rels/slide2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1.xml"/><Relationship Id="rId1" Type="http://schemas.openxmlformats.org/officeDocument/2006/relationships/slideLayout" Target="../slideLayouts/slideLayout1.xml"/><Relationship Id="rId5" Type="http://schemas.openxmlformats.org/officeDocument/2006/relationships/hyperlink" Target="http://www.scsk12.org/familyforum" TargetMode="External"/><Relationship Id="rId4" Type="http://schemas.microsoft.com/office/2007/relationships/hdphoto" Target="../media/hdphoto1.wdp"/></Relationships>
</file>

<file path=ppt/slides/_rels/slide22.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22.xml"/><Relationship Id="rId1" Type="http://schemas.openxmlformats.org/officeDocument/2006/relationships/slideLayout" Target="../slideLayouts/slideLayout1.xml"/><Relationship Id="rId4" Type="http://schemas.openxmlformats.org/officeDocument/2006/relationships/image" Target="../media/image16.jpeg"/></Relationships>
</file>

<file path=ppt/slides/_rels/slide2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3.xml"/><Relationship Id="rId1" Type="http://schemas.openxmlformats.org/officeDocument/2006/relationships/slideLayout" Target="../slideLayouts/slideLayout1.xml"/><Relationship Id="rId4" Type="http://schemas.microsoft.com/office/2007/relationships/hdphoto" Target="../media/hdphoto1.wdp"/></Relationships>
</file>

<file path=ppt/slides/_rels/slide2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27.xml"/><Relationship Id="rId1" Type="http://schemas.openxmlformats.org/officeDocument/2006/relationships/slideLayout" Target="../slideLayouts/slideLayout1.xml"/><Relationship Id="rId4" Type="http://schemas.openxmlformats.org/officeDocument/2006/relationships/hyperlink" Target="https://www.publicdomainpictures.net/en/view-image.php?image=206976&amp;picture=thank-you"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microsoft.com/office/2007/relationships/hdphoto" Target="../media/hdphoto1.wdp"/></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7" Type="http://schemas.microsoft.com/office/2007/relationships/hdphoto" Target="../media/hdphoto1.wdp"/><Relationship Id="rId2" Type="http://schemas.openxmlformats.org/officeDocument/2006/relationships/notesSlide" Target="../notesSlides/notesSlide5.xml"/><Relationship Id="rId1" Type="http://schemas.openxmlformats.org/officeDocument/2006/relationships/slideLayout" Target="../slideLayouts/slideLayout1.xml"/><Relationship Id="rId6" Type="http://schemas.openxmlformats.org/officeDocument/2006/relationships/image" Target="../media/image2.png"/><Relationship Id="rId5" Type="http://schemas.openxmlformats.org/officeDocument/2006/relationships/hyperlink" Target="http://www.pngall.com/decorative-line-blue-png" TargetMode="External"/><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xml"/><Relationship Id="rId1" Type="http://schemas.openxmlformats.org/officeDocument/2006/relationships/slideLayout" Target="../slideLayouts/slideLayout1.xml"/><Relationship Id="rId4" Type="http://schemas.microsoft.com/office/2007/relationships/hdphoto" Target="../media/hdphoto1.wdp"/></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xml"/><Relationship Id="rId1" Type="http://schemas.openxmlformats.org/officeDocument/2006/relationships/slideLayout" Target="../slideLayouts/slideLayout1.xml"/><Relationship Id="rId4" Type="http://schemas.microsoft.com/office/2007/relationships/hdphoto" Target="../media/hdphoto1.wdp"/></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A61F05D3-A5A1-E348-A93F-263EB71A8C29}"/>
              </a:ext>
            </a:extLst>
          </p:cNvPr>
          <p:cNvSpPr txBox="1"/>
          <p:nvPr/>
        </p:nvSpPr>
        <p:spPr>
          <a:xfrm>
            <a:off x="295080" y="170631"/>
            <a:ext cx="11253074" cy="5509200"/>
          </a:xfrm>
          <a:prstGeom prst="rect">
            <a:avLst/>
          </a:prstGeom>
          <a:noFill/>
          <a:ln>
            <a:noFill/>
          </a:ln>
        </p:spPr>
        <p:txBody>
          <a:bodyPr wrap="square" rtlCol="0">
            <a:spAutoFit/>
          </a:bodyPr>
          <a:lstStyle/>
          <a:p>
            <a:pPr algn="ctr"/>
            <a:endParaRPr lang="en-US" sz="4400" b="1"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p>
            <a:pPr algn="ctr"/>
            <a:r>
              <a:rPr lang="en-US" sz="4400" b="1" dirty="0">
                <a:solidFill>
                  <a:srgbClr val="FFC000"/>
                </a:solidFill>
                <a:effectLst>
                  <a:outerShdw blurRad="38100" dist="38100" dir="2700000" algn="tl">
                    <a:srgbClr val="000000">
                      <a:alpha val="43137"/>
                    </a:srgbClr>
                  </a:outerShdw>
                </a:effectLst>
                <a:highlight>
                  <a:srgbClr val="000000"/>
                </a:highlight>
                <a:latin typeface="Times New Roman" panose="02020603050405020304" pitchFamily="18" charset="0"/>
                <a:cs typeface="Times New Roman" panose="02020603050405020304" pitchFamily="18" charset="0"/>
              </a:rPr>
              <a:t>Melrose High School</a:t>
            </a:r>
          </a:p>
          <a:p>
            <a:pPr algn="ctr"/>
            <a:r>
              <a:rPr lang="en-US" sz="4400" b="1" dirty="0">
                <a:solidFill>
                  <a:srgbClr val="FFC000"/>
                </a:solidFill>
                <a:effectLst>
                  <a:outerShdw blurRad="38100" dist="38100" dir="2700000" algn="tl">
                    <a:srgbClr val="000000">
                      <a:alpha val="43137"/>
                    </a:srgbClr>
                  </a:outerShdw>
                </a:effectLst>
                <a:highlight>
                  <a:srgbClr val="000000"/>
                </a:highlight>
                <a:latin typeface="Times New Roman" panose="02020603050405020304" pitchFamily="18" charset="0"/>
                <a:cs typeface="Times New Roman" panose="02020603050405020304" pitchFamily="18" charset="0"/>
              </a:rPr>
              <a:t>  </a:t>
            </a:r>
          </a:p>
          <a:p>
            <a:pPr algn="ctr"/>
            <a:r>
              <a:rPr lang="en-US" sz="4400" b="1" dirty="0">
                <a:solidFill>
                  <a:srgbClr val="FFC000"/>
                </a:solidFill>
                <a:effectLst>
                  <a:outerShdw blurRad="38100" dist="38100" dir="2700000" algn="tl">
                    <a:srgbClr val="000000">
                      <a:alpha val="43137"/>
                    </a:srgbClr>
                  </a:outerShdw>
                </a:effectLst>
                <a:highlight>
                  <a:srgbClr val="000000"/>
                </a:highlight>
                <a:latin typeface="Times New Roman" panose="02020603050405020304" pitchFamily="18" charset="0"/>
                <a:cs typeface="Times New Roman" panose="02020603050405020304" pitchFamily="18" charset="0"/>
              </a:rPr>
              <a:t>ANNUAL TITLE I MEETING</a:t>
            </a:r>
          </a:p>
          <a:p>
            <a:pPr algn="ctr"/>
            <a:endParaRPr lang="en-US" sz="4400" b="1" dirty="0">
              <a:solidFill>
                <a:srgbClr val="FFC000"/>
              </a:solidFill>
              <a:effectLst>
                <a:outerShdw blurRad="38100" dist="38100" dir="2700000" algn="tl">
                  <a:srgbClr val="000000">
                    <a:alpha val="43137"/>
                  </a:srgbClr>
                </a:outerShdw>
              </a:effectLst>
              <a:highlight>
                <a:srgbClr val="000000"/>
              </a:highlight>
              <a:latin typeface="Times New Roman" panose="02020603050405020304" pitchFamily="18" charset="0"/>
              <a:cs typeface="Times New Roman" panose="02020603050405020304" pitchFamily="18" charset="0"/>
            </a:endParaRPr>
          </a:p>
          <a:p>
            <a:pPr algn="ctr"/>
            <a:r>
              <a:rPr lang="en-US" sz="4400" b="1" dirty="0">
                <a:solidFill>
                  <a:srgbClr val="FFC000"/>
                </a:solidFill>
                <a:effectLst>
                  <a:outerShdw blurRad="38100" dist="38100" dir="2700000" algn="tl">
                    <a:srgbClr val="000000">
                      <a:alpha val="43137"/>
                    </a:srgbClr>
                  </a:outerShdw>
                </a:effectLst>
                <a:highlight>
                  <a:srgbClr val="000000"/>
                </a:highlight>
                <a:latin typeface="Times New Roman" panose="02020603050405020304" pitchFamily="18" charset="0"/>
                <a:cs typeface="Times New Roman" panose="02020603050405020304" pitchFamily="18" charset="0"/>
              </a:rPr>
              <a:t>9/20/2024</a:t>
            </a:r>
          </a:p>
          <a:p>
            <a:pPr algn="ctr"/>
            <a:r>
              <a:rPr lang="en-US" sz="4400" b="1" dirty="0">
                <a:solidFill>
                  <a:srgbClr val="FFC000"/>
                </a:solidFill>
                <a:effectLst>
                  <a:outerShdw blurRad="38100" dist="38100" dir="2700000" algn="tl">
                    <a:srgbClr val="000000">
                      <a:alpha val="43137"/>
                    </a:srgbClr>
                  </a:outerShdw>
                </a:effectLst>
                <a:highlight>
                  <a:srgbClr val="000000"/>
                </a:highlight>
                <a:latin typeface="Times New Roman" panose="02020603050405020304" pitchFamily="18" charset="0"/>
                <a:cs typeface="Times New Roman" panose="02020603050405020304" pitchFamily="18" charset="0"/>
              </a:rPr>
              <a:t>Presented by Dr. </a:t>
            </a:r>
            <a:r>
              <a:rPr lang="en-US" sz="4400" b="1" dirty="0" err="1">
                <a:solidFill>
                  <a:srgbClr val="FFC000"/>
                </a:solidFill>
                <a:effectLst>
                  <a:outerShdw blurRad="38100" dist="38100" dir="2700000" algn="tl">
                    <a:srgbClr val="000000">
                      <a:alpha val="43137"/>
                    </a:srgbClr>
                  </a:outerShdw>
                </a:effectLst>
                <a:highlight>
                  <a:srgbClr val="000000"/>
                </a:highlight>
                <a:latin typeface="Times New Roman" panose="02020603050405020304" pitchFamily="18" charset="0"/>
                <a:cs typeface="Times New Roman" panose="02020603050405020304" pitchFamily="18" charset="0"/>
              </a:rPr>
              <a:t>Gwanda</a:t>
            </a:r>
            <a:r>
              <a:rPr lang="en-US" sz="4400" b="1" dirty="0">
                <a:solidFill>
                  <a:srgbClr val="FFC000"/>
                </a:solidFill>
                <a:effectLst>
                  <a:outerShdw blurRad="38100" dist="38100" dir="2700000" algn="tl">
                    <a:srgbClr val="000000">
                      <a:alpha val="43137"/>
                    </a:srgbClr>
                  </a:outerShdw>
                </a:effectLst>
                <a:highlight>
                  <a:srgbClr val="000000"/>
                </a:highlight>
                <a:latin typeface="Times New Roman" panose="02020603050405020304" pitchFamily="18" charset="0"/>
                <a:cs typeface="Times New Roman" panose="02020603050405020304" pitchFamily="18" charset="0"/>
              </a:rPr>
              <a:t> Patterson</a:t>
            </a:r>
          </a:p>
          <a:p>
            <a:pPr algn="ctr"/>
            <a:endParaRPr lang="en-US" sz="4400" b="1" dirty="0">
              <a:solidFill>
                <a:srgbClr val="FFC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pic>
        <p:nvPicPr>
          <p:cNvPr id="3" name="Picture 2" descr="Logo&#10;&#10;Description automatically generated">
            <a:extLst>
              <a:ext uri="{FF2B5EF4-FFF2-40B4-BE49-F238E27FC236}">
                <a16:creationId xmlns:a16="http://schemas.microsoft.com/office/drawing/2014/main" id="{6B85E130-2C29-4183-B778-A3B0C88FDD9A}"/>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3714" b="97571" l="9784" r="95540">
                        <a14:foregroundMark x1="6906" y1="49857" x2="56978" y2="49714"/>
                        <a14:foregroundMark x1="56978" y1="49714" x2="66187" y2="49857"/>
                        <a14:foregroundMark x1="66187" y1="49857" x2="81439" y2="49286"/>
                        <a14:foregroundMark x1="81439" y1="49286" x2="95683" y2="50000"/>
                        <a14:foregroundMark x1="50935" y1="3714" x2="54820" y2="97571"/>
                      </a14:backgroundRemoval>
                    </a14:imgEffect>
                  </a14:imgLayer>
                </a14:imgProps>
              </a:ext>
            </a:extLst>
          </a:blip>
          <a:stretch>
            <a:fillRect/>
          </a:stretch>
        </p:blipFill>
        <p:spPr>
          <a:xfrm>
            <a:off x="4331968" y="4825218"/>
            <a:ext cx="3179298" cy="2032782"/>
          </a:xfrm>
          <a:prstGeom prst="rect">
            <a:avLst/>
          </a:prstGeom>
        </p:spPr>
      </p:pic>
    </p:spTree>
    <p:extLst>
      <p:ext uri="{BB962C8B-B14F-4D97-AF65-F5344CB8AC3E}">
        <p14:creationId xmlns:p14="http://schemas.microsoft.com/office/powerpoint/2010/main" val="313849500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222E2C-C9D7-446B-1143-61A941B283F2}"/>
              </a:ext>
            </a:extLst>
          </p:cNvPr>
          <p:cNvSpPr>
            <a:spLocks noGrp="1"/>
          </p:cNvSpPr>
          <p:nvPr>
            <p:ph type="title"/>
          </p:nvPr>
        </p:nvSpPr>
        <p:spPr/>
        <p:txBody>
          <a:bodyPr>
            <a:normAutofit/>
          </a:bodyPr>
          <a:lstStyle/>
          <a:p>
            <a:r>
              <a:rPr lang="en-US" dirty="0"/>
              <a:t>Ela </a:t>
            </a:r>
            <a:r>
              <a:rPr lang="en-US" dirty="0" err="1"/>
              <a:t>eoc</a:t>
            </a:r>
            <a:r>
              <a:rPr lang="en-US" dirty="0"/>
              <a:t> </a:t>
            </a:r>
          </a:p>
        </p:txBody>
      </p:sp>
      <p:graphicFrame>
        <p:nvGraphicFramePr>
          <p:cNvPr id="4" name="Content Placeholder 3">
            <a:extLst>
              <a:ext uri="{FF2B5EF4-FFF2-40B4-BE49-F238E27FC236}">
                <a16:creationId xmlns:a16="http://schemas.microsoft.com/office/drawing/2014/main" id="{0E1AE8D2-7F1A-04CF-63D7-3FFDA3ABE3B3}"/>
              </a:ext>
            </a:extLst>
          </p:cNvPr>
          <p:cNvGraphicFramePr>
            <a:graphicFrameLocks noGrp="1"/>
          </p:cNvGraphicFramePr>
          <p:nvPr>
            <p:ph idx="1"/>
            <p:extLst>
              <p:ext uri="{D42A27DB-BD31-4B8C-83A1-F6EECF244321}">
                <p14:modId xmlns:p14="http://schemas.microsoft.com/office/powerpoint/2010/main" val="311680027"/>
              </p:ext>
            </p:extLst>
          </p:nvPr>
        </p:nvGraphicFramePr>
        <p:xfrm>
          <a:off x="645459" y="1792936"/>
          <a:ext cx="11435378" cy="4962865"/>
        </p:xfrm>
        <a:graphic>
          <a:graphicData uri="http://schemas.openxmlformats.org/drawingml/2006/table">
            <a:tbl>
              <a:tblPr firstRow="1" bandRow="1">
                <a:tableStyleId>{5C22544A-7EE6-4342-B048-85BDC9FD1C3A}</a:tableStyleId>
              </a:tblPr>
              <a:tblGrid>
                <a:gridCol w="645467">
                  <a:extLst>
                    <a:ext uri="{9D8B030D-6E8A-4147-A177-3AD203B41FA5}">
                      <a16:colId xmlns:a16="http://schemas.microsoft.com/office/drawing/2014/main" val="1232910341"/>
                    </a:ext>
                  </a:extLst>
                </a:gridCol>
                <a:gridCol w="403812">
                  <a:extLst>
                    <a:ext uri="{9D8B030D-6E8A-4147-A177-3AD203B41FA5}">
                      <a16:colId xmlns:a16="http://schemas.microsoft.com/office/drawing/2014/main" val="3663554764"/>
                    </a:ext>
                  </a:extLst>
                </a:gridCol>
                <a:gridCol w="706967">
                  <a:extLst>
                    <a:ext uri="{9D8B030D-6E8A-4147-A177-3AD203B41FA5}">
                      <a16:colId xmlns:a16="http://schemas.microsoft.com/office/drawing/2014/main" val="2070965971"/>
                    </a:ext>
                  </a:extLst>
                </a:gridCol>
                <a:gridCol w="398285">
                  <a:extLst>
                    <a:ext uri="{9D8B030D-6E8A-4147-A177-3AD203B41FA5}">
                      <a16:colId xmlns:a16="http://schemas.microsoft.com/office/drawing/2014/main" val="2843754387"/>
                    </a:ext>
                  </a:extLst>
                </a:gridCol>
                <a:gridCol w="554302">
                  <a:extLst>
                    <a:ext uri="{9D8B030D-6E8A-4147-A177-3AD203B41FA5}">
                      <a16:colId xmlns:a16="http://schemas.microsoft.com/office/drawing/2014/main" val="110985432"/>
                    </a:ext>
                  </a:extLst>
                </a:gridCol>
                <a:gridCol w="344601">
                  <a:extLst>
                    <a:ext uri="{9D8B030D-6E8A-4147-A177-3AD203B41FA5}">
                      <a16:colId xmlns:a16="http://schemas.microsoft.com/office/drawing/2014/main" val="1109353239"/>
                    </a:ext>
                  </a:extLst>
                </a:gridCol>
                <a:gridCol w="512362">
                  <a:extLst>
                    <a:ext uri="{9D8B030D-6E8A-4147-A177-3AD203B41FA5}">
                      <a16:colId xmlns:a16="http://schemas.microsoft.com/office/drawing/2014/main" val="3574084837"/>
                    </a:ext>
                  </a:extLst>
                </a:gridCol>
                <a:gridCol w="626441">
                  <a:extLst>
                    <a:ext uri="{9D8B030D-6E8A-4147-A177-3AD203B41FA5}">
                      <a16:colId xmlns:a16="http://schemas.microsoft.com/office/drawing/2014/main" val="2233422607"/>
                    </a:ext>
                  </a:extLst>
                </a:gridCol>
                <a:gridCol w="530816">
                  <a:extLst>
                    <a:ext uri="{9D8B030D-6E8A-4147-A177-3AD203B41FA5}">
                      <a16:colId xmlns:a16="http://schemas.microsoft.com/office/drawing/2014/main" val="3586268845"/>
                    </a:ext>
                  </a:extLst>
                </a:gridCol>
                <a:gridCol w="492231">
                  <a:extLst>
                    <a:ext uri="{9D8B030D-6E8A-4147-A177-3AD203B41FA5}">
                      <a16:colId xmlns:a16="http://schemas.microsoft.com/office/drawing/2014/main" val="2925053514"/>
                    </a:ext>
                  </a:extLst>
                </a:gridCol>
                <a:gridCol w="525782">
                  <a:extLst>
                    <a:ext uri="{9D8B030D-6E8A-4147-A177-3AD203B41FA5}">
                      <a16:colId xmlns:a16="http://schemas.microsoft.com/office/drawing/2014/main" val="1151237606"/>
                    </a:ext>
                  </a:extLst>
                </a:gridCol>
                <a:gridCol w="876405">
                  <a:extLst>
                    <a:ext uri="{9D8B030D-6E8A-4147-A177-3AD203B41FA5}">
                      <a16:colId xmlns:a16="http://schemas.microsoft.com/office/drawing/2014/main" val="2527481398"/>
                    </a:ext>
                  </a:extLst>
                </a:gridCol>
                <a:gridCol w="876405">
                  <a:extLst>
                    <a:ext uri="{9D8B030D-6E8A-4147-A177-3AD203B41FA5}">
                      <a16:colId xmlns:a16="http://schemas.microsoft.com/office/drawing/2014/main" val="3719793999"/>
                    </a:ext>
                  </a:extLst>
                </a:gridCol>
                <a:gridCol w="477132">
                  <a:extLst>
                    <a:ext uri="{9D8B030D-6E8A-4147-A177-3AD203B41FA5}">
                      <a16:colId xmlns:a16="http://schemas.microsoft.com/office/drawing/2014/main" val="692800585"/>
                    </a:ext>
                  </a:extLst>
                </a:gridCol>
                <a:gridCol w="458678">
                  <a:extLst>
                    <a:ext uri="{9D8B030D-6E8A-4147-A177-3AD203B41FA5}">
                      <a16:colId xmlns:a16="http://schemas.microsoft.com/office/drawing/2014/main" val="3940660137"/>
                    </a:ext>
                  </a:extLst>
                </a:gridCol>
                <a:gridCol w="720387">
                  <a:extLst>
                    <a:ext uri="{9D8B030D-6E8A-4147-A177-3AD203B41FA5}">
                      <a16:colId xmlns:a16="http://schemas.microsoft.com/office/drawing/2014/main" val="348288110"/>
                    </a:ext>
                  </a:extLst>
                </a:gridCol>
                <a:gridCol w="720387">
                  <a:extLst>
                    <a:ext uri="{9D8B030D-6E8A-4147-A177-3AD203B41FA5}">
                      <a16:colId xmlns:a16="http://schemas.microsoft.com/office/drawing/2014/main" val="4070252969"/>
                    </a:ext>
                  </a:extLst>
                </a:gridCol>
                <a:gridCol w="782459">
                  <a:extLst>
                    <a:ext uri="{9D8B030D-6E8A-4147-A177-3AD203B41FA5}">
                      <a16:colId xmlns:a16="http://schemas.microsoft.com/office/drawing/2014/main" val="1295022274"/>
                    </a:ext>
                  </a:extLst>
                </a:gridCol>
                <a:gridCol w="782459">
                  <a:extLst>
                    <a:ext uri="{9D8B030D-6E8A-4147-A177-3AD203B41FA5}">
                      <a16:colId xmlns:a16="http://schemas.microsoft.com/office/drawing/2014/main" val="3958564776"/>
                    </a:ext>
                  </a:extLst>
                </a:gridCol>
              </a:tblGrid>
              <a:tr h="2059721">
                <a:tc gridSpan="2">
                  <a:txBody>
                    <a:bodyPr/>
                    <a:lstStyle/>
                    <a:p>
                      <a:pPr algn="l" fontAlgn="b"/>
                      <a:r>
                        <a:rPr lang="en-US" sz="1300" u="none" strike="noStrike">
                          <a:effectLst/>
                        </a:rPr>
                        <a:t>2022-2023 </a:t>
                      </a:r>
                      <a:endParaRPr lang="en-US" sz="1300" b="0" i="0" u="none" strike="noStrike">
                        <a:solidFill>
                          <a:srgbClr val="000000"/>
                        </a:solidFill>
                        <a:effectLst/>
                        <a:latin typeface="Aptos Narrow" panose="020B0004020202020204" pitchFamily="34" charset="0"/>
                      </a:endParaRPr>
                    </a:p>
                  </a:txBody>
                  <a:tcPr marL="8929" marR="8929" marT="8929" marB="0" anchor="b"/>
                </a:tc>
                <a:tc hMerge="1">
                  <a:txBody>
                    <a:bodyPr/>
                    <a:lstStyle/>
                    <a:p>
                      <a:endParaRPr lang="en-US"/>
                    </a:p>
                  </a:txBody>
                  <a:tcPr/>
                </a:tc>
                <a:tc>
                  <a:txBody>
                    <a:bodyPr/>
                    <a:lstStyle/>
                    <a:p>
                      <a:pPr algn="l" fontAlgn="b"/>
                      <a:endParaRPr lang="en-US" sz="1000" b="0" i="0" u="none" strike="noStrike">
                        <a:solidFill>
                          <a:srgbClr val="000000"/>
                        </a:solidFill>
                        <a:effectLst/>
                        <a:latin typeface="Aptos Narrow" panose="020B0004020202020204" pitchFamily="34" charset="0"/>
                      </a:endParaRPr>
                    </a:p>
                  </a:txBody>
                  <a:tcPr marL="8929" marR="8929" marT="8929" marB="0" anchor="b"/>
                </a:tc>
                <a:tc>
                  <a:txBody>
                    <a:bodyPr/>
                    <a:lstStyle/>
                    <a:p>
                      <a:pPr algn="l" fontAlgn="b"/>
                      <a:endParaRPr lang="en-US" sz="1000" b="0" i="0" u="none" strike="noStrike">
                        <a:solidFill>
                          <a:srgbClr val="000000"/>
                        </a:solidFill>
                        <a:effectLst/>
                        <a:latin typeface="Aptos Narrow" panose="020B0004020202020204" pitchFamily="34" charset="0"/>
                      </a:endParaRPr>
                    </a:p>
                  </a:txBody>
                  <a:tcPr marL="8929" marR="8929" marT="8929" marB="0" anchor="b"/>
                </a:tc>
                <a:tc>
                  <a:txBody>
                    <a:bodyPr/>
                    <a:lstStyle/>
                    <a:p>
                      <a:pPr algn="l" fontAlgn="b"/>
                      <a:endParaRPr lang="en-US" sz="1000" b="0" i="0" u="none" strike="noStrike">
                        <a:solidFill>
                          <a:srgbClr val="000000"/>
                        </a:solidFill>
                        <a:effectLst/>
                        <a:latin typeface="Aptos Narrow" panose="020B0004020202020204" pitchFamily="34" charset="0"/>
                      </a:endParaRPr>
                    </a:p>
                  </a:txBody>
                  <a:tcPr marL="8929" marR="8929" marT="8929" marB="0" anchor="b"/>
                </a:tc>
                <a:tc>
                  <a:txBody>
                    <a:bodyPr/>
                    <a:lstStyle/>
                    <a:p>
                      <a:pPr algn="l" fontAlgn="b"/>
                      <a:endParaRPr lang="en-US" sz="1000" b="0" i="0" u="none" strike="noStrike">
                        <a:solidFill>
                          <a:srgbClr val="000000"/>
                        </a:solidFill>
                        <a:effectLst/>
                        <a:latin typeface="Aptos Narrow" panose="020B0004020202020204" pitchFamily="34" charset="0"/>
                      </a:endParaRPr>
                    </a:p>
                  </a:txBody>
                  <a:tcPr marL="8929" marR="8929" marT="8929" marB="0" anchor="b"/>
                </a:tc>
                <a:tc>
                  <a:txBody>
                    <a:bodyPr/>
                    <a:lstStyle/>
                    <a:p>
                      <a:pPr algn="l" fontAlgn="b"/>
                      <a:endParaRPr lang="en-US" sz="1000" b="0" i="0" u="none" strike="noStrike">
                        <a:solidFill>
                          <a:srgbClr val="000000"/>
                        </a:solidFill>
                        <a:effectLst/>
                        <a:latin typeface="Aptos Narrow" panose="020B0004020202020204" pitchFamily="34" charset="0"/>
                      </a:endParaRPr>
                    </a:p>
                  </a:txBody>
                  <a:tcPr marL="8929" marR="8929" marT="8929" marB="0" anchor="b"/>
                </a:tc>
                <a:tc>
                  <a:txBody>
                    <a:bodyPr/>
                    <a:lstStyle/>
                    <a:p>
                      <a:pPr algn="l" fontAlgn="b"/>
                      <a:endParaRPr lang="en-US" sz="1000" b="0" i="0" u="none" strike="noStrike">
                        <a:solidFill>
                          <a:srgbClr val="000000"/>
                        </a:solidFill>
                        <a:effectLst/>
                        <a:latin typeface="Aptos Narrow" panose="020B0004020202020204" pitchFamily="34" charset="0"/>
                      </a:endParaRPr>
                    </a:p>
                  </a:txBody>
                  <a:tcPr marL="8929" marR="8929" marT="8929" marB="0" anchor="b"/>
                </a:tc>
                <a:tc>
                  <a:txBody>
                    <a:bodyPr/>
                    <a:lstStyle/>
                    <a:p>
                      <a:pPr algn="ctr" fontAlgn="b"/>
                      <a:r>
                        <a:rPr lang="en-US" sz="1000" u="none" strike="noStrike">
                          <a:effectLst/>
                        </a:rPr>
                        <a:t>Valid Exams</a:t>
                      </a:r>
                      <a:endParaRPr lang="en-US" sz="1000" b="1" i="0" u="none" strike="noStrike">
                        <a:solidFill>
                          <a:srgbClr val="FFFFFF"/>
                        </a:solidFill>
                        <a:effectLst/>
                        <a:latin typeface="Calibri" panose="020F0502020204030204" pitchFamily="34" charset="0"/>
                      </a:endParaRPr>
                    </a:p>
                  </a:txBody>
                  <a:tcPr marL="8929" marR="8929" marT="8929" marB="0" anchor="b"/>
                </a:tc>
                <a:tc>
                  <a:txBody>
                    <a:bodyPr/>
                    <a:lstStyle/>
                    <a:p>
                      <a:pPr algn="ctr" fontAlgn="b"/>
                      <a:r>
                        <a:rPr lang="en-US" sz="1000" u="none" strike="noStrike">
                          <a:effectLst/>
                        </a:rPr>
                        <a:t>Below Count</a:t>
                      </a:r>
                      <a:endParaRPr lang="en-US" sz="1000" b="1" i="0" u="none" strike="noStrike">
                        <a:solidFill>
                          <a:srgbClr val="FFFFFF"/>
                        </a:solidFill>
                        <a:effectLst/>
                        <a:latin typeface="Calibri" panose="020F0502020204030204" pitchFamily="34" charset="0"/>
                      </a:endParaRPr>
                    </a:p>
                  </a:txBody>
                  <a:tcPr marL="8929" marR="8929" marT="8929" marB="0" anchor="b"/>
                </a:tc>
                <a:tc>
                  <a:txBody>
                    <a:bodyPr/>
                    <a:lstStyle/>
                    <a:p>
                      <a:pPr algn="ctr" fontAlgn="b"/>
                      <a:r>
                        <a:rPr lang="en-US" sz="1000" u="none" strike="noStrike">
                          <a:effectLst/>
                        </a:rPr>
                        <a:t>Below Rate</a:t>
                      </a:r>
                      <a:endParaRPr lang="en-US" sz="1000" b="1" i="0" u="none" strike="noStrike">
                        <a:solidFill>
                          <a:srgbClr val="FFFFFF"/>
                        </a:solidFill>
                        <a:effectLst/>
                        <a:latin typeface="Calibri" panose="020F0502020204030204" pitchFamily="34" charset="0"/>
                      </a:endParaRPr>
                    </a:p>
                  </a:txBody>
                  <a:tcPr marL="8929" marR="8929" marT="8929" marB="0" anchor="b"/>
                </a:tc>
                <a:tc>
                  <a:txBody>
                    <a:bodyPr/>
                    <a:lstStyle/>
                    <a:p>
                      <a:pPr algn="ctr" fontAlgn="b"/>
                      <a:r>
                        <a:rPr lang="en-US" sz="1000" u="none" strike="noStrike" dirty="0">
                          <a:effectLst/>
                        </a:rPr>
                        <a:t>Approaching Count</a:t>
                      </a:r>
                      <a:endParaRPr lang="en-US" sz="1000" b="1" i="0" u="none" strike="noStrike" dirty="0">
                        <a:solidFill>
                          <a:srgbClr val="FFFFFF"/>
                        </a:solidFill>
                        <a:effectLst/>
                        <a:latin typeface="Calibri" panose="020F0502020204030204" pitchFamily="34" charset="0"/>
                      </a:endParaRPr>
                    </a:p>
                  </a:txBody>
                  <a:tcPr marL="8929" marR="8929" marT="8929" marB="0" anchor="b"/>
                </a:tc>
                <a:tc>
                  <a:txBody>
                    <a:bodyPr/>
                    <a:lstStyle/>
                    <a:p>
                      <a:pPr algn="ctr" fontAlgn="b"/>
                      <a:r>
                        <a:rPr lang="en-US" sz="1000" u="none" strike="noStrike" dirty="0">
                          <a:effectLst/>
                          <a:highlight>
                            <a:srgbClr val="FFCC00"/>
                          </a:highlight>
                        </a:rPr>
                        <a:t>Approaching Rate</a:t>
                      </a:r>
                      <a:endParaRPr lang="en-US" sz="1000" b="1" i="0" u="none" strike="noStrike" dirty="0">
                        <a:solidFill>
                          <a:srgbClr val="FFFFFF"/>
                        </a:solidFill>
                        <a:effectLst/>
                        <a:highlight>
                          <a:srgbClr val="FFCC00"/>
                        </a:highlight>
                        <a:latin typeface="Calibri" panose="020F0502020204030204" pitchFamily="34" charset="0"/>
                      </a:endParaRPr>
                    </a:p>
                  </a:txBody>
                  <a:tcPr marL="8929" marR="8929" marT="8929" marB="0" anchor="b"/>
                </a:tc>
                <a:tc>
                  <a:txBody>
                    <a:bodyPr/>
                    <a:lstStyle/>
                    <a:p>
                      <a:pPr algn="ctr" fontAlgn="b"/>
                      <a:r>
                        <a:rPr lang="en-US" sz="1000" u="none" strike="noStrike">
                          <a:effectLst/>
                        </a:rPr>
                        <a:t>Met Count</a:t>
                      </a:r>
                      <a:endParaRPr lang="en-US" sz="1000" b="1" i="0" u="none" strike="noStrike">
                        <a:solidFill>
                          <a:srgbClr val="FFFFFF"/>
                        </a:solidFill>
                        <a:effectLst/>
                        <a:latin typeface="Calibri" panose="020F0502020204030204" pitchFamily="34" charset="0"/>
                      </a:endParaRPr>
                    </a:p>
                  </a:txBody>
                  <a:tcPr marL="8929" marR="8929" marT="8929" marB="0" anchor="b"/>
                </a:tc>
                <a:tc>
                  <a:txBody>
                    <a:bodyPr/>
                    <a:lstStyle/>
                    <a:p>
                      <a:pPr algn="ctr" fontAlgn="b"/>
                      <a:r>
                        <a:rPr lang="en-US" sz="1000" u="none" strike="noStrike">
                          <a:effectLst/>
                        </a:rPr>
                        <a:t>Met Rate</a:t>
                      </a:r>
                      <a:endParaRPr lang="en-US" sz="1000" b="1" i="0" u="none" strike="noStrike">
                        <a:solidFill>
                          <a:srgbClr val="FFFFFF"/>
                        </a:solidFill>
                        <a:effectLst/>
                        <a:latin typeface="Calibri" panose="020F0502020204030204" pitchFamily="34" charset="0"/>
                      </a:endParaRPr>
                    </a:p>
                  </a:txBody>
                  <a:tcPr marL="8929" marR="8929" marT="8929" marB="0" anchor="b"/>
                </a:tc>
                <a:tc>
                  <a:txBody>
                    <a:bodyPr/>
                    <a:lstStyle/>
                    <a:p>
                      <a:pPr algn="ctr" fontAlgn="b"/>
                      <a:r>
                        <a:rPr lang="en-US" sz="1000" u="none" strike="noStrike">
                          <a:effectLst/>
                        </a:rPr>
                        <a:t>Exceeded Count</a:t>
                      </a:r>
                      <a:endParaRPr lang="en-US" sz="1000" b="1" i="0" u="none" strike="noStrike">
                        <a:solidFill>
                          <a:srgbClr val="FFFFFF"/>
                        </a:solidFill>
                        <a:effectLst/>
                        <a:latin typeface="Calibri" panose="020F0502020204030204" pitchFamily="34" charset="0"/>
                      </a:endParaRPr>
                    </a:p>
                  </a:txBody>
                  <a:tcPr marL="8929" marR="8929" marT="8929" marB="0" anchor="b"/>
                </a:tc>
                <a:tc>
                  <a:txBody>
                    <a:bodyPr/>
                    <a:lstStyle/>
                    <a:p>
                      <a:pPr algn="ctr" fontAlgn="b"/>
                      <a:r>
                        <a:rPr lang="en-US" sz="1000" u="none" strike="noStrike">
                          <a:effectLst/>
                        </a:rPr>
                        <a:t>Exceeded Rate</a:t>
                      </a:r>
                      <a:endParaRPr lang="en-US" sz="1000" b="1" i="0" u="none" strike="noStrike">
                        <a:solidFill>
                          <a:srgbClr val="FFFFFF"/>
                        </a:solidFill>
                        <a:effectLst/>
                        <a:latin typeface="Calibri" panose="020F0502020204030204" pitchFamily="34" charset="0"/>
                      </a:endParaRPr>
                    </a:p>
                  </a:txBody>
                  <a:tcPr marL="8929" marR="8929" marT="8929" marB="0" anchor="b"/>
                </a:tc>
                <a:tc>
                  <a:txBody>
                    <a:bodyPr/>
                    <a:lstStyle/>
                    <a:p>
                      <a:pPr algn="ctr" fontAlgn="b"/>
                      <a:r>
                        <a:rPr lang="en-US" sz="1000" u="none" strike="noStrike">
                          <a:effectLst/>
                        </a:rPr>
                        <a:t>Proficiency Count</a:t>
                      </a:r>
                      <a:endParaRPr lang="en-US" sz="1000" b="1" i="0" u="none" strike="noStrike">
                        <a:solidFill>
                          <a:srgbClr val="FFFFFF"/>
                        </a:solidFill>
                        <a:effectLst/>
                        <a:latin typeface="Calibri" panose="020F0502020204030204" pitchFamily="34" charset="0"/>
                      </a:endParaRPr>
                    </a:p>
                  </a:txBody>
                  <a:tcPr marL="8929" marR="8929" marT="8929" marB="0" anchor="b"/>
                </a:tc>
                <a:tc>
                  <a:txBody>
                    <a:bodyPr/>
                    <a:lstStyle/>
                    <a:p>
                      <a:pPr algn="ctr" fontAlgn="b"/>
                      <a:r>
                        <a:rPr lang="en-US" sz="1000" u="none" strike="noStrike">
                          <a:effectLst/>
                        </a:rPr>
                        <a:t>Proficiency Rate </a:t>
                      </a:r>
                      <a:endParaRPr lang="en-US" sz="1000" b="1" i="0" u="none" strike="noStrike">
                        <a:solidFill>
                          <a:srgbClr val="FFFFFF"/>
                        </a:solidFill>
                        <a:effectLst/>
                        <a:latin typeface="Calibri" panose="020F0502020204030204" pitchFamily="34" charset="0"/>
                      </a:endParaRPr>
                    </a:p>
                  </a:txBody>
                  <a:tcPr marL="8929" marR="8929" marT="8929" marB="0" anchor="b"/>
                </a:tc>
                <a:extLst>
                  <a:ext uri="{0D108BD9-81ED-4DB2-BD59-A6C34878D82A}">
                    <a16:rowId xmlns:a16="http://schemas.microsoft.com/office/drawing/2014/main" val="2842644387"/>
                  </a:ext>
                </a:extLst>
              </a:tr>
              <a:tr h="452804">
                <a:tc>
                  <a:txBody>
                    <a:bodyPr/>
                    <a:lstStyle/>
                    <a:p>
                      <a:pPr algn="l" fontAlgn="b"/>
                      <a:r>
                        <a:rPr lang="en-US" sz="1200" u="none" strike="noStrike" dirty="0">
                          <a:effectLst/>
                        </a:rPr>
                        <a:t>2493</a:t>
                      </a:r>
                      <a:endParaRPr lang="en-US" sz="1200" b="1" i="0" u="none" strike="noStrike" dirty="0">
                        <a:solidFill>
                          <a:srgbClr val="000000"/>
                        </a:solidFill>
                        <a:effectLst/>
                        <a:latin typeface="Aptos" panose="020B0004020202020204" pitchFamily="34" charset="0"/>
                      </a:endParaRPr>
                    </a:p>
                  </a:txBody>
                  <a:tcPr marL="8929" marR="8929" marT="8929" marB="0" anchor="b"/>
                </a:tc>
                <a:tc>
                  <a:txBody>
                    <a:bodyPr/>
                    <a:lstStyle/>
                    <a:p>
                      <a:pPr algn="l" fontAlgn="b"/>
                      <a:r>
                        <a:rPr lang="en-US" sz="1200" u="none" strike="noStrike" dirty="0">
                          <a:effectLst/>
                        </a:rPr>
                        <a:t>4</a:t>
                      </a:r>
                      <a:endParaRPr lang="en-US" sz="1200" b="1" i="0" u="none" strike="noStrike" dirty="0">
                        <a:solidFill>
                          <a:srgbClr val="000000"/>
                        </a:solidFill>
                        <a:effectLst/>
                        <a:latin typeface="Aptos" panose="020B0004020202020204" pitchFamily="34" charset="0"/>
                      </a:endParaRPr>
                    </a:p>
                  </a:txBody>
                  <a:tcPr marL="8929" marR="8929" marT="8929" marB="0" anchor="b"/>
                </a:tc>
                <a:tc>
                  <a:txBody>
                    <a:bodyPr/>
                    <a:lstStyle/>
                    <a:p>
                      <a:pPr algn="l" fontAlgn="b"/>
                      <a:r>
                        <a:rPr lang="en-US" sz="1200" u="none" strike="noStrike" dirty="0" err="1">
                          <a:effectLst/>
                        </a:rPr>
                        <a:t>Supegroup</a:t>
                      </a:r>
                      <a:endParaRPr lang="en-US" sz="1200" b="1" i="0" u="none" strike="noStrike" dirty="0">
                        <a:solidFill>
                          <a:srgbClr val="000000"/>
                        </a:solidFill>
                        <a:effectLst/>
                        <a:latin typeface="Aptos" panose="020B0004020202020204" pitchFamily="34" charset="0"/>
                      </a:endParaRPr>
                    </a:p>
                  </a:txBody>
                  <a:tcPr marL="8929" marR="8929" marT="8929" marB="0" anchor="b"/>
                </a:tc>
                <a:tc>
                  <a:txBody>
                    <a:bodyPr/>
                    <a:lstStyle/>
                    <a:p>
                      <a:pPr algn="l" fontAlgn="b"/>
                      <a:r>
                        <a:rPr lang="en-US" sz="1200" u="none" strike="noStrike" dirty="0">
                          <a:effectLst/>
                        </a:rPr>
                        <a:t>Supe</a:t>
                      </a:r>
                      <a:endParaRPr lang="en-US" sz="1200" b="1" i="0" u="none" strike="noStrike" dirty="0">
                        <a:solidFill>
                          <a:srgbClr val="000000"/>
                        </a:solidFill>
                        <a:effectLst/>
                        <a:latin typeface="Aptos" panose="020B0004020202020204" pitchFamily="34" charset="0"/>
                      </a:endParaRPr>
                    </a:p>
                  </a:txBody>
                  <a:tcPr marL="8929" marR="8929" marT="8929" marB="0" anchor="b"/>
                </a:tc>
                <a:tc>
                  <a:txBody>
                    <a:bodyPr/>
                    <a:lstStyle/>
                    <a:p>
                      <a:pPr algn="l" fontAlgn="b"/>
                      <a:r>
                        <a:rPr lang="en-US" sz="1200" u="none" strike="noStrike" dirty="0">
                          <a:effectLst/>
                        </a:rPr>
                        <a:t>Melrose High</a:t>
                      </a:r>
                      <a:endParaRPr lang="en-US" sz="1200" b="1" i="0" u="none" strike="noStrike" dirty="0">
                        <a:solidFill>
                          <a:srgbClr val="000000"/>
                        </a:solidFill>
                        <a:effectLst/>
                        <a:latin typeface="Aptos" panose="020B0004020202020204" pitchFamily="34" charset="0"/>
                      </a:endParaRPr>
                    </a:p>
                  </a:txBody>
                  <a:tcPr marL="8929" marR="8929" marT="8929" marB="0" anchor="b"/>
                </a:tc>
                <a:tc>
                  <a:txBody>
                    <a:bodyPr/>
                    <a:lstStyle/>
                    <a:p>
                      <a:pPr algn="l" fontAlgn="b"/>
                      <a:r>
                        <a:rPr lang="en-US" sz="1200" u="none" strike="noStrike" dirty="0">
                          <a:effectLst/>
                        </a:rPr>
                        <a:t>ELA</a:t>
                      </a:r>
                      <a:endParaRPr lang="en-US" sz="1200" b="1" i="0" u="none" strike="noStrike" dirty="0">
                        <a:solidFill>
                          <a:srgbClr val="000000"/>
                        </a:solidFill>
                        <a:effectLst/>
                        <a:latin typeface="Aptos" panose="020B0004020202020204" pitchFamily="34" charset="0"/>
                      </a:endParaRPr>
                    </a:p>
                  </a:txBody>
                  <a:tcPr marL="8929" marR="8929" marT="8929" marB="0" anchor="b"/>
                </a:tc>
                <a:tc>
                  <a:txBody>
                    <a:bodyPr/>
                    <a:lstStyle/>
                    <a:p>
                      <a:pPr algn="l" fontAlgn="b"/>
                      <a:r>
                        <a:rPr lang="en-US" sz="1200" u="none" strike="noStrike" dirty="0">
                          <a:effectLst/>
                        </a:rPr>
                        <a:t>All Grades</a:t>
                      </a:r>
                      <a:endParaRPr lang="en-US" sz="1200" b="1" i="0" u="none" strike="noStrike" dirty="0">
                        <a:solidFill>
                          <a:srgbClr val="000000"/>
                        </a:solidFill>
                        <a:effectLst/>
                        <a:latin typeface="Aptos" panose="020B0004020202020204" pitchFamily="34" charset="0"/>
                      </a:endParaRPr>
                    </a:p>
                  </a:txBody>
                  <a:tcPr marL="8929" marR="8929" marT="8929" marB="0" anchor="b"/>
                </a:tc>
                <a:tc>
                  <a:txBody>
                    <a:bodyPr/>
                    <a:lstStyle/>
                    <a:p>
                      <a:pPr algn="l" fontAlgn="b"/>
                      <a:r>
                        <a:rPr lang="en-US" sz="1200" u="none" strike="noStrike" dirty="0">
                          <a:effectLst/>
                        </a:rPr>
                        <a:t>All Students </a:t>
                      </a:r>
                      <a:endParaRPr lang="en-US" sz="1200" b="1" i="0" u="none" strike="noStrike" dirty="0">
                        <a:solidFill>
                          <a:srgbClr val="FF0000"/>
                        </a:solidFill>
                        <a:effectLst/>
                        <a:latin typeface="Aptos" panose="020B0004020202020204" pitchFamily="34" charset="0"/>
                      </a:endParaRPr>
                    </a:p>
                  </a:txBody>
                  <a:tcPr marL="8929" marR="8929" marT="8929" marB="0" anchor="b"/>
                </a:tc>
                <a:tc>
                  <a:txBody>
                    <a:bodyPr/>
                    <a:lstStyle/>
                    <a:p>
                      <a:pPr algn="ctr" fontAlgn="b"/>
                      <a:r>
                        <a:rPr lang="en-US" sz="1200" u="none" strike="noStrike">
                          <a:effectLst/>
                        </a:rPr>
                        <a:t>365</a:t>
                      </a:r>
                      <a:endParaRPr lang="en-US" sz="1200" b="1" i="0" u="none" strike="noStrike">
                        <a:solidFill>
                          <a:srgbClr val="000000"/>
                        </a:solidFill>
                        <a:effectLst/>
                        <a:latin typeface="Aptos" panose="020B0004020202020204" pitchFamily="34" charset="0"/>
                      </a:endParaRPr>
                    </a:p>
                  </a:txBody>
                  <a:tcPr marL="8929" marR="8929" marT="8929" marB="0" anchor="b"/>
                </a:tc>
                <a:tc>
                  <a:txBody>
                    <a:bodyPr/>
                    <a:lstStyle/>
                    <a:p>
                      <a:pPr algn="ctr" fontAlgn="b"/>
                      <a:r>
                        <a:rPr lang="en-US" sz="1200" u="none" strike="noStrike">
                          <a:effectLst/>
                        </a:rPr>
                        <a:t>128</a:t>
                      </a:r>
                      <a:endParaRPr lang="en-US" sz="1200" b="1" i="0" u="none" strike="noStrike">
                        <a:solidFill>
                          <a:srgbClr val="000000"/>
                        </a:solidFill>
                        <a:effectLst/>
                        <a:latin typeface="Aptos" panose="020B0004020202020204" pitchFamily="34" charset="0"/>
                      </a:endParaRPr>
                    </a:p>
                  </a:txBody>
                  <a:tcPr marL="8929" marR="8929" marT="8929" marB="0" anchor="b"/>
                </a:tc>
                <a:tc>
                  <a:txBody>
                    <a:bodyPr/>
                    <a:lstStyle/>
                    <a:p>
                      <a:pPr algn="ctr" fontAlgn="b"/>
                      <a:r>
                        <a:rPr lang="en-US" sz="1200" u="none" strike="noStrike">
                          <a:effectLst/>
                        </a:rPr>
                        <a:t>35.10%</a:t>
                      </a:r>
                      <a:endParaRPr lang="en-US" sz="1200" b="1" i="0" u="none" strike="noStrike">
                        <a:solidFill>
                          <a:srgbClr val="000000"/>
                        </a:solidFill>
                        <a:effectLst/>
                        <a:latin typeface="Aptos" panose="020B0004020202020204" pitchFamily="34" charset="0"/>
                      </a:endParaRPr>
                    </a:p>
                  </a:txBody>
                  <a:tcPr marL="8929" marR="8929" marT="8929" marB="0" anchor="b"/>
                </a:tc>
                <a:tc>
                  <a:txBody>
                    <a:bodyPr/>
                    <a:lstStyle/>
                    <a:p>
                      <a:pPr algn="ctr" fontAlgn="b"/>
                      <a:r>
                        <a:rPr lang="en-US" sz="1200" u="none" strike="noStrike" dirty="0">
                          <a:effectLst/>
                        </a:rPr>
                        <a:t>196</a:t>
                      </a:r>
                      <a:endParaRPr lang="en-US" sz="1200" b="1" i="0" u="none" strike="noStrike" dirty="0">
                        <a:solidFill>
                          <a:srgbClr val="000000"/>
                        </a:solidFill>
                        <a:effectLst/>
                        <a:latin typeface="Aptos" panose="020B0004020202020204" pitchFamily="34" charset="0"/>
                      </a:endParaRPr>
                    </a:p>
                  </a:txBody>
                  <a:tcPr marL="8929" marR="8929" marT="8929" marB="0" anchor="b"/>
                </a:tc>
                <a:tc>
                  <a:txBody>
                    <a:bodyPr/>
                    <a:lstStyle/>
                    <a:p>
                      <a:pPr algn="ctr" fontAlgn="b"/>
                      <a:r>
                        <a:rPr lang="en-US" sz="1200" u="none" strike="noStrike" dirty="0">
                          <a:effectLst/>
                          <a:highlight>
                            <a:srgbClr val="FFCC00"/>
                          </a:highlight>
                        </a:rPr>
                        <a:t>53.70%</a:t>
                      </a:r>
                      <a:endParaRPr lang="en-US" sz="1200" b="1" i="0" u="none" strike="noStrike" dirty="0">
                        <a:solidFill>
                          <a:srgbClr val="000000"/>
                        </a:solidFill>
                        <a:effectLst/>
                        <a:highlight>
                          <a:srgbClr val="FFCC00"/>
                        </a:highlight>
                        <a:latin typeface="Aptos" panose="020B0004020202020204" pitchFamily="34" charset="0"/>
                      </a:endParaRPr>
                    </a:p>
                  </a:txBody>
                  <a:tcPr marL="8929" marR="8929" marT="8929" marB="0" anchor="b"/>
                </a:tc>
                <a:tc>
                  <a:txBody>
                    <a:bodyPr/>
                    <a:lstStyle/>
                    <a:p>
                      <a:pPr algn="ctr" fontAlgn="b"/>
                      <a:r>
                        <a:rPr lang="en-US" sz="1200" u="none" strike="noStrike">
                          <a:effectLst/>
                        </a:rPr>
                        <a:t>34</a:t>
                      </a:r>
                      <a:endParaRPr lang="en-US" sz="1200" b="1" i="0" u="none" strike="noStrike">
                        <a:solidFill>
                          <a:srgbClr val="000000"/>
                        </a:solidFill>
                        <a:effectLst/>
                        <a:latin typeface="Aptos" panose="020B0004020202020204" pitchFamily="34" charset="0"/>
                      </a:endParaRPr>
                    </a:p>
                  </a:txBody>
                  <a:tcPr marL="8929" marR="8929" marT="8929" marB="0" anchor="b"/>
                </a:tc>
                <a:tc>
                  <a:txBody>
                    <a:bodyPr/>
                    <a:lstStyle/>
                    <a:p>
                      <a:pPr algn="ctr" fontAlgn="b"/>
                      <a:r>
                        <a:rPr lang="en-US" sz="1200" u="none" strike="noStrike">
                          <a:effectLst/>
                        </a:rPr>
                        <a:t>9.30%</a:t>
                      </a:r>
                      <a:endParaRPr lang="en-US" sz="1200" b="1" i="0" u="none" strike="noStrike">
                        <a:solidFill>
                          <a:srgbClr val="000000"/>
                        </a:solidFill>
                        <a:effectLst/>
                        <a:latin typeface="Aptos" panose="020B0004020202020204" pitchFamily="34" charset="0"/>
                      </a:endParaRPr>
                    </a:p>
                  </a:txBody>
                  <a:tcPr marL="8929" marR="8929" marT="8929" marB="0" anchor="b"/>
                </a:tc>
                <a:tc>
                  <a:txBody>
                    <a:bodyPr/>
                    <a:lstStyle/>
                    <a:p>
                      <a:pPr algn="ctr" fontAlgn="b"/>
                      <a:r>
                        <a:rPr lang="en-US" sz="1200" u="none" strike="noStrike">
                          <a:effectLst/>
                        </a:rPr>
                        <a:t>7</a:t>
                      </a:r>
                      <a:endParaRPr lang="en-US" sz="1200" b="1" i="0" u="none" strike="noStrike">
                        <a:solidFill>
                          <a:srgbClr val="000000"/>
                        </a:solidFill>
                        <a:effectLst/>
                        <a:latin typeface="Aptos" panose="020B0004020202020204" pitchFamily="34" charset="0"/>
                      </a:endParaRPr>
                    </a:p>
                  </a:txBody>
                  <a:tcPr marL="8929" marR="8929" marT="8929" marB="0" anchor="b"/>
                </a:tc>
                <a:tc>
                  <a:txBody>
                    <a:bodyPr/>
                    <a:lstStyle/>
                    <a:p>
                      <a:pPr algn="ctr" fontAlgn="b"/>
                      <a:r>
                        <a:rPr lang="en-US" sz="1200" u="none" strike="noStrike">
                          <a:effectLst/>
                        </a:rPr>
                        <a:t>1.90%</a:t>
                      </a:r>
                      <a:endParaRPr lang="en-US" sz="1200" b="1" i="0" u="none" strike="noStrike">
                        <a:solidFill>
                          <a:srgbClr val="000000"/>
                        </a:solidFill>
                        <a:effectLst/>
                        <a:latin typeface="Aptos" panose="020B0004020202020204" pitchFamily="34" charset="0"/>
                      </a:endParaRPr>
                    </a:p>
                  </a:txBody>
                  <a:tcPr marL="8929" marR="8929" marT="8929" marB="0" anchor="b"/>
                </a:tc>
                <a:tc>
                  <a:txBody>
                    <a:bodyPr/>
                    <a:lstStyle/>
                    <a:p>
                      <a:pPr algn="ctr" fontAlgn="b"/>
                      <a:r>
                        <a:rPr lang="en-US" sz="1200" u="none" strike="noStrike">
                          <a:effectLst/>
                        </a:rPr>
                        <a:t>41</a:t>
                      </a:r>
                      <a:endParaRPr lang="en-US" sz="1200" b="1" i="0" u="none" strike="noStrike">
                        <a:solidFill>
                          <a:srgbClr val="000000"/>
                        </a:solidFill>
                        <a:effectLst/>
                        <a:latin typeface="Aptos" panose="020B0004020202020204" pitchFamily="34" charset="0"/>
                      </a:endParaRPr>
                    </a:p>
                  </a:txBody>
                  <a:tcPr marL="8929" marR="8929" marT="8929" marB="0" anchor="b"/>
                </a:tc>
                <a:tc>
                  <a:txBody>
                    <a:bodyPr/>
                    <a:lstStyle/>
                    <a:p>
                      <a:pPr algn="ctr" fontAlgn="b"/>
                      <a:r>
                        <a:rPr lang="en-US" sz="1200" u="none" strike="noStrike">
                          <a:effectLst/>
                        </a:rPr>
                        <a:t>11.20% </a:t>
                      </a:r>
                      <a:endParaRPr lang="en-US" sz="1200" b="1" i="0" u="none" strike="noStrike">
                        <a:solidFill>
                          <a:srgbClr val="000000"/>
                        </a:solidFill>
                        <a:effectLst/>
                        <a:latin typeface="Aptos" panose="020B0004020202020204" pitchFamily="34" charset="0"/>
                      </a:endParaRPr>
                    </a:p>
                  </a:txBody>
                  <a:tcPr marL="8929" marR="8929" marT="8929" marB="0" anchor="b"/>
                </a:tc>
                <a:extLst>
                  <a:ext uri="{0D108BD9-81ED-4DB2-BD59-A6C34878D82A}">
                    <a16:rowId xmlns:a16="http://schemas.microsoft.com/office/drawing/2014/main" val="3944047912"/>
                  </a:ext>
                </a:extLst>
              </a:tr>
              <a:tr h="300315">
                <a:tc>
                  <a:txBody>
                    <a:bodyPr/>
                    <a:lstStyle/>
                    <a:p>
                      <a:pPr algn="l" fontAlgn="b"/>
                      <a:endParaRPr lang="en-US" sz="1200" b="0" i="0" u="none" strike="noStrike">
                        <a:solidFill>
                          <a:srgbClr val="000000"/>
                        </a:solidFill>
                        <a:effectLst/>
                        <a:latin typeface="Aptos Narrow" panose="020B0004020202020204" pitchFamily="34" charset="0"/>
                      </a:endParaRPr>
                    </a:p>
                  </a:txBody>
                  <a:tcPr marL="8929" marR="8929" marT="8929" marB="0" anchor="b"/>
                </a:tc>
                <a:tc>
                  <a:txBody>
                    <a:bodyPr/>
                    <a:lstStyle/>
                    <a:p>
                      <a:pPr algn="l" fontAlgn="b"/>
                      <a:endParaRPr lang="en-US" sz="1200" b="0" i="0" u="none" strike="noStrike">
                        <a:solidFill>
                          <a:srgbClr val="000000"/>
                        </a:solidFill>
                        <a:effectLst/>
                        <a:latin typeface="Aptos Narrow" panose="020B0004020202020204" pitchFamily="34" charset="0"/>
                      </a:endParaRPr>
                    </a:p>
                  </a:txBody>
                  <a:tcPr marL="8929" marR="8929" marT="8929" marB="0" anchor="b"/>
                </a:tc>
                <a:tc>
                  <a:txBody>
                    <a:bodyPr/>
                    <a:lstStyle/>
                    <a:p>
                      <a:pPr algn="l" fontAlgn="b"/>
                      <a:endParaRPr lang="en-US" sz="1200" b="0" i="0" u="none" strike="noStrike">
                        <a:solidFill>
                          <a:srgbClr val="000000"/>
                        </a:solidFill>
                        <a:effectLst/>
                        <a:latin typeface="Aptos Narrow" panose="020B0004020202020204" pitchFamily="34" charset="0"/>
                      </a:endParaRPr>
                    </a:p>
                  </a:txBody>
                  <a:tcPr marL="8929" marR="8929" marT="8929" marB="0" anchor="b"/>
                </a:tc>
                <a:tc>
                  <a:txBody>
                    <a:bodyPr/>
                    <a:lstStyle/>
                    <a:p>
                      <a:pPr algn="l" fontAlgn="b"/>
                      <a:endParaRPr lang="en-US" sz="1200" b="0" i="0" u="none" strike="noStrike">
                        <a:solidFill>
                          <a:srgbClr val="000000"/>
                        </a:solidFill>
                        <a:effectLst/>
                        <a:latin typeface="Aptos Narrow" panose="020B0004020202020204" pitchFamily="34" charset="0"/>
                      </a:endParaRPr>
                    </a:p>
                  </a:txBody>
                  <a:tcPr marL="8929" marR="8929" marT="8929" marB="0" anchor="b"/>
                </a:tc>
                <a:tc>
                  <a:txBody>
                    <a:bodyPr/>
                    <a:lstStyle/>
                    <a:p>
                      <a:pPr algn="l" fontAlgn="b"/>
                      <a:endParaRPr lang="en-US" sz="1200" b="0" i="0" u="none" strike="noStrike">
                        <a:solidFill>
                          <a:srgbClr val="000000"/>
                        </a:solidFill>
                        <a:effectLst/>
                        <a:latin typeface="Aptos Narrow" panose="020B0004020202020204" pitchFamily="34" charset="0"/>
                      </a:endParaRPr>
                    </a:p>
                  </a:txBody>
                  <a:tcPr marL="8929" marR="8929" marT="8929" marB="0" anchor="b"/>
                </a:tc>
                <a:tc>
                  <a:txBody>
                    <a:bodyPr/>
                    <a:lstStyle/>
                    <a:p>
                      <a:pPr algn="l" fontAlgn="b"/>
                      <a:endParaRPr lang="en-US" sz="1200" b="0" i="0" u="none" strike="noStrike">
                        <a:solidFill>
                          <a:srgbClr val="000000"/>
                        </a:solidFill>
                        <a:effectLst/>
                        <a:latin typeface="Aptos Narrow" panose="020B0004020202020204" pitchFamily="34" charset="0"/>
                      </a:endParaRPr>
                    </a:p>
                  </a:txBody>
                  <a:tcPr marL="8929" marR="8929" marT="8929" marB="0" anchor="b"/>
                </a:tc>
                <a:tc>
                  <a:txBody>
                    <a:bodyPr/>
                    <a:lstStyle/>
                    <a:p>
                      <a:pPr algn="l" fontAlgn="b"/>
                      <a:endParaRPr lang="en-US" sz="1200" b="0" i="0" u="none" strike="noStrike">
                        <a:solidFill>
                          <a:srgbClr val="000000"/>
                        </a:solidFill>
                        <a:effectLst/>
                        <a:latin typeface="Aptos Narrow" panose="020B0004020202020204" pitchFamily="34" charset="0"/>
                      </a:endParaRPr>
                    </a:p>
                  </a:txBody>
                  <a:tcPr marL="8929" marR="8929" marT="8929" marB="0" anchor="b"/>
                </a:tc>
                <a:tc>
                  <a:txBody>
                    <a:bodyPr/>
                    <a:lstStyle/>
                    <a:p>
                      <a:pPr algn="l" fontAlgn="b"/>
                      <a:endParaRPr lang="en-US" sz="1200" b="0" i="0" u="none" strike="noStrike" dirty="0">
                        <a:solidFill>
                          <a:srgbClr val="000000"/>
                        </a:solidFill>
                        <a:effectLst/>
                        <a:latin typeface="Aptos Narrow" panose="020B0004020202020204" pitchFamily="34" charset="0"/>
                      </a:endParaRPr>
                    </a:p>
                  </a:txBody>
                  <a:tcPr marL="8929" marR="8929" marT="8929" marB="0" anchor="b"/>
                </a:tc>
                <a:tc>
                  <a:txBody>
                    <a:bodyPr/>
                    <a:lstStyle/>
                    <a:p>
                      <a:pPr algn="l" fontAlgn="b"/>
                      <a:endParaRPr lang="en-US" sz="1200" b="0" i="0" u="none" strike="noStrike" dirty="0">
                        <a:solidFill>
                          <a:srgbClr val="000000"/>
                        </a:solidFill>
                        <a:effectLst/>
                        <a:latin typeface="Aptos Narrow" panose="020B0004020202020204" pitchFamily="34" charset="0"/>
                      </a:endParaRPr>
                    </a:p>
                  </a:txBody>
                  <a:tcPr marL="8929" marR="8929" marT="8929" marB="0" anchor="b"/>
                </a:tc>
                <a:tc>
                  <a:txBody>
                    <a:bodyPr/>
                    <a:lstStyle/>
                    <a:p>
                      <a:pPr algn="l" fontAlgn="b"/>
                      <a:endParaRPr lang="en-US" sz="1200" b="0" i="0" u="none" strike="noStrike" dirty="0">
                        <a:solidFill>
                          <a:srgbClr val="000000"/>
                        </a:solidFill>
                        <a:effectLst/>
                        <a:latin typeface="Aptos Narrow" panose="020B0004020202020204" pitchFamily="34" charset="0"/>
                      </a:endParaRPr>
                    </a:p>
                  </a:txBody>
                  <a:tcPr marL="8929" marR="8929" marT="8929" marB="0" anchor="b"/>
                </a:tc>
                <a:tc>
                  <a:txBody>
                    <a:bodyPr/>
                    <a:lstStyle/>
                    <a:p>
                      <a:pPr algn="l" fontAlgn="b"/>
                      <a:endParaRPr lang="en-US" sz="1200" b="0" i="0" u="none" strike="noStrike">
                        <a:solidFill>
                          <a:srgbClr val="000000"/>
                        </a:solidFill>
                        <a:effectLst/>
                        <a:latin typeface="Aptos Narrow" panose="020B0004020202020204" pitchFamily="34" charset="0"/>
                      </a:endParaRPr>
                    </a:p>
                  </a:txBody>
                  <a:tcPr marL="8929" marR="8929" marT="8929" marB="0" anchor="b"/>
                </a:tc>
                <a:tc>
                  <a:txBody>
                    <a:bodyPr/>
                    <a:lstStyle/>
                    <a:p>
                      <a:pPr algn="l" fontAlgn="b"/>
                      <a:endParaRPr lang="en-US" sz="1200" b="0" i="0" u="none" strike="noStrike" dirty="0">
                        <a:solidFill>
                          <a:srgbClr val="000000"/>
                        </a:solidFill>
                        <a:effectLst/>
                        <a:latin typeface="Aptos Narrow" panose="020B0004020202020204" pitchFamily="34" charset="0"/>
                      </a:endParaRPr>
                    </a:p>
                  </a:txBody>
                  <a:tcPr marL="8929" marR="8929" marT="8929" marB="0" anchor="b"/>
                </a:tc>
                <a:tc>
                  <a:txBody>
                    <a:bodyPr/>
                    <a:lstStyle/>
                    <a:p>
                      <a:pPr algn="l" fontAlgn="b"/>
                      <a:endParaRPr lang="en-US" sz="1200" b="0" i="0" u="none" strike="noStrike" dirty="0">
                        <a:solidFill>
                          <a:srgbClr val="000000"/>
                        </a:solidFill>
                        <a:effectLst/>
                        <a:highlight>
                          <a:srgbClr val="FFCC00"/>
                        </a:highlight>
                        <a:latin typeface="Aptos Narrow" panose="020B0004020202020204" pitchFamily="34" charset="0"/>
                      </a:endParaRPr>
                    </a:p>
                  </a:txBody>
                  <a:tcPr marL="8929" marR="8929" marT="8929" marB="0" anchor="b"/>
                </a:tc>
                <a:tc>
                  <a:txBody>
                    <a:bodyPr/>
                    <a:lstStyle/>
                    <a:p>
                      <a:pPr algn="l" fontAlgn="b"/>
                      <a:endParaRPr lang="en-US" sz="1200" b="0" i="0" u="none" strike="noStrike" dirty="0">
                        <a:solidFill>
                          <a:srgbClr val="000000"/>
                        </a:solidFill>
                        <a:effectLst/>
                        <a:latin typeface="Aptos Narrow" panose="020B0004020202020204" pitchFamily="34" charset="0"/>
                      </a:endParaRPr>
                    </a:p>
                  </a:txBody>
                  <a:tcPr marL="8929" marR="8929" marT="8929" marB="0" anchor="b"/>
                </a:tc>
                <a:tc>
                  <a:txBody>
                    <a:bodyPr/>
                    <a:lstStyle/>
                    <a:p>
                      <a:pPr algn="l" fontAlgn="b"/>
                      <a:endParaRPr lang="en-US" sz="1200" b="0" i="0" u="none" strike="noStrike">
                        <a:solidFill>
                          <a:srgbClr val="000000"/>
                        </a:solidFill>
                        <a:effectLst/>
                        <a:latin typeface="Aptos Narrow" panose="020B0004020202020204" pitchFamily="34" charset="0"/>
                      </a:endParaRPr>
                    </a:p>
                  </a:txBody>
                  <a:tcPr marL="8929" marR="8929" marT="8929" marB="0" anchor="b"/>
                </a:tc>
                <a:tc>
                  <a:txBody>
                    <a:bodyPr/>
                    <a:lstStyle/>
                    <a:p>
                      <a:pPr algn="l" fontAlgn="b"/>
                      <a:endParaRPr lang="en-US" sz="1200" b="0" i="0" u="none" strike="noStrike">
                        <a:solidFill>
                          <a:srgbClr val="000000"/>
                        </a:solidFill>
                        <a:effectLst/>
                        <a:latin typeface="Aptos Narrow" panose="020B0004020202020204" pitchFamily="34" charset="0"/>
                      </a:endParaRPr>
                    </a:p>
                  </a:txBody>
                  <a:tcPr marL="8929" marR="8929" marT="8929" marB="0" anchor="b"/>
                </a:tc>
                <a:tc>
                  <a:txBody>
                    <a:bodyPr/>
                    <a:lstStyle/>
                    <a:p>
                      <a:pPr algn="l" fontAlgn="b"/>
                      <a:endParaRPr lang="en-US" sz="1200" b="0" i="0" u="none" strike="noStrike">
                        <a:solidFill>
                          <a:srgbClr val="000000"/>
                        </a:solidFill>
                        <a:effectLst/>
                        <a:latin typeface="Aptos Narrow" panose="020B0004020202020204" pitchFamily="34" charset="0"/>
                      </a:endParaRPr>
                    </a:p>
                  </a:txBody>
                  <a:tcPr marL="8929" marR="8929" marT="8929" marB="0" anchor="b"/>
                </a:tc>
                <a:tc>
                  <a:txBody>
                    <a:bodyPr/>
                    <a:lstStyle/>
                    <a:p>
                      <a:pPr algn="l" fontAlgn="b"/>
                      <a:endParaRPr lang="en-US" sz="1200" b="0" i="0" u="none" strike="noStrike">
                        <a:solidFill>
                          <a:srgbClr val="000000"/>
                        </a:solidFill>
                        <a:effectLst/>
                        <a:latin typeface="Aptos Narrow" panose="020B0004020202020204" pitchFamily="34" charset="0"/>
                      </a:endParaRPr>
                    </a:p>
                  </a:txBody>
                  <a:tcPr marL="8929" marR="8929" marT="8929" marB="0" anchor="b"/>
                </a:tc>
                <a:tc>
                  <a:txBody>
                    <a:bodyPr/>
                    <a:lstStyle/>
                    <a:p>
                      <a:pPr algn="l" fontAlgn="b"/>
                      <a:endParaRPr lang="en-US" sz="1200" b="0" i="0" u="none" strike="noStrike">
                        <a:solidFill>
                          <a:srgbClr val="000000"/>
                        </a:solidFill>
                        <a:effectLst/>
                        <a:latin typeface="Aptos Narrow" panose="020B0004020202020204" pitchFamily="34" charset="0"/>
                      </a:endParaRPr>
                    </a:p>
                  </a:txBody>
                  <a:tcPr marL="8929" marR="8929" marT="8929" marB="0" anchor="b"/>
                </a:tc>
                <a:extLst>
                  <a:ext uri="{0D108BD9-81ED-4DB2-BD59-A6C34878D82A}">
                    <a16:rowId xmlns:a16="http://schemas.microsoft.com/office/drawing/2014/main" val="218516087"/>
                  </a:ext>
                </a:extLst>
              </a:tr>
              <a:tr h="300315">
                <a:tc>
                  <a:txBody>
                    <a:bodyPr/>
                    <a:lstStyle/>
                    <a:p>
                      <a:pPr algn="l" fontAlgn="b"/>
                      <a:endParaRPr lang="en-US" sz="1200" b="0" i="0" u="none" strike="noStrike">
                        <a:solidFill>
                          <a:srgbClr val="000000"/>
                        </a:solidFill>
                        <a:effectLst/>
                        <a:latin typeface="Aptos Narrow" panose="020B0004020202020204" pitchFamily="34" charset="0"/>
                      </a:endParaRPr>
                    </a:p>
                  </a:txBody>
                  <a:tcPr marL="8929" marR="8929" marT="8929" marB="0" anchor="b"/>
                </a:tc>
                <a:tc>
                  <a:txBody>
                    <a:bodyPr/>
                    <a:lstStyle/>
                    <a:p>
                      <a:pPr algn="l" fontAlgn="b"/>
                      <a:endParaRPr lang="en-US" sz="1200" b="0" i="0" u="none" strike="noStrike">
                        <a:solidFill>
                          <a:srgbClr val="000000"/>
                        </a:solidFill>
                        <a:effectLst/>
                        <a:latin typeface="Aptos Narrow" panose="020B0004020202020204" pitchFamily="34" charset="0"/>
                      </a:endParaRPr>
                    </a:p>
                  </a:txBody>
                  <a:tcPr marL="8929" marR="8929" marT="8929" marB="0" anchor="b"/>
                </a:tc>
                <a:tc>
                  <a:txBody>
                    <a:bodyPr/>
                    <a:lstStyle/>
                    <a:p>
                      <a:pPr algn="l" fontAlgn="b"/>
                      <a:endParaRPr lang="en-US" sz="1200" b="0" i="0" u="none" strike="noStrike">
                        <a:solidFill>
                          <a:srgbClr val="000000"/>
                        </a:solidFill>
                        <a:effectLst/>
                        <a:latin typeface="Aptos Narrow" panose="020B0004020202020204" pitchFamily="34" charset="0"/>
                      </a:endParaRPr>
                    </a:p>
                  </a:txBody>
                  <a:tcPr marL="8929" marR="8929" marT="8929" marB="0" anchor="b"/>
                </a:tc>
                <a:tc>
                  <a:txBody>
                    <a:bodyPr/>
                    <a:lstStyle/>
                    <a:p>
                      <a:pPr algn="l" fontAlgn="b"/>
                      <a:endParaRPr lang="en-US" sz="1200" b="0" i="0" u="none" strike="noStrike">
                        <a:solidFill>
                          <a:srgbClr val="000000"/>
                        </a:solidFill>
                        <a:effectLst/>
                        <a:latin typeface="Aptos Narrow" panose="020B0004020202020204" pitchFamily="34" charset="0"/>
                      </a:endParaRPr>
                    </a:p>
                  </a:txBody>
                  <a:tcPr marL="8929" marR="8929" marT="8929" marB="0" anchor="b"/>
                </a:tc>
                <a:tc>
                  <a:txBody>
                    <a:bodyPr/>
                    <a:lstStyle/>
                    <a:p>
                      <a:pPr algn="l" fontAlgn="b"/>
                      <a:endParaRPr lang="en-US" sz="1200" b="0" i="0" u="none" strike="noStrike">
                        <a:solidFill>
                          <a:srgbClr val="000000"/>
                        </a:solidFill>
                        <a:effectLst/>
                        <a:latin typeface="Aptos Narrow" panose="020B0004020202020204" pitchFamily="34" charset="0"/>
                      </a:endParaRPr>
                    </a:p>
                  </a:txBody>
                  <a:tcPr marL="8929" marR="8929" marT="8929" marB="0" anchor="b"/>
                </a:tc>
                <a:tc>
                  <a:txBody>
                    <a:bodyPr/>
                    <a:lstStyle/>
                    <a:p>
                      <a:pPr algn="l" fontAlgn="b"/>
                      <a:endParaRPr lang="en-US" sz="1200" b="0" i="0" u="none" strike="noStrike">
                        <a:solidFill>
                          <a:srgbClr val="000000"/>
                        </a:solidFill>
                        <a:effectLst/>
                        <a:latin typeface="Aptos Narrow" panose="020B0004020202020204" pitchFamily="34" charset="0"/>
                      </a:endParaRPr>
                    </a:p>
                  </a:txBody>
                  <a:tcPr marL="8929" marR="8929" marT="8929" marB="0" anchor="b"/>
                </a:tc>
                <a:tc>
                  <a:txBody>
                    <a:bodyPr/>
                    <a:lstStyle/>
                    <a:p>
                      <a:pPr algn="l" fontAlgn="b"/>
                      <a:endParaRPr lang="en-US" sz="1200" b="0" i="0" u="none" strike="noStrike">
                        <a:solidFill>
                          <a:srgbClr val="000000"/>
                        </a:solidFill>
                        <a:effectLst/>
                        <a:latin typeface="Aptos Narrow" panose="020B0004020202020204" pitchFamily="34" charset="0"/>
                      </a:endParaRPr>
                    </a:p>
                  </a:txBody>
                  <a:tcPr marL="8929" marR="8929" marT="8929" marB="0" anchor="b"/>
                </a:tc>
                <a:tc>
                  <a:txBody>
                    <a:bodyPr/>
                    <a:lstStyle/>
                    <a:p>
                      <a:pPr algn="l" fontAlgn="b"/>
                      <a:endParaRPr lang="en-US" sz="1200" b="0" i="0" u="none" strike="noStrike">
                        <a:solidFill>
                          <a:srgbClr val="000000"/>
                        </a:solidFill>
                        <a:effectLst/>
                        <a:latin typeface="Aptos Narrow" panose="020B0004020202020204" pitchFamily="34" charset="0"/>
                      </a:endParaRPr>
                    </a:p>
                  </a:txBody>
                  <a:tcPr marL="8929" marR="8929" marT="8929" marB="0" anchor="b"/>
                </a:tc>
                <a:tc>
                  <a:txBody>
                    <a:bodyPr/>
                    <a:lstStyle/>
                    <a:p>
                      <a:pPr algn="l" fontAlgn="b"/>
                      <a:endParaRPr lang="en-US" sz="1200" b="0" i="0" u="none" strike="noStrike">
                        <a:solidFill>
                          <a:srgbClr val="000000"/>
                        </a:solidFill>
                        <a:effectLst/>
                        <a:latin typeface="Aptos Narrow" panose="020B0004020202020204" pitchFamily="34" charset="0"/>
                      </a:endParaRPr>
                    </a:p>
                  </a:txBody>
                  <a:tcPr marL="8929" marR="8929" marT="8929" marB="0" anchor="b"/>
                </a:tc>
                <a:tc>
                  <a:txBody>
                    <a:bodyPr/>
                    <a:lstStyle/>
                    <a:p>
                      <a:pPr algn="l" fontAlgn="b"/>
                      <a:endParaRPr lang="en-US" sz="1200" b="0" i="0" u="none" strike="noStrike">
                        <a:solidFill>
                          <a:srgbClr val="000000"/>
                        </a:solidFill>
                        <a:effectLst/>
                        <a:latin typeface="Aptos Narrow" panose="020B0004020202020204" pitchFamily="34" charset="0"/>
                      </a:endParaRPr>
                    </a:p>
                  </a:txBody>
                  <a:tcPr marL="8929" marR="8929" marT="8929" marB="0" anchor="b"/>
                </a:tc>
                <a:tc>
                  <a:txBody>
                    <a:bodyPr/>
                    <a:lstStyle/>
                    <a:p>
                      <a:pPr algn="l" fontAlgn="b"/>
                      <a:endParaRPr lang="en-US" sz="1200" b="0" i="0" u="none" strike="noStrike">
                        <a:solidFill>
                          <a:srgbClr val="000000"/>
                        </a:solidFill>
                        <a:effectLst/>
                        <a:latin typeface="Aptos Narrow" panose="020B0004020202020204" pitchFamily="34" charset="0"/>
                      </a:endParaRPr>
                    </a:p>
                  </a:txBody>
                  <a:tcPr marL="8929" marR="8929" marT="8929" marB="0" anchor="b"/>
                </a:tc>
                <a:tc>
                  <a:txBody>
                    <a:bodyPr/>
                    <a:lstStyle/>
                    <a:p>
                      <a:pPr algn="l" fontAlgn="b"/>
                      <a:endParaRPr lang="en-US" sz="1200" b="0" i="0" u="none" strike="noStrike" dirty="0">
                        <a:solidFill>
                          <a:srgbClr val="000000"/>
                        </a:solidFill>
                        <a:effectLst/>
                        <a:latin typeface="Aptos Narrow" panose="020B0004020202020204" pitchFamily="34" charset="0"/>
                      </a:endParaRPr>
                    </a:p>
                  </a:txBody>
                  <a:tcPr marL="8929" marR="8929" marT="8929" marB="0" anchor="b"/>
                </a:tc>
                <a:tc>
                  <a:txBody>
                    <a:bodyPr/>
                    <a:lstStyle/>
                    <a:p>
                      <a:pPr algn="l" fontAlgn="b"/>
                      <a:endParaRPr lang="en-US" sz="1200" b="0" i="0" u="none" strike="noStrike" dirty="0">
                        <a:solidFill>
                          <a:srgbClr val="000000"/>
                        </a:solidFill>
                        <a:effectLst/>
                        <a:highlight>
                          <a:srgbClr val="FFCC00"/>
                        </a:highlight>
                        <a:latin typeface="Aptos Narrow" panose="020B0004020202020204" pitchFamily="34" charset="0"/>
                      </a:endParaRPr>
                    </a:p>
                  </a:txBody>
                  <a:tcPr marL="8929" marR="8929" marT="8929" marB="0" anchor="b"/>
                </a:tc>
                <a:tc>
                  <a:txBody>
                    <a:bodyPr/>
                    <a:lstStyle/>
                    <a:p>
                      <a:pPr algn="l" fontAlgn="b"/>
                      <a:endParaRPr lang="en-US" sz="1200" b="0" i="0" u="none" strike="noStrike" dirty="0">
                        <a:solidFill>
                          <a:srgbClr val="000000"/>
                        </a:solidFill>
                        <a:effectLst/>
                        <a:latin typeface="Aptos Narrow" panose="020B0004020202020204" pitchFamily="34" charset="0"/>
                      </a:endParaRPr>
                    </a:p>
                  </a:txBody>
                  <a:tcPr marL="8929" marR="8929" marT="8929" marB="0" anchor="b"/>
                </a:tc>
                <a:tc>
                  <a:txBody>
                    <a:bodyPr/>
                    <a:lstStyle/>
                    <a:p>
                      <a:pPr algn="l" fontAlgn="b"/>
                      <a:endParaRPr lang="en-US" sz="1200" b="0" i="0" u="none" strike="noStrike" dirty="0">
                        <a:solidFill>
                          <a:srgbClr val="000000"/>
                        </a:solidFill>
                        <a:effectLst/>
                        <a:latin typeface="Aptos Narrow" panose="020B0004020202020204" pitchFamily="34" charset="0"/>
                      </a:endParaRPr>
                    </a:p>
                  </a:txBody>
                  <a:tcPr marL="8929" marR="8929" marT="8929" marB="0" anchor="b"/>
                </a:tc>
                <a:tc>
                  <a:txBody>
                    <a:bodyPr/>
                    <a:lstStyle/>
                    <a:p>
                      <a:pPr algn="l" fontAlgn="b"/>
                      <a:endParaRPr lang="en-US" sz="1200" b="0" i="0" u="none" strike="noStrike" dirty="0">
                        <a:solidFill>
                          <a:srgbClr val="000000"/>
                        </a:solidFill>
                        <a:effectLst/>
                        <a:latin typeface="Aptos Narrow" panose="020B0004020202020204" pitchFamily="34" charset="0"/>
                      </a:endParaRPr>
                    </a:p>
                  </a:txBody>
                  <a:tcPr marL="8929" marR="8929" marT="8929" marB="0" anchor="b"/>
                </a:tc>
                <a:tc>
                  <a:txBody>
                    <a:bodyPr/>
                    <a:lstStyle/>
                    <a:p>
                      <a:pPr algn="l" fontAlgn="b"/>
                      <a:endParaRPr lang="en-US" sz="1200" b="0" i="0" u="none" strike="noStrike">
                        <a:solidFill>
                          <a:srgbClr val="000000"/>
                        </a:solidFill>
                        <a:effectLst/>
                        <a:latin typeface="Aptos Narrow" panose="020B0004020202020204" pitchFamily="34" charset="0"/>
                      </a:endParaRPr>
                    </a:p>
                  </a:txBody>
                  <a:tcPr marL="8929" marR="8929" marT="8929" marB="0" anchor="b"/>
                </a:tc>
                <a:tc>
                  <a:txBody>
                    <a:bodyPr/>
                    <a:lstStyle/>
                    <a:p>
                      <a:pPr algn="l" fontAlgn="b"/>
                      <a:endParaRPr lang="en-US" sz="1200" b="0" i="0" u="none" strike="noStrike">
                        <a:solidFill>
                          <a:srgbClr val="000000"/>
                        </a:solidFill>
                        <a:effectLst/>
                        <a:latin typeface="Aptos Narrow" panose="020B0004020202020204" pitchFamily="34" charset="0"/>
                      </a:endParaRPr>
                    </a:p>
                  </a:txBody>
                  <a:tcPr marL="8929" marR="8929" marT="8929" marB="0" anchor="b"/>
                </a:tc>
                <a:tc>
                  <a:txBody>
                    <a:bodyPr/>
                    <a:lstStyle/>
                    <a:p>
                      <a:pPr algn="l" fontAlgn="b"/>
                      <a:endParaRPr lang="en-US" sz="1200" b="0" i="0" u="none" strike="noStrike">
                        <a:solidFill>
                          <a:srgbClr val="000000"/>
                        </a:solidFill>
                        <a:effectLst/>
                        <a:latin typeface="Aptos Narrow" panose="020B0004020202020204" pitchFamily="34" charset="0"/>
                      </a:endParaRPr>
                    </a:p>
                  </a:txBody>
                  <a:tcPr marL="8929" marR="8929" marT="8929" marB="0" anchor="b"/>
                </a:tc>
                <a:extLst>
                  <a:ext uri="{0D108BD9-81ED-4DB2-BD59-A6C34878D82A}">
                    <a16:rowId xmlns:a16="http://schemas.microsoft.com/office/drawing/2014/main" val="896722176"/>
                  </a:ext>
                </a:extLst>
              </a:tr>
              <a:tr h="300315">
                <a:tc>
                  <a:txBody>
                    <a:bodyPr/>
                    <a:lstStyle/>
                    <a:p>
                      <a:pPr algn="l" fontAlgn="b"/>
                      <a:endParaRPr lang="en-US" sz="1200" b="0" i="0" u="none" strike="noStrike">
                        <a:solidFill>
                          <a:srgbClr val="000000"/>
                        </a:solidFill>
                        <a:effectLst/>
                        <a:latin typeface="Aptos Narrow" panose="020B0004020202020204" pitchFamily="34" charset="0"/>
                      </a:endParaRPr>
                    </a:p>
                  </a:txBody>
                  <a:tcPr marL="8929" marR="8929" marT="8929" marB="0" anchor="b"/>
                </a:tc>
                <a:tc>
                  <a:txBody>
                    <a:bodyPr/>
                    <a:lstStyle/>
                    <a:p>
                      <a:pPr algn="l" fontAlgn="b"/>
                      <a:endParaRPr lang="en-US" sz="1200" b="0" i="0" u="none" strike="noStrike">
                        <a:solidFill>
                          <a:srgbClr val="000000"/>
                        </a:solidFill>
                        <a:effectLst/>
                        <a:latin typeface="Aptos Narrow" panose="020B0004020202020204" pitchFamily="34" charset="0"/>
                      </a:endParaRPr>
                    </a:p>
                  </a:txBody>
                  <a:tcPr marL="8929" marR="8929" marT="8929" marB="0" anchor="b"/>
                </a:tc>
                <a:tc>
                  <a:txBody>
                    <a:bodyPr/>
                    <a:lstStyle/>
                    <a:p>
                      <a:pPr algn="l" fontAlgn="b"/>
                      <a:endParaRPr lang="en-US" sz="1200" b="0" i="0" u="none" strike="noStrike">
                        <a:solidFill>
                          <a:srgbClr val="000000"/>
                        </a:solidFill>
                        <a:effectLst/>
                        <a:latin typeface="Aptos Narrow" panose="020B0004020202020204" pitchFamily="34" charset="0"/>
                      </a:endParaRPr>
                    </a:p>
                  </a:txBody>
                  <a:tcPr marL="8929" marR="8929" marT="8929" marB="0" anchor="b"/>
                </a:tc>
                <a:tc>
                  <a:txBody>
                    <a:bodyPr/>
                    <a:lstStyle/>
                    <a:p>
                      <a:pPr algn="l" fontAlgn="b"/>
                      <a:endParaRPr lang="en-US" sz="1200" b="0" i="0" u="none" strike="noStrike">
                        <a:solidFill>
                          <a:srgbClr val="000000"/>
                        </a:solidFill>
                        <a:effectLst/>
                        <a:latin typeface="Aptos Narrow" panose="020B0004020202020204" pitchFamily="34" charset="0"/>
                      </a:endParaRPr>
                    </a:p>
                  </a:txBody>
                  <a:tcPr marL="8929" marR="8929" marT="8929" marB="0" anchor="b"/>
                </a:tc>
                <a:tc>
                  <a:txBody>
                    <a:bodyPr/>
                    <a:lstStyle/>
                    <a:p>
                      <a:pPr algn="l" fontAlgn="b"/>
                      <a:endParaRPr lang="en-US" sz="1200" b="0" i="0" u="none" strike="noStrike">
                        <a:solidFill>
                          <a:srgbClr val="000000"/>
                        </a:solidFill>
                        <a:effectLst/>
                        <a:latin typeface="Aptos Narrow" panose="020B0004020202020204" pitchFamily="34" charset="0"/>
                      </a:endParaRPr>
                    </a:p>
                  </a:txBody>
                  <a:tcPr marL="8929" marR="8929" marT="8929" marB="0" anchor="b"/>
                </a:tc>
                <a:tc>
                  <a:txBody>
                    <a:bodyPr/>
                    <a:lstStyle/>
                    <a:p>
                      <a:pPr algn="l" fontAlgn="b"/>
                      <a:endParaRPr lang="en-US" sz="1200" b="0" i="0" u="none" strike="noStrike">
                        <a:solidFill>
                          <a:srgbClr val="000000"/>
                        </a:solidFill>
                        <a:effectLst/>
                        <a:latin typeface="Aptos Narrow" panose="020B0004020202020204" pitchFamily="34" charset="0"/>
                      </a:endParaRPr>
                    </a:p>
                  </a:txBody>
                  <a:tcPr marL="8929" marR="8929" marT="8929" marB="0" anchor="b"/>
                </a:tc>
                <a:tc>
                  <a:txBody>
                    <a:bodyPr/>
                    <a:lstStyle/>
                    <a:p>
                      <a:pPr algn="l" fontAlgn="b"/>
                      <a:endParaRPr lang="en-US" sz="1200" b="0" i="0" u="none" strike="noStrike" dirty="0">
                        <a:solidFill>
                          <a:srgbClr val="000000"/>
                        </a:solidFill>
                        <a:effectLst/>
                        <a:latin typeface="Aptos Narrow" panose="020B0004020202020204" pitchFamily="34" charset="0"/>
                      </a:endParaRPr>
                    </a:p>
                  </a:txBody>
                  <a:tcPr marL="8929" marR="8929" marT="8929" marB="0" anchor="b"/>
                </a:tc>
                <a:tc>
                  <a:txBody>
                    <a:bodyPr/>
                    <a:lstStyle/>
                    <a:p>
                      <a:pPr algn="l" fontAlgn="b"/>
                      <a:endParaRPr lang="en-US" sz="1200" b="0" i="0" u="none" strike="noStrike">
                        <a:solidFill>
                          <a:srgbClr val="000000"/>
                        </a:solidFill>
                        <a:effectLst/>
                        <a:latin typeface="Aptos Narrow" panose="020B0004020202020204" pitchFamily="34" charset="0"/>
                      </a:endParaRPr>
                    </a:p>
                  </a:txBody>
                  <a:tcPr marL="8929" marR="8929" marT="8929" marB="0" anchor="b"/>
                </a:tc>
                <a:tc>
                  <a:txBody>
                    <a:bodyPr/>
                    <a:lstStyle/>
                    <a:p>
                      <a:pPr algn="l" fontAlgn="b"/>
                      <a:endParaRPr lang="en-US" sz="1200" b="0" i="0" u="none" strike="noStrike">
                        <a:solidFill>
                          <a:srgbClr val="000000"/>
                        </a:solidFill>
                        <a:effectLst/>
                        <a:latin typeface="Aptos Narrow" panose="020B0004020202020204" pitchFamily="34" charset="0"/>
                      </a:endParaRPr>
                    </a:p>
                  </a:txBody>
                  <a:tcPr marL="8929" marR="8929" marT="8929" marB="0" anchor="b"/>
                </a:tc>
                <a:tc>
                  <a:txBody>
                    <a:bodyPr/>
                    <a:lstStyle/>
                    <a:p>
                      <a:pPr algn="l" fontAlgn="b"/>
                      <a:endParaRPr lang="en-US" sz="1200" b="0" i="0" u="none" strike="noStrike">
                        <a:solidFill>
                          <a:srgbClr val="000000"/>
                        </a:solidFill>
                        <a:effectLst/>
                        <a:latin typeface="Aptos Narrow" panose="020B0004020202020204" pitchFamily="34" charset="0"/>
                      </a:endParaRPr>
                    </a:p>
                  </a:txBody>
                  <a:tcPr marL="8929" marR="8929" marT="8929" marB="0" anchor="b"/>
                </a:tc>
                <a:tc>
                  <a:txBody>
                    <a:bodyPr/>
                    <a:lstStyle/>
                    <a:p>
                      <a:pPr algn="l" fontAlgn="b"/>
                      <a:endParaRPr lang="en-US" sz="1200" b="0" i="0" u="none" strike="noStrike">
                        <a:solidFill>
                          <a:srgbClr val="000000"/>
                        </a:solidFill>
                        <a:effectLst/>
                        <a:latin typeface="Aptos Narrow" panose="020B0004020202020204" pitchFamily="34" charset="0"/>
                      </a:endParaRPr>
                    </a:p>
                  </a:txBody>
                  <a:tcPr marL="8929" marR="8929" marT="8929" marB="0" anchor="b"/>
                </a:tc>
                <a:tc>
                  <a:txBody>
                    <a:bodyPr/>
                    <a:lstStyle/>
                    <a:p>
                      <a:pPr algn="l" fontAlgn="b"/>
                      <a:endParaRPr lang="en-US" sz="1200" b="0" i="0" u="none" strike="noStrike" dirty="0">
                        <a:solidFill>
                          <a:srgbClr val="000000"/>
                        </a:solidFill>
                        <a:effectLst/>
                        <a:latin typeface="Aptos Narrow" panose="020B0004020202020204" pitchFamily="34" charset="0"/>
                      </a:endParaRPr>
                    </a:p>
                  </a:txBody>
                  <a:tcPr marL="8929" marR="8929" marT="8929" marB="0" anchor="b"/>
                </a:tc>
                <a:tc>
                  <a:txBody>
                    <a:bodyPr/>
                    <a:lstStyle/>
                    <a:p>
                      <a:pPr algn="l" fontAlgn="b"/>
                      <a:endParaRPr lang="en-US" sz="1200" b="0" i="0" u="none" strike="noStrike" dirty="0">
                        <a:solidFill>
                          <a:srgbClr val="000000"/>
                        </a:solidFill>
                        <a:effectLst/>
                        <a:highlight>
                          <a:srgbClr val="FFCC00"/>
                        </a:highlight>
                        <a:latin typeface="Aptos Narrow" panose="020B0004020202020204" pitchFamily="34" charset="0"/>
                      </a:endParaRPr>
                    </a:p>
                  </a:txBody>
                  <a:tcPr marL="8929" marR="8929" marT="8929" marB="0" anchor="b"/>
                </a:tc>
                <a:tc>
                  <a:txBody>
                    <a:bodyPr/>
                    <a:lstStyle/>
                    <a:p>
                      <a:pPr algn="l" fontAlgn="b"/>
                      <a:endParaRPr lang="en-US" sz="1200" b="0" i="0" u="none" strike="noStrike">
                        <a:solidFill>
                          <a:srgbClr val="000000"/>
                        </a:solidFill>
                        <a:effectLst/>
                        <a:latin typeface="Aptos Narrow" panose="020B0004020202020204" pitchFamily="34" charset="0"/>
                      </a:endParaRPr>
                    </a:p>
                  </a:txBody>
                  <a:tcPr marL="8929" marR="8929" marT="8929" marB="0" anchor="b"/>
                </a:tc>
                <a:tc>
                  <a:txBody>
                    <a:bodyPr/>
                    <a:lstStyle/>
                    <a:p>
                      <a:pPr algn="l" fontAlgn="b"/>
                      <a:endParaRPr lang="en-US" sz="1200" b="0" i="0" u="none" strike="noStrike">
                        <a:solidFill>
                          <a:srgbClr val="000000"/>
                        </a:solidFill>
                        <a:effectLst/>
                        <a:latin typeface="Aptos Narrow" panose="020B0004020202020204" pitchFamily="34" charset="0"/>
                      </a:endParaRPr>
                    </a:p>
                  </a:txBody>
                  <a:tcPr marL="8929" marR="8929" marT="8929" marB="0" anchor="b"/>
                </a:tc>
                <a:tc>
                  <a:txBody>
                    <a:bodyPr/>
                    <a:lstStyle/>
                    <a:p>
                      <a:pPr algn="l" fontAlgn="b"/>
                      <a:endParaRPr lang="en-US" sz="1200" b="0" i="0" u="none" strike="noStrike" dirty="0">
                        <a:solidFill>
                          <a:srgbClr val="000000"/>
                        </a:solidFill>
                        <a:effectLst/>
                        <a:latin typeface="Aptos Narrow" panose="020B0004020202020204" pitchFamily="34" charset="0"/>
                      </a:endParaRPr>
                    </a:p>
                  </a:txBody>
                  <a:tcPr marL="8929" marR="8929" marT="8929" marB="0" anchor="b"/>
                </a:tc>
                <a:tc>
                  <a:txBody>
                    <a:bodyPr/>
                    <a:lstStyle/>
                    <a:p>
                      <a:pPr algn="l" fontAlgn="b"/>
                      <a:endParaRPr lang="en-US" sz="1200" b="0" i="0" u="none" strike="noStrike" dirty="0">
                        <a:solidFill>
                          <a:srgbClr val="000000"/>
                        </a:solidFill>
                        <a:effectLst/>
                        <a:latin typeface="Aptos Narrow" panose="020B0004020202020204" pitchFamily="34" charset="0"/>
                      </a:endParaRPr>
                    </a:p>
                  </a:txBody>
                  <a:tcPr marL="8929" marR="8929" marT="8929" marB="0" anchor="b"/>
                </a:tc>
                <a:tc>
                  <a:txBody>
                    <a:bodyPr/>
                    <a:lstStyle/>
                    <a:p>
                      <a:pPr algn="l" fontAlgn="b"/>
                      <a:endParaRPr lang="en-US" sz="1200" b="0" i="0" u="none" strike="noStrike">
                        <a:solidFill>
                          <a:srgbClr val="000000"/>
                        </a:solidFill>
                        <a:effectLst/>
                        <a:latin typeface="Aptos Narrow" panose="020B0004020202020204" pitchFamily="34" charset="0"/>
                      </a:endParaRPr>
                    </a:p>
                  </a:txBody>
                  <a:tcPr marL="8929" marR="8929" marT="8929" marB="0" anchor="b"/>
                </a:tc>
                <a:tc>
                  <a:txBody>
                    <a:bodyPr/>
                    <a:lstStyle/>
                    <a:p>
                      <a:pPr algn="l" fontAlgn="b"/>
                      <a:endParaRPr lang="en-US" sz="1200" b="0" i="0" u="none" strike="noStrike">
                        <a:solidFill>
                          <a:srgbClr val="000000"/>
                        </a:solidFill>
                        <a:effectLst/>
                        <a:latin typeface="Aptos Narrow" panose="020B0004020202020204" pitchFamily="34" charset="0"/>
                      </a:endParaRPr>
                    </a:p>
                  </a:txBody>
                  <a:tcPr marL="8929" marR="8929" marT="8929" marB="0" anchor="b"/>
                </a:tc>
                <a:extLst>
                  <a:ext uri="{0D108BD9-81ED-4DB2-BD59-A6C34878D82A}">
                    <a16:rowId xmlns:a16="http://schemas.microsoft.com/office/drawing/2014/main" val="2618402707"/>
                  </a:ext>
                </a:extLst>
              </a:tr>
              <a:tr h="300315">
                <a:tc>
                  <a:txBody>
                    <a:bodyPr/>
                    <a:lstStyle/>
                    <a:p>
                      <a:pPr algn="l" fontAlgn="b"/>
                      <a:endParaRPr lang="en-US" sz="1200" b="0" i="0" u="none" strike="noStrike">
                        <a:solidFill>
                          <a:srgbClr val="000000"/>
                        </a:solidFill>
                        <a:effectLst/>
                        <a:latin typeface="Aptos Narrow" panose="020B0004020202020204" pitchFamily="34" charset="0"/>
                      </a:endParaRPr>
                    </a:p>
                  </a:txBody>
                  <a:tcPr marL="8929" marR="8929" marT="8929" marB="0" anchor="b"/>
                </a:tc>
                <a:tc>
                  <a:txBody>
                    <a:bodyPr/>
                    <a:lstStyle/>
                    <a:p>
                      <a:pPr algn="l" fontAlgn="b"/>
                      <a:endParaRPr lang="en-US" sz="1200" b="0" i="0" u="none" strike="noStrike">
                        <a:solidFill>
                          <a:srgbClr val="000000"/>
                        </a:solidFill>
                        <a:effectLst/>
                        <a:latin typeface="Aptos Narrow" panose="020B0004020202020204" pitchFamily="34" charset="0"/>
                      </a:endParaRPr>
                    </a:p>
                  </a:txBody>
                  <a:tcPr marL="8929" marR="8929" marT="8929" marB="0" anchor="b"/>
                </a:tc>
                <a:tc>
                  <a:txBody>
                    <a:bodyPr/>
                    <a:lstStyle/>
                    <a:p>
                      <a:pPr algn="l" fontAlgn="b"/>
                      <a:endParaRPr lang="en-US" sz="1200" b="0" i="0" u="none" strike="noStrike">
                        <a:solidFill>
                          <a:srgbClr val="000000"/>
                        </a:solidFill>
                        <a:effectLst/>
                        <a:latin typeface="Aptos Narrow" panose="020B0004020202020204" pitchFamily="34" charset="0"/>
                      </a:endParaRPr>
                    </a:p>
                  </a:txBody>
                  <a:tcPr marL="8929" marR="8929" marT="8929" marB="0" anchor="b"/>
                </a:tc>
                <a:tc>
                  <a:txBody>
                    <a:bodyPr/>
                    <a:lstStyle/>
                    <a:p>
                      <a:pPr algn="l" fontAlgn="b"/>
                      <a:endParaRPr lang="en-US" sz="1200" b="0" i="0" u="none" strike="noStrike">
                        <a:solidFill>
                          <a:srgbClr val="000000"/>
                        </a:solidFill>
                        <a:effectLst/>
                        <a:latin typeface="Aptos Narrow" panose="020B0004020202020204" pitchFamily="34" charset="0"/>
                      </a:endParaRPr>
                    </a:p>
                  </a:txBody>
                  <a:tcPr marL="8929" marR="8929" marT="8929" marB="0" anchor="b"/>
                </a:tc>
                <a:tc>
                  <a:txBody>
                    <a:bodyPr/>
                    <a:lstStyle/>
                    <a:p>
                      <a:pPr algn="l" fontAlgn="b"/>
                      <a:endParaRPr lang="en-US" sz="1200" b="0" i="0" u="none" strike="noStrike">
                        <a:solidFill>
                          <a:srgbClr val="000000"/>
                        </a:solidFill>
                        <a:effectLst/>
                        <a:latin typeface="Aptos Narrow" panose="020B0004020202020204" pitchFamily="34" charset="0"/>
                      </a:endParaRPr>
                    </a:p>
                  </a:txBody>
                  <a:tcPr marL="8929" marR="8929" marT="8929" marB="0" anchor="b"/>
                </a:tc>
                <a:tc>
                  <a:txBody>
                    <a:bodyPr/>
                    <a:lstStyle/>
                    <a:p>
                      <a:pPr algn="l" fontAlgn="b"/>
                      <a:endParaRPr lang="en-US" sz="1200" b="0" i="0" u="none" strike="noStrike">
                        <a:solidFill>
                          <a:srgbClr val="000000"/>
                        </a:solidFill>
                        <a:effectLst/>
                        <a:latin typeface="Aptos Narrow" panose="020B0004020202020204" pitchFamily="34" charset="0"/>
                      </a:endParaRPr>
                    </a:p>
                  </a:txBody>
                  <a:tcPr marL="8929" marR="8929" marT="8929" marB="0" anchor="b"/>
                </a:tc>
                <a:tc>
                  <a:txBody>
                    <a:bodyPr/>
                    <a:lstStyle/>
                    <a:p>
                      <a:pPr algn="l" fontAlgn="b"/>
                      <a:endParaRPr lang="en-US" sz="1200" b="0" i="0" u="none" strike="noStrike">
                        <a:solidFill>
                          <a:srgbClr val="000000"/>
                        </a:solidFill>
                        <a:effectLst/>
                        <a:latin typeface="Aptos Narrow" panose="020B0004020202020204" pitchFamily="34" charset="0"/>
                      </a:endParaRPr>
                    </a:p>
                  </a:txBody>
                  <a:tcPr marL="8929" marR="8929" marT="8929" marB="0" anchor="b"/>
                </a:tc>
                <a:tc>
                  <a:txBody>
                    <a:bodyPr/>
                    <a:lstStyle/>
                    <a:p>
                      <a:pPr algn="l" fontAlgn="b"/>
                      <a:endParaRPr lang="en-US" sz="1200" b="0" i="0" u="none" strike="noStrike">
                        <a:solidFill>
                          <a:srgbClr val="000000"/>
                        </a:solidFill>
                        <a:effectLst/>
                        <a:latin typeface="Aptos Narrow" panose="020B0004020202020204" pitchFamily="34" charset="0"/>
                      </a:endParaRPr>
                    </a:p>
                  </a:txBody>
                  <a:tcPr marL="8929" marR="8929" marT="8929" marB="0" anchor="b"/>
                </a:tc>
                <a:tc>
                  <a:txBody>
                    <a:bodyPr/>
                    <a:lstStyle/>
                    <a:p>
                      <a:pPr algn="l" fontAlgn="b"/>
                      <a:endParaRPr lang="en-US" sz="1200" b="0" i="0" u="none" strike="noStrike">
                        <a:solidFill>
                          <a:srgbClr val="000000"/>
                        </a:solidFill>
                        <a:effectLst/>
                        <a:latin typeface="Aptos Narrow" panose="020B0004020202020204" pitchFamily="34" charset="0"/>
                      </a:endParaRPr>
                    </a:p>
                  </a:txBody>
                  <a:tcPr marL="8929" marR="8929" marT="8929" marB="0" anchor="b"/>
                </a:tc>
                <a:tc>
                  <a:txBody>
                    <a:bodyPr/>
                    <a:lstStyle/>
                    <a:p>
                      <a:pPr algn="l" fontAlgn="b"/>
                      <a:endParaRPr lang="en-US" sz="1200" b="0" i="0" u="none" strike="noStrike">
                        <a:solidFill>
                          <a:srgbClr val="000000"/>
                        </a:solidFill>
                        <a:effectLst/>
                        <a:latin typeface="Aptos Narrow" panose="020B0004020202020204" pitchFamily="34" charset="0"/>
                      </a:endParaRPr>
                    </a:p>
                  </a:txBody>
                  <a:tcPr marL="8929" marR="8929" marT="8929" marB="0" anchor="b"/>
                </a:tc>
                <a:tc>
                  <a:txBody>
                    <a:bodyPr/>
                    <a:lstStyle/>
                    <a:p>
                      <a:pPr algn="l" fontAlgn="b"/>
                      <a:endParaRPr lang="en-US" sz="1200" b="0" i="0" u="none" strike="noStrike">
                        <a:solidFill>
                          <a:srgbClr val="000000"/>
                        </a:solidFill>
                        <a:effectLst/>
                        <a:latin typeface="Aptos Narrow" panose="020B0004020202020204" pitchFamily="34" charset="0"/>
                      </a:endParaRPr>
                    </a:p>
                  </a:txBody>
                  <a:tcPr marL="8929" marR="8929" marT="8929" marB="0" anchor="b"/>
                </a:tc>
                <a:tc>
                  <a:txBody>
                    <a:bodyPr/>
                    <a:lstStyle/>
                    <a:p>
                      <a:pPr algn="l" fontAlgn="b"/>
                      <a:endParaRPr lang="en-US" sz="1200" b="0" i="0" u="none" strike="noStrike" dirty="0">
                        <a:solidFill>
                          <a:srgbClr val="000000"/>
                        </a:solidFill>
                        <a:effectLst/>
                        <a:latin typeface="Aptos Narrow" panose="020B0004020202020204" pitchFamily="34" charset="0"/>
                      </a:endParaRPr>
                    </a:p>
                  </a:txBody>
                  <a:tcPr marL="8929" marR="8929" marT="8929" marB="0" anchor="b"/>
                </a:tc>
                <a:tc>
                  <a:txBody>
                    <a:bodyPr/>
                    <a:lstStyle/>
                    <a:p>
                      <a:pPr algn="l" fontAlgn="b"/>
                      <a:endParaRPr lang="en-US" sz="1200" b="0" i="0" u="none" strike="noStrike" dirty="0">
                        <a:solidFill>
                          <a:srgbClr val="000000"/>
                        </a:solidFill>
                        <a:effectLst/>
                        <a:highlight>
                          <a:srgbClr val="FFCC00"/>
                        </a:highlight>
                        <a:latin typeface="Aptos Narrow" panose="020B0004020202020204" pitchFamily="34" charset="0"/>
                      </a:endParaRPr>
                    </a:p>
                  </a:txBody>
                  <a:tcPr marL="8929" marR="8929" marT="8929" marB="0" anchor="b"/>
                </a:tc>
                <a:tc>
                  <a:txBody>
                    <a:bodyPr/>
                    <a:lstStyle/>
                    <a:p>
                      <a:pPr algn="l" fontAlgn="b"/>
                      <a:endParaRPr lang="en-US" sz="1200" b="0" i="0" u="none" strike="noStrike">
                        <a:solidFill>
                          <a:srgbClr val="000000"/>
                        </a:solidFill>
                        <a:effectLst/>
                        <a:latin typeface="Aptos Narrow" panose="020B0004020202020204" pitchFamily="34" charset="0"/>
                      </a:endParaRPr>
                    </a:p>
                  </a:txBody>
                  <a:tcPr marL="8929" marR="8929" marT="8929" marB="0" anchor="b"/>
                </a:tc>
                <a:tc>
                  <a:txBody>
                    <a:bodyPr/>
                    <a:lstStyle/>
                    <a:p>
                      <a:pPr algn="l" fontAlgn="b"/>
                      <a:endParaRPr lang="en-US" sz="1200" b="0" i="0" u="none" strike="noStrike">
                        <a:solidFill>
                          <a:srgbClr val="000000"/>
                        </a:solidFill>
                        <a:effectLst/>
                        <a:latin typeface="Aptos Narrow" panose="020B0004020202020204" pitchFamily="34" charset="0"/>
                      </a:endParaRPr>
                    </a:p>
                  </a:txBody>
                  <a:tcPr marL="8929" marR="8929" marT="8929" marB="0" anchor="b"/>
                </a:tc>
                <a:tc>
                  <a:txBody>
                    <a:bodyPr/>
                    <a:lstStyle/>
                    <a:p>
                      <a:pPr algn="l" fontAlgn="b"/>
                      <a:endParaRPr lang="en-US" sz="1200" b="0" i="0" u="none" strike="noStrike">
                        <a:solidFill>
                          <a:srgbClr val="000000"/>
                        </a:solidFill>
                        <a:effectLst/>
                        <a:latin typeface="Aptos Narrow" panose="020B0004020202020204" pitchFamily="34" charset="0"/>
                      </a:endParaRPr>
                    </a:p>
                  </a:txBody>
                  <a:tcPr marL="8929" marR="8929" marT="8929" marB="0" anchor="b"/>
                </a:tc>
                <a:tc>
                  <a:txBody>
                    <a:bodyPr/>
                    <a:lstStyle/>
                    <a:p>
                      <a:pPr algn="l" fontAlgn="b"/>
                      <a:endParaRPr lang="en-US" sz="1200" b="0" i="0" u="none" strike="noStrike" dirty="0">
                        <a:solidFill>
                          <a:srgbClr val="000000"/>
                        </a:solidFill>
                        <a:effectLst/>
                        <a:latin typeface="Aptos Narrow" panose="020B0004020202020204" pitchFamily="34" charset="0"/>
                      </a:endParaRPr>
                    </a:p>
                  </a:txBody>
                  <a:tcPr marL="8929" marR="8929" marT="8929" marB="0" anchor="b"/>
                </a:tc>
                <a:tc>
                  <a:txBody>
                    <a:bodyPr/>
                    <a:lstStyle/>
                    <a:p>
                      <a:pPr algn="l" fontAlgn="b"/>
                      <a:endParaRPr lang="en-US" sz="1200" b="0" i="0" u="none" strike="noStrike">
                        <a:solidFill>
                          <a:srgbClr val="000000"/>
                        </a:solidFill>
                        <a:effectLst/>
                        <a:latin typeface="Aptos Narrow" panose="020B0004020202020204" pitchFamily="34" charset="0"/>
                      </a:endParaRPr>
                    </a:p>
                  </a:txBody>
                  <a:tcPr marL="8929" marR="8929" marT="8929" marB="0" anchor="b"/>
                </a:tc>
                <a:tc>
                  <a:txBody>
                    <a:bodyPr/>
                    <a:lstStyle/>
                    <a:p>
                      <a:pPr algn="l" fontAlgn="b"/>
                      <a:endParaRPr lang="en-US" sz="1200" b="0" i="0" u="none" strike="noStrike">
                        <a:solidFill>
                          <a:srgbClr val="000000"/>
                        </a:solidFill>
                        <a:effectLst/>
                        <a:latin typeface="Aptos Narrow" panose="020B0004020202020204" pitchFamily="34" charset="0"/>
                      </a:endParaRPr>
                    </a:p>
                  </a:txBody>
                  <a:tcPr marL="8929" marR="8929" marT="8929" marB="0" anchor="b"/>
                </a:tc>
                <a:extLst>
                  <a:ext uri="{0D108BD9-81ED-4DB2-BD59-A6C34878D82A}">
                    <a16:rowId xmlns:a16="http://schemas.microsoft.com/office/drawing/2014/main" val="1285310903"/>
                  </a:ext>
                </a:extLst>
              </a:tr>
              <a:tr h="300315">
                <a:tc>
                  <a:txBody>
                    <a:bodyPr/>
                    <a:lstStyle/>
                    <a:p>
                      <a:pPr algn="l" fontAlgn="b"/>
                      <a:endParaRPr lang="en-US" sz="1200" b="0" i="0" u="none" strike="noStrike">
                        <a:solidFill>
                          <a:srgbClr val="000000"/>
                        </a:solidFill>
                        <a:effectLst/>
                        <a:latin typeface="Aptos Narrow" panose="020B0004020202020204" pitchFamily="34" charset="0"/>
                      </a:endParaRPr>
                    </a:p>
                  </a:txBody>
                  <a:tcPr marL="8929" marR="8929" marT="8929" marB="0" anchor="b"/>
                </a:tc>
                <a:tc>
                  <a:txBody>
                    <a:bodyPr/>
                    <a:lstStyle/>
                    <a:p>
                      <a:pPr algn="l" fontAlgn="b"/>
                      <a:endParaRPr lang="en-US" sz="1200" b="0" i="0" u="none" strike="noStrike">
                        <a:solidFill>
                          <a:srgbClr val="000000"/>
                        </a:solidFill>
                        <a:effectLst/>
                        <a:latin typeface="Aptos Narrow" panose="020B0004020202020204" pitchFamily="34" charset="0"/>
                      </a:endParaRPr>
                    </a:p>
                  </a:txBody>
                  <a:tcPr marL="8929" marR="8929" marT="8929" marB="0" anchor="b"/>
                </a:tc>
                <a:tc>
                  <a:txBody>
                    <a:bodyPr/>
                    <a:lstStyle/>
                    <a:p>
                      <a:pPr algn="l" fontAlgn="b"/>
                      <a:endParaRPr lang="en-US" sz="1200" b="0" i="0" u="none" strike="noStrike">
                        <a:solidFill>
                          <a:srgbClr val="000000"/>
                        </a:solidFill>
                        <a:effectLst/>
                        <a:latin typeface="Aptos Narrow" panose="020B0004020202020204" pitchFamily="34" charset="0"/>
                      </a:endParaRPr>
                    </a:p>
                  </a:txBody>
                  <a:tcPr marL="8929" marR="8929" marT="8929" marB="0" anchor="b"/>
                </a:tc>
                <a:tc>
                  <a:txBody>
                    <a:bodyPr/>
                    <a:lstStyle/>
                    <a:p>
                      <a:pPr algn="l" fontAlgn="b"/>
                      <a:endParaRPr lang="en-US" sz="1200" b="0" i="0" u="none" strike="noStrike">
                        <a:solidFill>
                          <a:srgbClr val="000000"/>
                        </a:solidFill>
                        <a:effectLst/>
                        <a:latin typeface="Aptos Narrow" panose="020B0004020202020204" pitchFamily="34" charset="0"/>
                      </a:endParaRPr>
                    </a:p>
                  </a:txBody>
                  <a:tcPr marL="8929" marR="8929" marT="8929" marB="0" anchor="b"/>
                </a:tc>
                <a:tc>
                  <a:txBody>
                    <a:bodyPr/>
                    <a:lstStyle/>
                    <a:p>
                      <a:pPr algn="l" fontAlgn="b"/>
                      <a:endParaRPr lang="en-US" sz="1200" b="0" i="0" u="none" strike="noStrike">
                        <a:solidFill>
                          <a:srgbClr val="000000"/>
                        </a:solidFill>
                        <a:effectLst/>
                        <a:latin typeface="Aptos Narrow" panose="020B0004020202020204" pitchFamily="34" charset="0"/>
                      </a:endParaRPr>
                    </a:p>
                  </a:txBody>
                  <a:tcPr marL="8929" marR="8929" marT="8929" marB="0" anchor="b"/>
                </a:tc>
                <a:tc>
                  <a:txBody>
                    <a:bodyPr/>
                    <a:lstStyle/>
                    <a:p>
                      <a:pPr algn="l" fontAlgn="b"/>
                      <a:endParaRPr lang="en-US" sz="1200" b="0" i="0" u="none" strike="noStrike">
                        <a:solidFill>
                          <a:srgbClr val="000000"/>
                        </a:solidFill>
                        <a:effectLst/>
                        <a:latin typeface="Aptos Narrow" panose="020B0004020202020204" pitchFamily="34" charset="0"/>
                      </a:endParaRPr>
                    </a:p>
                  </a:txBody>
                  <a:tcPr marL="8929" marR="8929" marT="8929" marB="0" anchor="b"/>
                </a:tc>
                <a:tc>
                  <a:txBody>
                    <a:bodyPr/>
                    <a:lstStyle/>
                    <a:p>
                      <a:pPr algn="l" fontAlgn="b"/>
                      <a:endParaRPr lang="en-US" sz="1200" b="0" i="0" u="none" strike="noStrike">
                        <a:solidFill>
                          <a:srgbClr val="000000"/>
                        </a:solidFill>
                        <a:effectLst/>
                        <a:latin typeface="Aptos Narrow" panose="020B0004020202020204" pitchFamily="34" charset="0"/>
                      </a:endParaRPr>
                    </a:p>
                  </a:txBody>
                  <a:tcPr marL="8929" marR="8929" marT="8929" marB="0" anchor="b"/>
                </a:tc>
                <a:tc>
                  <a:txBody>
                    <a:bodyPr/>
                    <a:lstStyle/>
                    <a:p>
                      <a:pPr algn="l" fontAlgn="b"/>
                      <a:endParaRPr lang="en-US" sz="1200" b="0" i="0" u="none" strike="noStrike">
                        <a:solidFill>
                          <a:srgbClr val="000000"/>
                        </a:solidFill>
                        <a:effectLst/>
                        <a:latin typeface="Aptos Narrow" panose="020B0004020202020204" pitchFamily="34" charset="0"/>
                      </a:endParaRPr>
                    </a:p>
                  </a:txBody>
                  <a:tcPr marL="8929" marR="8929" marT="8929" marB="0" anchor="b"/>
                </a:tc>
                <a:tc>
                  <a:txBody>
                    <a:bodyPr/>
                    <a:lstStyle/>
                    <a:p>
                      <a:pPr algn="l" fontAlgn="b"/>
                      <a:endParaRPr lang="en-US" sz="1200" b="0" i="0" u="none" strike="noStrike">
                        <a:solidFill>
                          <a:srgbClr val="000000"/>
                        </a:solidFill>
                        <a:effectLst/>
                        <a:latin typeface="Aptos Narrow" panose="020B0004020202020204" pitchFamily="34" charset="0"/>
                      </a:endParaRPr>
                    </a:p>
                  </a:txBody>
                  <a:tcPr marL="8929" marR="8929" marT="8929" marB="0" anchor="b"/>
                </a:tc>
                <a:tc>
                  <a:txBody>
                    <a:bodyPr/>
                    <a:lstStyle/>
                    <a:p>
                      <a:pPr algn="l" fontAlgn="b"/>
                      <a:endParaRPr lang="en-US" sz="1200" b="0" i="0" u="none" strike="noStrike">
                        <a:solidFill>
                          <a:srgbClr val="000000"/>
                        </a:solidFill>
                        <a:effectLst/>
                        <a:latin typeface="Aptos Narrow" panose="020B0004020202020204" pitchFamily="34" charset="0"/>
                      </a:endParaRPr>
                    </a:p>
                  </a:txBody>
                  <a:tcPr marL="8929" marR="8929" marT="8929" marB="0" anchor="b"/>
                </a:tc>
                <a:tc>
                  <a:txBody>
                    <a:bodyPr/>
                    <a:lstStyle/>
                    <a:p>
                      <a:pPr algn="l" fontAlgn="b"/>
                      <a:endParaRPr lang="en-US" sz="1200" b="0" i="0" u="none" strike="noStrike">
                        <a:solidFill>
                          <a:srgbClr val="000000"/>
                        </a:solidFill>
                        <a:effectLst/>
                        <a:latin typeface="Aptos Narrow" panose="020B0004020202020204" pitchFamily="34" charset="0"/>
                      </a:endParaRPr>
                    </a:p>
                  </a:txBody>
                  <a:tcPr marL="8929" marR="8929" marT="8929" marB="0" anchor="b"/>
                </a:tc>
                <a:tc>
                  <a:txBody>
                    <a:bodyPr/>
                    <a:lstStyle/>
                    <a:p>
                      <a:pPr algn="l" fontAlgn="b"/>
                      <a:endParaRPr lang="en-US" sz="1200" b="0" i="0" u="none" strike="noStrike" dirty="0">
                        <a:solidFill>
                          <a:srgbClr val="000000"/>
                        </a:solidFill>
                        <a:effectLst/>
                        <a:latin typeface="Aptos Narrow" panose="020B0004020202020204" pitchFamily="34" charset="0"/>
                      </a:endParaRPr>
                    </a:p>
                  </a:txBody>
                  <a:tcPr marL="8929" marR="8929" marT="8929" marB="0" anchor="b"/>
                </a:tc>
                <a:tc>
                  <a:txBody>
                    <a:bodyPr/>
                    <a:lstStyle/>
                    <a:p>
                      <a:pPr algn="l" fontAlgn="b"/>
                      <a:endParaRPr lang="en-US" sz="1200" b="0" i="0" u="none" strike="noStrike" dirty="0">
                        <a:solidFill>
                          <a:srgbClr val="000000"/>
                        </a:solidFill>
                        <a:effectLst/>
                        <a:highlight>
                          <a:srgbClr val="FFCC00"/>
                        </a:highlight>
                        <a:latin typeface="Aptos Narrow" panose="020B0004020202020204" pitchFamily="34" charset="0"/>
                      </a:endParaRPr>
                    </a:p>
                  </a:txBody>
                  <a:tcPr marL="8929" marR="8929" marT="8929" marB="0" anchor="b"/>
                </a:tc>
                <a:tc>
                  <a:txBody>
                    <a:bodyPr/>
                    <a:lstStyle/>
                    <a:p>
                      <a:pPr algn="l" fontAlgn="b"/>
                      <a:endParaRPr lang="en-US" sz="1200" b="0" i="0" u="none" strike="noStrike">
                        <a:solidFill>
                          <a:srgbClr val="000000"/>
                        </a:solidFill>
                        <a:effectLst/>
                        <a:latin typeface="Aptos Narrow" panose="020B0004020202020204" pitchFamily="34" charset="0"/>
                      </a:endParaRPr>
                    </a:p>
                  </a:txBody>
                  <a:tcPr marL="8929" marR="8929" marT="8929" marB="0" anchor="b"/>
                </a:tc>
                <a:tc>
                  <a:txBody>
                    <a:bodyPr/>
                    <a:lstStyle/>
                    <a:p>
                      <a:pPr algn="l" fontAlgn="b"/>
                      <a:endParaRPr lang="en-US" sz="1200" b="0" i="0" u="none" strike="noStrike">
                        <a:solidFill>
                          <a:srgbClr val="000000"/>
                        </a:solidFill>
                        <a:effectLst/>
                        <a:latin typeface="Aptos Narrow" panose="020B0004020202020204" pitchFamily="34" charset="0"/>
                      </a:endParaRPr>
                    </a:p>
                  </a:txBody>
                  <a:tcPr marL="8929" marR="8929" marT="8929" marB="0" anchor="b"/>
                </a:tc>
                <a:tc>
                  <a:txBody>
                    <a:bodyPr/>
                    <a:lstStyle/>
                    <a:p>
                      <a:pPr algn="l" fontAlgn="b"/>
                      <a:endParaRPr lang="en-US" sz="1200" b="0" i="0" u="none" strike="noStrike">
                        <a:solidFill>
                          <a:srgbClr val="000000"/>
                        </a:solidFill>
                        <a:effectLst/>
                        <a:latin typeface="Aptos Narrow" panose="020B0004020202020204" pitchFamily="34" charset="0"/>
                      </a:endParaRPr>
                    </a:p>
                  </a:txBody>
                  <a:tcPr marL="8929" marR="8929" marT="8929" marB="0" anchor="b"/>
                </a:tc>
                <a:tc>
                  <a:txBody>
                    <a:bodyPr/>
                    <a:lstStyle/>
                    <a:p>
                      <a:pPr algn="l" fontAlgn="b"/>
                      <a:endParaRPr lang="en-US" sz="1200" b="0" i="0" u="none" strike="noStrike" dirty="0">
                        <a:solidFill>
                          <a:srgbClr val="000000"/>
                        </a:solidFill>
                        <a:effectLst/>
                        <a:latin typeface="Aptos Narrow" panose="020B0004020202020204" pitchFamily="34" charset="0"/>
                      </a:endParaRPr>
                    </a:p>
                  </a:txBody>
                  <a:tcPr marL="8929" marR="8929" marT="8929" marB="0" anchor="b"/>
                </a:tc>
                <a:tc>
                  <a:txBody>
                    <a:bodyPr/>
                    <a:lstStyle/>
                    <a:p>
                      <a:pPr algn="l" fontAlgn="b"/>
                      <a:endParaRPr lang="en-US" sz="1200" b="0" i="0" u="none" strike="noStrike" dirty="0">
                        <a:solidFill>
                          <a:srgbClr val="000000"/>
                        </a:solidFill>
                        <a:effectLst/>
                        <a:latin typeface="Aptos Narrow" panose="020B0004020202020204" pitchFamily="34" charset="0"/>
                      </a:endParaRPr>
                    </a:p>
                  </a:txBody>
                  <a:tcPr marL="8929" marR="8929" marT="8929" marB="0" anchor="b"/>
                </a:tc>
                <a:tc>
                  <a:txBody>
                    <a:bodyPr/>
                    <a:lstStyle/>
                    <a:p>
                      <a:pPr algn="l" fontAlgn="b"/>
                      <a:endParaRPr lang="en-US" sz="1200" b="0" i="0" u="none" strike="noStrike">
                        <a:solidFill>
                          <a:srgbClr val="000000"/>
                        </a:solidFill>
                        <a:effectLst/>
                        <a:latin typeface="Aptos Narrow" panose="020B0004020202020204" pitchFamily="34" charset="0"/>
                      </a:endParaRPr>
                    </a:p>
                  </a:txBody>
                  <a:tcPr marL="8929" marR="8929" marT="8929" marB="0" anchor="b"/>
                </a:tc>
                <a:extLst>
                  <a:ext uri="{0D108BD9-81ED-4DB2-BD59-A6C34878D82A}">
                    <a16:rowId xmlns:a16="http://schemas.microsoft.com/office/drawing/2014/main" val="3370175418"/>
                  </a:ext>
                </a:extLst>
              </a:tr>
              <a:tr h="495961">
                <a:tc gridSpan="2">
                  <a:txBody>
                    <a:bodyPr/>
                    <a:lstStyle/>
                    <a:p>
                      <a:pPr algn="l" fontAlgn="b"/>
                      <a:r>
                        <a:rPr lang="en-US" sz="1200" u="none" strike="noStrike" dirty="0">
                          <a:solidFill>
                            <a:schemeClr val="bg1"/>
                          </a:solidFill>
                          <a:effectLst/>
                          <a:highlight>
                            <a:srgbClr val="FFFF00"/>
                          </a:highlight>
                        </a:rPr>
                        <a:t>2023-2024</a:t>
                      </a:r>
                      <a:endParaRPr lang="en-US" sz="1200" b="0" i="0" u="none" strike="noStrike" dirty="0">
                        <a:solidFill>
                          <a:schemeClr val="bg1"/>
                        </a:solidFill>
                        <a:effectLst/>
                        <a:highlight>
                          <a:srgbClr val="FFFF00"/>
                        </a:highlight>
                        <a:latin typeface="Aptos Narrow" panose="020B0004020202020204" pitchFamily="34" charset="0"/>
                      </a:endParaRPr>
                    </a:p>
                  </a:txBody>
                  <a:tcPr marL="8929" marR="8929" marT="8929" marB="0" anchor="b"/>
                </a:tc>
                <a:tc hMerge="1">
                  <a:txBody>
                    <a:bodyPr/>
                    <a:lstStyle/>
                    <a:p>
                      <a:endParaRPr lang="en-US"/>
                    </a:p>
                  </a:txBody>
                  <a:tcPr/>
                </a:tc>
                <a:tc>
                  <a:txBody>
                    <a:bodyPr/>
                    <a:lstStyle/>
                    <a:p>
                      <a:pPr algn="l" fontAlgn="b"/>
                      <a:endParaRPr lang="en-US" sz="1200" b="0" i="0" u="none" strike="noStrike" dirty="0">
                        <a:solidFill>
                          <a:srgbClr val="000000"/>
                        </a:solidFill>
                        <a:effectLst/>
                        <a:latin typeface="Aptos Narrow" panose="020B0004020202020204" pitchFamily="34" charset="0"/>
                      </a:endParaRPr>
                    </a:p>
                  </a:txBody>
                  <a:tcPr marL="8929" marR="8929" marT="8929" marB="0" anchor="b"/>
                </a:tc>
                <a:tc>
                  <a:txBody>
                    <a:bodyPr/>
                    <a:lstStyle/>
                    <a:p>
                      <a:pPr algn="l" fontAlgn="b"/>
                      <a:endParaRPr lang="en-US" sz="1200" b="0" i="0" u="none" strike="noStrike">
                        <a:solidFill>
                          <a:srgbClr val="000000"/>
                        </a:solidFill>
                        <a:effectLst/>
                        <a:latin typeface="Aptos Narrow" panose="020B0004020202020204" pitchFamily="34" charset="0"/>
                      </a:endParaRPr>
                    </a:p>
                  </a:txBody>
                  <a:tcPr marL="8929" marR="8929" marT="8929" marB="0" anchor="b"/>
                </a:tc>
                <a:tc>
                  <a:txBody>
                    <a:bodyPr/>
                    <a:lstStyle/>
                    <a:p>
                      <a:pPr algn="l" fontAlgn="b"/>
                      <a:endParaRPr lang="en-US" sz="1200" b="0" i="0" u="none" strike="noStrike">
                        <a:solidFill>
                          <a:srgbClr val="000000"/>
                        </a:solidFill>
                        <a:effectLst/>
                        <a:latin typeface="Aptos Narrow" panose="020B0004020202020204" pitchFamily="34" charset="0"/>
                      </a:endParaRPr>
                    </a:p>
                  </a:txBody>
                  <a:tcPr marL="8929" marR="8929" marT="8929" marB="0" anchor="b"/>
                </a:tc>
                <a:tc>
                  <a:txBody>
                    <a:bodyPr/>
                    <a:lstStyle/>
                    <a:p>
                      <a:pPr algn="l" fontAlgn="b"/>
                      <a:endParaRPr lang="en-US" sz="1200" b="0" i="0" u="none" strike="noStrike">
                        <a:solidFill>
                          <a:srgbClr val="000000"/>
                        </a:solidFill>
                        <a:effectLst/>
                        <a:latin typeface="Aptos Narrow" panose="020B0004020202020204" pitchFamily="34" charset="0"/>
                      </a:endParaRPr>
                    </a:p>
                  </a:txBody>
                  <a:tcPr marL="8929" marR="8929" marT="8929" marB="0" anchor="b"/>
                </a:tc>
                <a:tc>
                  <a:txBody>
                    <a:bodyPr/>
                    <a:lstStyle/>
                    <a:p>
                      <a:pPr algn="l" fontAlgn="b"/>
                      <a:endParaRPr lang="en-US" sz="1200" b="0" i="0" u="none" strike="noStrike">
                        <a:solidFill>
                          <a:srgbClr val="000000"/>
                        </a:solidFill>
                        <a:effectLst/>
                        <a:latin typeface="Aptos Narrow" panose="020B0004020202020204" pitchFamily="34" charset="0"/>
                      </a:endParaRPr>
                    </a:p>
                  </a:txBody>
                  <a:tcPr marL="8929" marR="8929" marT="8929" marB="0" anchor="b"/>
                </a:tc>
                <a:tc>
                  <a:txBody>
                    <a:bodyPr/>
                    <a:lstStyle/>
                    <a:p>
                      <a:pPr algn="l" fontAlgn="b"/>
                      <a:endParaRPr lang="en-US" sz="1200" b="0" i="0" u="none" strike="noStrike">
                        <a:solidFill>
                          <a:srgbClr val="000000"/>
                        </a:solidFill>
                        <a:effectLst/>
                        <a:latin typeface="Aptos Narrow" panose="020B0004020202020204" pitchFamily="34" charset="0"/>
                      </a:endParaRPr>
                    </a:p>
                  </a:txBody>
                  <a:tcPr marL="8929" marR="8929" marT="8929" marB="0" anchor="b"/>
                </a:tc>
                <a:tc>
                  <a:txBody>
                    <a:bodyPr/>
                    <a:lstStyle/>
                    <a:p>
                      <a:pPr algn="ctr" fontAlgn="b"/>
                      <a:r>
                        <a:rPr lang="en-US" sz="1200" u="none" strike="noStrike">
                          <a:effectLst/>
                        </a:rPr>
                        <a:t>Valid Exams</a:t>
                      </a:r>
                      <a:endParaRPr lang="en-US" sz="1200" b="1" i="0" u="none" strike="noStrike">
                        <a:solidFill>
                          <a:srgbClr val="FFFFFF"/>
                        </a:solidFill>
                        <a:effectLst/>
                        <a:latin typeface="Calibri" panose="020F0502020204030204" pitchFamily="34" charset="0"/>
                      </a:endParaRPr>
                    </a:p>
                  </a:txBody>
                  <a:tcPr marL="8929" marR="8929" marT="8929" marB="0" anchor="b"/>
                </a:tc>
                <a:tc>
                  <a:txBody>
                    <a:bodyPr/>
                    <a:lstStyle/>
                    <a:p>
                      <a:pPr algn="ctr" fontAlgn="b"/>
                      <a:r>
                        <a:rPr lang="en-US" sz="1200" u="none" strike="noStrike">
                          <a:effectLst/>
                        </a:rPr>
                        <a:t>Below Count</a:t>
                      </a:r>
                      <a:endParaRPr lang="en-US" sz="1200" b="1" i="0" u="none" strike="noStrike">
                        <a:solidFill>
                          <a:srgbClr val="FFFFFF"/>
                        </a:solidFill>
                        <a:effectLst/>
                        <a:latin typeface="Calibri" panose="020F0502020204030204" pitchFamily="34" charset="0"/>
                      </a:endParaRPr>
                    </a:p>
                  </a:txBody>
                  <a:tcPr marL="8929" marR="8929" marT="8929" marB="0" anchor="b"/>
                </a:tc>
                <a:tc>
                  <a:txBody>
                    <a:bodyPr/>
                    <a:lstStyle/>
                    <a:p>
                      <a:pPr algn="ctr" fontAlgn="b"/>
                      <a:r>
                        <a:rPr lang="en-US" sz="1200" u="none" strike="noStrike">
                          <a:effectLst/>
                        </a:rPr>
                        <a:t>Below Rate</a:t>
                      </a:r>
                      <a:endParaRPr lang="en-US" sz="1200" b="1" i="0" u="none" strike="noStrike">
                        <a:solidFill>
                          <a:srgbClr val="FFFFFF"/>
                        </a:solidFill>
                        <a:effectLst/>
                        <a:latin typeface="Calibri" panose="020F0502020204030204" pitchFamily="34" charset="0"/>
                      </a:endParaRPr>
                    </a:p>
                  </a:txBody>
                  <a:tcPr marL="8929" marR="8929" marT="8929" marB="0" anchor="b"/>
                </a:tc>
                <a:tc>
                  <a:txBody>
                    <a:bodyPr/>
                    <a:lstStyle/>
                    <a:p>
                      <a:pPr algn="ctr" fontAlgn="b"/>
                      <a:r>
                        <a:rPr lang="en-US" sz="1200" u="none" strike="noStrike" dirty="0">
                          <a:effectLst/>
                        </a:rPr>
                        <a:t>Approaching Count</a:t>
                      </a:r>
                      <a:endParaRPr lang="en-US" sz="1200" b="1" i="0" u="none" strike="noStrike" dirty="0">
                        <a:solidFill>
                          <a:srgbClr val="FFFFFF"/>
                        </a:solidFill>
                        <a:effectLst/>
                        <a:latin typeface="Calibri" panose="020F0502020204030204" pitchFamily="34" charset="0"/>
                      </a:endParaRPr>
                    </a:p>
                  </a:txBody>
                  <a:tcPr marL="8929" marR="8929" marT="8929" marB="0" anchor="b"/>
                </a:tc>
                <a:tc>
                  <a:txBody>
                    <a:bodyPr/>
                    <a:lstStyle/>
                    <a:p>
                      <a:pPr algn="ctr" fontAlgn="b"/>
                      <a:r>
                        <a:rPr lang="en-US" sz="1200" u="none" strike="noStrike" dirty="0">
                          <a:effectLst/>
                          <a:highlight>
                            <a:srgbClr val="FFCC00"/>
                          </a:highlight>
                        </a:rPr>
                        <a:t>Approaching Rate</a:t>
                      </a:r>
                      <a:endParaRPr lang="en-US" sz="1200" b="1" i="0" u="none" strike="noStrike" dirty="0">
                        <a:solidFill>
                          <a:srgbClr val="FFFFFF"/>
                        </a:solidFill>
                        <a:effectLst/>
                        <a:highlight>
                          <a:srgbClr val="FFCC00"/>
                        </a:highlight>
                        <a:latin typeface="Calibri" panose="020F0502020204030204" pitchFamily="34" charset="0"/>
                      </a:endParaRPr>
                    </a:p>
                  </a:txBody>
                  <a:tcPr marL="8929" marR="8929" marT="8929" marB="0" anchor="b"/>
                </a:tc>
                <a:tc>
                  <a:txBody>
                    <a:bodyPr/>
                    <a:lstStyle/>
                    <a:p>
                      <a:pPr algn="ctr" fontAlgn="b"/>
                      <a:r>
                        <a:rPr lang="en-US" sz="1200" u="none" strike="noStrike">
                          <a:effectLst/>
                        </a:rPr>
                        <a:t>Met Count</a:t>
                      </a:r>
                      <a:endParaRPr lang="en-US" sz="1200" b="1" i="0" u="none" strike="noStrike">
                        <a:solidFill>
                          <a:srgbClr val="FFFFFF"/>
                        </a:solidFill>
                        <a:effectLst/>
                        <a:latin typeface="Calibri" panose="020F0502020204030204" pitchFamily="34" charset="0"/>
                      </a:endParaRPr>
                    </a:p>
                  </a:txBody>
                  <a:tcPr marL="8929" marR="8929" marT="8929" marB="0" anchor="b"/>
                </a:tc>
                <a:tc>
                  <a:txBody>
                    <a:bodyPr/>
                    <a:lstStyle/>
                    <a:p>
                      <a:pPr algn="ctr" fontAlgn="b"/>
                      <a:r>
                        <a:rPr lang="en-US" sz="1200" u="none" strike="noStrike">
                          <a:effectLst/>
                        </a:rPr>
                        <a:t>Met Rate</a:t>
                      </a:r>
                      <a:endParaRPr lang="en-US" sz="1200" b="1" i="0" u="none" strike="noStrike">
                        <a:solidFill>
                          <a:srgbClr val="FFFFFF"/>
                        </a:solidFill>
                        <a:effectLst/>
                        <a:latin typeface="Calibri" panose="020F0502020204030204" pitchFamily="34" charset="0"/>
                      </a:endParaRPr>
                    </a:p>
                  </a:txBody>
                  <a:tcPr marL="8929" marR="8929" marT="8929" marB="0" anchor="b"/>
                </a:tc>
                <a:tc>
                  <a:txBody>
                    <a:bodyPr/>
                    <a:lstStyle/>
                    <a:p>
                      <a:pPr algn="ctr" fontAlgn="b"/>
                      <a:r>
                        <a:rPr lang="en-US" sz="1200" u="none" strike="noStrike">
                          <a:effectLst/>
                        </a:rPr>
                        <a:t>Exceeded Count</a:t>
                      </a:r>
                      <a:endParaRPr lang="en-US" sz="1200" b="1" i="0" u="none" strike="noStrike">
                        <a:solidFill>
                          <a:srgbClr val="FFFFFF"/>
                        </a:solidFill>
                        <a:effectLst/>
                        <a:latin typeface="Calibri" panose="020F0502020204030204" pitchFamily="34" charset="0"/>
                      </a:endParaRPr>
                    </a:p>
                  </a:txBody>
                  <a:tcPr marL="8929" marR="8929" marT="8929" marB="0" anchor="b"/>
                </a:tc>
                <a:tc>
                  <a:txBody>
                    <a:bodyPr/>
                    <a:lstStyle/>
                    <a:p>
                      <a:pPr algn="ctr" fontAlgn="b"/>
                      <a:r>
                        <a:rPr lang="en-US" sz="1200" u="none" strike="noStrike">
                          <a:effectLst/>
                        </a:rPr>
                        <a:t>Exceeded Rate</a:t>
                      </a:r>
                      <a:endParaRPr lang="en-US" sz="1200" b="1" i="0" u="none" strike="noStrike">
                        <a:solidFill>
                          <a:srgbClr val="FFFFFF"/>
                        </a:solidFill>
                        <a:effectLst/>
                        <a:latin typeface="Calibri" panose="020F0502020204030204" pitchFamily="34" charset="0"/>
                      </a:endParaRPr>
                    </a:p>
                  </a:txBody>
                  <a:tcPr marL="8929" marR="8929" marT="8929" marB="0" anchor="b"/>
                </a:tc>
                <a:tc>
                  <a:txBody>
                    <a:bodyPr/>
                    <a:lstStyle/>
                    <a:p>
                      <a:pPr algn="ctr" fontAlgn="b"/>
                      <a:r>
                        <a:rPr lang="en-US" sz="1200" u="none" strike="noStrike" dirty="0">
                          <a:effectLst/>
                        </a:rPr>
                        <a:t>Proficiency Count</a:t>
                      </a:r>
                      <a:endParaRPr lang="en-US" sz="1200" b="1" i="0" u="none" strike="noStrike" dirty="0">
                        <a:solidFill>
                          <a:srgbClr val="FFFFFF"/>
                        </a:solidFill>
                        <a:effectLst/>
                        <a:latin typeface="Calibri" panose="020F0502020204030204" pitchFamily="34" charset="0"/>
                      </a:endParaRPr>
                    </a:p>
                  </a:txBody>
                  <a:tcPr marL="8929" marR="8929" marT="8929" marB="0" anchor="b"/>
                </a:tc>
                <a:tc>
                  <a:txBody>
                    <a:bodyPr/>
                    <a:lstStyle/>
                    <a:p>
                      <a:pPr algn="ctr" fontAlgn="b"/>
                      <a:r>
                        <a:rPr lang="en-US" sz="1200" u="none" strike="noStrike" dirty="0">
                          <a:effectLst/>
                        </a:rPr>
                        <a:t>Proficiency Rate </a:t>
                      </a:r>
                      <a:endParaRPr lang="en-US" sz="1200" b="1" i="0" u="none" strike="noStrike" dirty="0">
                        <a:solidFill>
                          <a:srgbClr val="FFFFFF"/>
                        </a:solidFill>
                        <a:effectLst/>
                        <a:latin typeface="Calibri" panose="020F0502020204030204" pitchFamily="34" charset="0"/>
                      </a:endParaRPr>
                    </a:p>
                  </a:txBody>
                  <a:tcPr marL="8929" marR="8929" marT="8929" marB="0" anchor="b"/>
                </a:tc>
                <a:extLst>
                  <a:ext uri="{0D108BD9-81ED-4DB2-BD59-A6C34878D82A}">
                    <a16:rowId xmlns:a16="http://schemas.microsoft.com/office/drawing/2014/main" val="2604458952"/>
                  </a:ext>
                </a:extLst>
              </a:tr>
              <a:tr h="452804">
                <a:tc>
                  <a:txBody>
                    <a:bodyPr/>
                    <a:lstStyle/>
                    <a:p>
                      <a:pPr algn="l" fontAlgn="b"/>
                      <a:r>
                        <a:rPr lang="en-US" sz="1200" u="none" strike="noStrike">
                          <a:effectLst/>
                        </a:rPr>
                        <a:t>2493</a:t>
                      </a:r>
                      <a:endParaRPr lang="en-US" sz="1200" b="1" i="0" u="none" strike="noStrike">
                        <a:solidFill>
                          <a:srgbClr val="000000"/>
                        </a:solidFill>
                        <a:effectLst/>
                        <a:latin typeface="Aptos" panose="020B0004020202020204" pitchFamily="34" charset="0"/>
                      </a:endParaRPr>
                    </a:p>
                  </a:txBody>
                  <a:tcPr marL="8929" marR="8929" marT="8929" marB="0" anchor="b"/>
                </a:tc>
                <a:tc>
                  <a:txBody>
                    <a:bodyPr/>
                    <a:lstStyle/>
                    <a:p>
                      <a:pPr algn="l" fontAlgn="b"/>
                      <a:r>
                        <a:rPr lang="en-US" sz="1200" u="none" strike="noStrike">
                          <a:effectLst/>
                        </a:rPr>
                        <a:t>4</a:t>
                      </a:r>
                      <a:endParaRPr lang="en-US" sz="1200" b="1" i="0" u="none" strike="noStrike">
                        <a:solidFill>
                          <a:srgbClr val="000000"/>
                        </a:solidFill>
                        <a:effectLst/>
                        <a:latin typeface="Aptos" panose="020B0004020202020204" pitchFamily="34" charset="0"/>
                      </a:endParaRPr>
                    </a:p>
                  </a:txBody>
                  <a:tcPr marL="8929" marR="8929" marT="8929" marB="0" anchor="b"/>
                </a:tc>
                <a:tc>
                  <a:txBody>
                    <a:bodyPr/>
                    <a:lstStyle/>
                    <a:p>
                      <a:pPr algn="l" fontAlgn="b"/>
                      <a:r>
                        <a:rPr lang="en-US" sz="1200" u="none" strike="noStrike">
                          <a:effectLst/>
                        </a:rPr>
                        <a:t>Supegroup</a:t>
                      </a:r>
                      <a:endParaRPr lang="en-US" sz="1200" b="1" i="0" u="none" strike="noStrike">
                        <a:solidFill>
                          <a:srgbClr val="000000"/>
                        </a:solidFill>
                        <a:effectLst/>
                        <a:latin typeface="Aptos" panose="020B0004020202020204" pitchFamily="34" charset="0"/>
                      </a:endParaRPr>
                    </a:p>
                  </a:txBody>
                  <a:tcPr marL="8929" marR="8929" marT="8929" marB="0" anchor="b"/>
                </a:tc>
                <a:tc>
                  <a:txBody>
                    <a:bodyPr/>
                    <a:lstStyle/>
                    <a:p>
                      <a:pPr algn="l" fontAlgn="b"/>
                      <a:r>
                        <a:rPr lang="en-US" sz="1200" u="none" strike="noStrike">
                          <a:effectLst/>
                        </a:rPr>
                        <a:t>Supe</a:t>
                      </a:r>
                      <a:endParaRPr lang="en-US" sz="1200" b="1" i="0" u="none" strike="noStrike">
                        <a:solidFill>
                          <a:srgbClr val="000000"/>
                        </a:solidFill>
                        <a:effectLst/>
                        <a:latin typeface="Aptos" panose="020B0004020202020204" pitchFamily="34" charset="0"/>
                      </a:endParaRPr>
                    </a:p>
                  </a:txBody>
                  <a:tcPr marL="8929" marR="8929" marT="8929" marB="0" anchor="b"/>
                </a:tc>
                <a:tc>
                  <a:txBody>
                    <a:bodyPr/>
                    <a:lstStyle/>
                    <a:p>
                      <a:pPr algn="l" fontAlgn="b"/>
                      <a:r>
                        <a:rPr lang="en-US" sz="1200" u="none" strike="noStrike">
                          <a:effectLst/>
                        </a:rPr>
                        <a:t>Melrose High</a:t>
                      </a:r>
                      <a:endParaRPr lang="en-US" sz="1200" b="1" i="0" u="none" strike="noStrike">
                        <a:solidFill>
                          <a:srgbClr val="000000"/>
                        </a:solidFill>
                        <a:effectLst/>
                        <a:latin typeface="Aptos" panose="020B0004020202020204" pitchFamily="34" charset="0"/>
                      </a:endParaRPr>
                    </a:p>
                  </a:txBody>
                  <a:tcPr marL="8929" marR="8929" marT="8929" marB="0" anchor="b"/>
                </a:tc>
                <a:tc>
                  <a:txBody>
                    <a:bodyPr/>
                    <a:lstStyle/>
                    <a:p>
                      <a:pPr algn="l" fontAlgn="b"/>
                      <a:r>
                        <a:rPr lang="en-US" sz="1200" u="none" strike="noStrike">
                          <a:effectLst/>
                        </a:rPr>
                        <a:t>ELA</a:t>
                      </a:r>
                      <a:endParaRPr lang="en-US" sz="1200" b="1" i="0" u="none" strike="noStrike">
                        <a:solidFill>
                          <a:srgbClr val="000000"/>
                        </a:solidFill>
                        <a:effectLst/>
                        <a:latin typeface="Aptos" panose="020B0004020202020204" pitchFamily="34" charset="0"/>
                      </a:endParaRPr>
                    </a:p>
                  </a:txBody>
                  <a:tcPr marL="8929" marR="8929" marT="8929" marB="0" anchor="b"/>
                </a:tc>
                <a:tc>
                  <a:txBody>
                    <a:bodyPr/>
                    <a:lstStyle/>
                    <a:p>
                      <a:pPr algn="l" fontAlgn="b"/>
                      <a:r>
                        <a:rPr lang="en-US" sz="1200" u="none" strike="noStrike">
                          <a:effectLst/>
                        </a:rPr>
                        <a:t>All Grades</a:t>
                      </a:r>
                      <a:endParaRPr lang="en-US" sz="1200" b="1" i="0" u="none" strike="noStrike">
                        <a:solidFill>
                          <a:srgbClr val="000000"/>
                        </a:solidFill>
                        <a:effectLst/>
                        <a:latin typeface="Aptos" panose="020B0004020202020204" pitchFamily="34" charset="0"/>
                      </a:endParaRPr>
                    </a:p>
                  </a:txBody>
                  <a:tcPr marL="8929" marR="8929" marT="8929" marB="0" anchor="b"/>
                </a:tc>
                <a:tc>
                  <a:txBody>
                    <a:bodyPr/>
                    <a:lstStyle/>
                    <a:p>
                      <a:pPr algn="l" fontAlgn="b"/>
                      <a:r>
                        <a:rPr lang="en-US" sz="1200" u="none" strike="noStrike">
                          <a:effectLst/>
                        </a:rPr>
                        <a:t>All Students </a:t>
                      </a:r>
                      <a:endParaRPr lang="en-US" sz="1200" b="1" i="0" u="none" strike="noStrike">
                        <a:solidFill>
                          <a:srgbClr val="FF0000"/>
                        </a:solidFill>
                        <a:effectLst/>
                        <a:latin typeface="Aptos" panose="020B0004020202020204" pitchFamily="34" charset="0"/>
                      </a:endParaRPr>
                    </a:p>
                  </a:txBody>
                  <a:tcPr marL="8929" marR="8929" marT="8929" marB="0" anchor="b"/>
                </a:tc>
                <a:tc>
                  <a:txBody>
                    <a:bodyPr/>
                    <a:lstStyle/>
                    <a:p>
                      <a:pPr algn="ctr" fontAlgn="b"/>
                      <a:r>
                        <a:rPr lang="en-US" sz="1200" u="none" strike="noStrike">
                          <a:effectLst/>
                        </a:rPr>
                        <a:t>277</a:t>
                      </a:r>
                      <a:endParaRPr lang="en-US" sz="1200" b="1" i="0" u="none" strike="noStrike">
                        <a:solidFill>
                          <a:srgbClr val="000000"/>
                        </a:solidFill>
                        <a:effectLst/>
                        <a:latin typeface="Aptos" panose="020B0004020202020204" pitchFamily="34" charset="0"/>
                      </a:endParaRPr>
                    </a:p>
                  </a:txBody>
                  <a:tcPr marL="8929" marR="8929" marT="8929" marB="0" anchor="b"/>
                </a:tc>
                <a:tc>
                  <a:txBody>
                    <a:bodyPr/>
                    <a:lstStyle/>
                    <a:p>
                      <a:pPr algn="ctr" fontAlgn="b"/>
                      <a:r>
                        <a:rPr lang="en-US" sz="1200" u="none" strike="noStrike">
                          <a:effectLst/>
                        </a:rPr>
                        <a:t>70</a:t>
                      </a:r>
                      <a:endParaRPr lang="en-US" sz="1200" b="1" i="0" u="none" strike="noStrike">
                        <a:solidFill>
                          <a:srgbClr val="000000"/>
                        </a:solidFill>
                        <a:effectLst/>
                        <a:latin typeface="Aptos" panose="020B0004020202020204" pitchFamily="34" charset="0"/>
                      </a:endParaRPr>
                    </a:p>
                  </a:txBody>
                  <a:tcPr marL="8929" marR="8929" marT="8929" marB="0" anchor="b"/>
                </a:tc>
                <a:tc>
                  <a:txBody>
                    <a:bodyPr/>
                    <a:lstStyle/>
                    <a:p>
                      <a:pPr algn="ctr" fontAlgn="b"/>
                      <a:r>
                        <a:rPr lang="en-US" sz="1200" u="none" strike="noStrike">
                          <a:effectLst/>
                        </a:rPr>
                        <a:t>25.30%</a:t>
                      </a:r>
                      <a:endParaRPr lang="en-US" sz="1200" b="1" i="0" u="none" strike="noStrike">
                        <a:solidFill>
                          <a:srgbClr val="000000"/>
                        </a:solidFill>
                        <a:effectLst/>
                        <a:latin typeface="Aptos" panose="020B0004020202020204" pitchFamily="34" charset="0"/>
                      </a:endParaRPr>
                    </a:p>
                  </a:txBody>
                  <a:tcPr marL="8929" marR="8929" marT="8929" marB="0" anchor="b"/>
                </a:tc>
                <a:tc>
                  <a:txBody>
                    <a:bodyPr/>
                    <a:lstStyle/>
                    <a:p>
                      <a:pPr algn="ctr" fontAlgn="b"/>
                      <a:r>
                        <a:rPr lang="en-US" sz="1200" u="none" strike="noStrike" dirty="0">
                          <a:effectLst/>
                        </a:rPr>
                        <a:t>184</a:t>
                      </a:r>
                      <a:endParaRPr lang="en-US" sz="1200" b="1" i="0" u="none" strike="noStrike" dirty="0">
                        <a:solidFill>
                          <a:srgbClr val="000000"/>
                        </a:solidFill>
                        <a:effectLst/>
                        <a:latin typeface="Aptos" panose="020B0004020202020204" pitchFamily="34" charset="0"/>
                      </a:endParaRPr>
                    </a:p>
                  </a:txBody>
                  <a:tcPr marL="8929" marR="8929" marT="8929" marB="0" anchor="b"/>
                </a:tc>
                <a:tc>
                  <a:txBody>
                    <a:bodyPr/>
                    <a:lstStyle/>
                    <a:p>
                      <a:pPr algn="ctr" fontAlgn="b"/>
                      <a:r>
                        <a:rPr lang="en-US" sz="1200" u="none" strike="noStrike" dirty="0">
                          <a:effectLst/>
                          <a:highlight>
                            <a:srgbClr val="FFCC00"/>
                          </a:highlight>
                        </a:rPr>
                        <a:t>66.40%</a:t>
                      </a:r>
                      <a:endParaRPr lang="en-US" sz="1200" b="1" i="0" u="none" strike="noStrike" dirty="0">
                        <a:solidFill>
                          <a:srgbClr val="000000"/>
                        </a:solidFill>
                        <a:effectLst/>
                        <a:highlight>
                          <a:srgbClr val="FFCC00"/>
                        </a:highlight>
                        <a:latin typeface="Aptos" panose="020B0004020202020204" pitchFamily="34" charset="0"/>
                      </a:endParaRPr>
                    </a:p>
                  </a:txBody>
                  <a:tcPr marL="8929" marR="8929" marT="8929" marB="0" anchor="b"/>
                </a:tc>
                <a:tc>
                  <a:txBody>
                    <a:bodyPr/>
                    <a:lstStyle/>
                    <a:p>
                      <a:pPr algn="ctr" fontAlgn="b"/>
                      <a:r>
                        <a:rPr lang="en-US" sz="1200" u="none" strike="noStrike">
                          <a:effectLst/>
                        </a:rPr>
                        <a:t>20</a:t>
                      </a:r>
                      <a:endParaRPr lang="en-US" sz="1200" b="1" i="0" u="none" strike="noStrike">
                        <a:solidFill>
                          <a:srgbClr val="000000"/>
                        </a:solidFill>
                        <a:effectLst/>
                        <a:latin typeface="Aptos" panose="020B0004020202020204" pitchFamily="34" charset="0"/>
                      </a:endParaRPr>
                    </a:p>
                  </a:txBody>
                  <a:tcPr marL="8929" marR="8929" marT="8929" marB="0" anchor="b"/>
                </a:tc>
                <a:tc>
                  <a:txBody>
                    <a:bodyPr/>
                    <a:lstStyle/>
                    <a:p>
                      <a:pPr algn="ctr" fontAlgn="b"/>
                      <a:r>
                        <a:rPr lang="en-US" sz="1200" u="none" strike="noStrike">
                          <a:effectLst/>
                        </a:rPr>
                        <a:t>7.20%</a:t>
                      </a:r>
                      <a:endParaRPr lang="en-US" sz="1200" b="1" i="0" u="none" strike="noStrike">
                        <a:solidFill>
                          <a:srgbClr val="000000"/>
                        </a:solidFill>
                        <a:effectLst/>
                        <a:latin typeface="Aptos" panose="020B0004020202020204" pitchFamily="34" charset="0"/>
                      </a:endParaRPr>
                    </a:p>
                  </a:txBody>
                  <a:tcPr marL="8929" marR="8929" marT="8929" marB="0" anchor="b"/>
                </a:tc>
                <a:tc>
                  <a:txBody>
                    <a:bodyPr/>
                    <a:lstStyle/>
                    <a:p>
                      <a:pPr algn="ctr" fontAlgn="b"/>
                      <a:r>
                        <a:rPr lang="en-US" sz="1200" u="none" strike="noStrike">
                          <a:effectLst/>
                        </a:rPr>
                        <a:t>3</a:t>
                      </a:r>
                      <a:endParaRPr lang="en-US" sz="1200" b="1" i="0" u="none" strike="noStrike">
                        <a:solidFill>
                          <a:srgbClr val="000000"/>
                        </a:solidFill>
                        <a:effectLst/>
                        <a:latin typeface="Aptos" panose="020B0004020202020204" pitchFamily="34" charset="0"/>
                      </a:endParaRPr>
                    </a:p>
                  </a:txBody>
                  <a:tcPr marL="8929" marR="8929" marT="8929" marB="0" anchor="b"/>
                </a:tc>
                <a:tc>
                  <a:txBody>
                    <a:bodyPr/>
                    <a:lstStyle/>
                    <a:p>
                      <a:pPr algn="ctr" fontAlgn="b"/>
                      <a:r>
                        <a:rPr lang="en-US" sz="1200" u="none" strike="noStrike">
                          <a:effectLst/>
                        </a:rPr>
                        <a:t>1.10%</a:t>
                      </a:r>
                      <a:endParaRPr lang="en-US" sz="1200" b="1" i="0" u="none" strike="noStrike">
                        <a:solidFill>
                          <a:srgbClr val="000000"/>
                        </a:solidFill>
                        <a:effectLst/>
                        <a:latin typeface="Aptos" panose="020B0004020202020204" pitchFamily="34" charset="0"/>
                      </a:endParaRPr>
                    </a:p>
                  </a:txBody>
                  <a:tcPr marL="8929" marR="8929" marT="8929" marB="0" anchor="b"/>
                </a:tc>
                <a:tc>
                  <a:txBody>
                    <a:bodyPr/>
                    <a:lstStyle/>
                    <a:p>
                      <a:pPr algn="ctr" fontAlgn="b"/>
                      <a:r>
                        <a:rPr lang="en-US" sz="1200" u="none" strike="noStrike">
                          <a:effectLst/>
                        </a:rPr>
                        <a:t>23</a:t>
                      </a:r>
                      <a:endParaRPr lang="en-US" sz="1200" b="1" i="0" u="none" strike="noStrike">
                        <a:solidFill>
                          <a:srgbClr val="000000"/>
                        </a:solidFill>
                        <a:effectLst/>
                        <a:latin typeface="Aptos" panose="020B0004020202020204" pitchFamily="34" charset="0"/>
                      </a:endParaRPr>
                    </a:p>
                  </a:txBody>
                  <a:tcPr marL="8929" marR="8929" marT="8929" marB="0" anchor="b"/>
                </a:tc>
                <a:tc>
                  <a:txBody>
                    <a:bodyPr/>
                    <a:lstStyle/>
                    <a:p>
                      <a:pPr algn="ctr" fontAlgn="b"/>
                      <a:r>
                        <a:rPr lang="en-US" sz="1200" u="none" strike="noStrike" dirty="0">
                          <a:effectLst/>
                        </a:rPr>
                        <a:t>8.30% </a:t>
                      </a:r>
                      <a:endParaRPr lang="en-US" sz="1200" b="1" i="0" u="none" strike="noStrike" dirty="0">
                        <a:solidFill>
                          <a:srgbClr val="000000"/>
                        </a:solidFill>
                        <a:effectLst/>
                        <a:latin typeface="Aptos" panose="020B0004020202020204" pitchFamily="34" charset="0"/>
                      </a:endParaRPr>
                    </a:p>
                  </a:txBody>
                  <a:tcPr marL="8929" marR="8929" marT="8929" marB="0" anchor="b"/>
                </a:tc>
                <a:extLst>
                  <a:ext uri="{0D108BD9-81ED-4DB2-BD59-A6C34878D82A}">
                    <a16:rowId xmlns:a16="http://schemas.microsoft.com/office/drawing/2014/main" val="2737317378"/>
                  </a:ext>
                </a:extLst>
              </a:tr>
            </a:tbl>
          </a:graphicData>
        </a:graphic>
      </p:graphicFrame>
    </p:spTree>
    <p:extLst>
      <p:ext uri="{BB962C8B-B14F-4D97-AF65-F5344CB8AC3E}">
        <p14:creationId xmlns:p14="http://schemas.microsoft.com/office/powerpoint/2010/main" val="165728545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787F05-7B4F-8F02-B71E-72BC31779A79}"/>
              </a:ext>
            </a:extLst>
          </p:cNvPr>
          <p:cNvSpPr>
            <a:spLocks noGrp="1"/>
          </p:cNvSpPr>
          <p:nvPr>
            <p:ph type="title"/>
          </p:nvPr>
        </p:nvSpPr>
        <p:spPr/>
        <p:txBody>
          <a:bodyPr>
            <a:normAutofit/>
          </a:bodyPr>
          <a:lstStyle/>
          <a:p>
            <a:r>
              <a:rPr lang="en-US" dirty="0">
                <a:solidFill>
                  <a:schemeClr val="bg1"/>
                </a:solidFill>
              </a:rPr>
              <a:t>Math  </a:t>
            </a:r>
            <a:r>
              <a:rPr lang="en-US" dirty="0" err="1">
                <a:solidFill>
                  <a:schemeClr val="bg1"/>
                </a:solidFill>
              </a:rPr>
              <a:t>eoc</a:t>
            </a:r>
            <a:endParaRPr lang="en-US" dirty="0">
              <a:solidFill>
                <a:schemeClr val="bg1"/>
              </a:solidFill>
            </a:endParaRPr>
          </a:p>
        </p:txBody>
      </p:sp>
      <p:graphicFrame>
        <p:nvGraphicFramePr>
          <p:cNvPr id="4" name="Content Placeholder 3">
            <a:extLst>
              <a:ext uri="{FF2B5EF4-FFF2-40B4-BE49-F238E27FC236}">
                <a16:creationId xmlns:a16="http://schemas.microsoft.com/office/drawing/2014/main" id="{1ED2F206-8BDC-88D3-2FC2-319EA0FC2EB7}"/>
              </a:ext>
            </a:extLst>
          </p:cNvPr>
          <p:cNvGraphicFramePr>
            <a:graphicFrameLocks noGrp="1"/>
          </p:cNvGraphicFramePr>
          <p:nvPr>
            <p:ph idx="1"/>
            <p:extLst>
              <p:ext uri="{D42A27DB-BD31-4B8C-83A1-F6EECF244321}">
                <p14:modId xmlns:p14="http://schemas.microsoft.com/office/powerpoint/2010/main" val="2819774117"/>
              </p:ext>
            </p:extLst>
          </p:nvPr>
        </p:nvGraphicFramePr>
        <p:xfrm>
          <a:off x="54540" y="1277834"/>
          <a:ext cx="12080837" cy="4523848"/>
        </p:xfrm>
        <a:graphic>
          <a:graphicData uri="http://schemas.openxmlformats.org/drawingml/2006/table">
            <a:tbl>
              <a:tblPr firstRow="1" bandRow="1">
                <a:tableStyleId>{5C22544A-7EE6-4342-B048-85BDC9FD1C3A}</a:tableStyleId>
              </a:tblPr>
              <a:tblGrid>
                <a:gridCol w="715334">
                  <a:extLst>
                    <a:ext uri="{9D8B030D-6E8A-4147-A177-3AD203B41FA5}">
                      <a16:colId xmlns:a16="http://schemas.microsoft.com/office/drawing/2014/main" val="2286605978"/>
                    </a:ext>
                  </a:extLst>
                </a:gridCol>
                <a:gridCol w="439980">
                  <a:extLst>
                    <a:ext uri="{9D8B030D-6E8A-4147-A177-3AD203B41FA5}">
                      <a16:colId xmlns:a16="http://schemas.microsoft.com/office/drawing/2014/main" val="473906872"/>
                    </a:ext>
                  </a:extLst>
                </a:gridCol>
                <a:gridCol w="820151">
                  <a:extLst>
                    <a:ext uri="{9D8B030D-6E8A-4147-A177-3AD203B41FA5}">
                      <a16:colId xmlns:a16="http://schemas.microsoft.com/office/drawing/2014/main" val="1986918872"/>
                    </a:ext>
                  </a:extLst>
                </a:gridCol>
                <a:gridCol w="577656">
                  <a:extLst>
                    <a:ext uri="{9D8B030D-6E8A-4147-A177-3AD203B41FA5}">
                      <a16:colId xmlns:a16="http://schemas.microsoft.com/office/drawing/2014/main" val="978816446"/>
                    </a:ext>
                  </a:extLst>
                </a:gridCol>
                <a:gridCol w="704320">
                  <a:extLst>
                    <a:ext uri="{9D8B030D-6E8A-4147-A177-3AD203B41FA5}">
                      <a16:colId xmlns:a16="http://schemas.microsoft.com/office/drawing/2014/main" val="3841202180"/>
                    </a:ext>
                  </a:extLst>
                </a:gridCol>
                <a:gridCol w="767501">
                  <a:extLst>
                    <a:ext uri="{9D8B030D-6E8A-4147-A177-3AD203B41FA5}">
                      <a16:colId xmlns:a16="http://schemas.microsoft.com/office/drawing/2014/main" val="237625000"/>
                    </a:ext>
                  </a:extLst>
                </a:gridCol>
                <a:gridCol w="577656">
                  <a:extLst>
                    <a:ext uri="{9D8B030D-6E8A-4147-A177-3AD203B41FA5}">
                      <a16:colId xmlns:a16="http://schemas.microsoft.com/office/drawing/2014/main" val="3260262969"/>
                    </a:ext>
                  </a:extLst>
                </a:gridCol>
                <a:gridCol w="577656">
                  <a:extLst>
                    <a:ext uri="{9D8B030D-6E8A-4147-A177-3AD203B41FA5}">
                      <a16:colId xmlns:a16="http://schemas.microsoft.com/office/drawing/2014/main" val="591924630"/>
                    </a:ext>
                  </a:extLst>
                </a:gridCol>
                <a:gridCol w="577656">
                  <a:extLst>
                    <a:ext uri="{9D8B030D-6E8A-4147-A177-3AD203B41FA5}">
                      <a16:colId xmlns:a16="http://schemas.microsoft.com/office/drawing/2014/main" val="823201556"/>
                    </a:ext>
                  </a:extLst>
                </a:gridCol>
                <a:gridCol w="978104">
                  <a:extLst>
                    <a:ext uri="{9D8B030D-6E8A-4147-A177-3AD203B41FA5}">
                      <a16:colId xmlns:a16="http://schemas.microsoft.com/office/drawing/2014/main" val="2529051166"/>
                    </a:ext>
                  </a:extLst>
                </a:gridCol>
                <a:gridCol w="978105">
                  <a:extLst>
                    <a:ext uri="{9D8B030D-6E8A-4147-A177-3AD203B41FA5}">
                      <a16:colId xmlns:a16="http://schemas.microsoft.com/office/drawing/2014/main" val="591002389"/>
                    </a:ext>
                  </a:extLst>
                </a:gridCol>
                <a:gridCol w="577656">
                  <a:extLst>
                    <a:ext uri="{9D8B030D-6E8A-4147-A177-3AD203B41FA5}">
                      <a16:colId xmlns:a16="http://schemas.microsoft.com/office/drawing/2014/main" val="186208899"/>
                    </a:ext>
                  </a:extLst>
                </a:gridCol>
                <a:gridCol w="577656">
                  <a:extLst>
                    <a:ext uri="{9D8B030D-6E8A-4147-A177-3AD203B41FA5}">
                      <a16:colId xmlns:a16="http://schemas.microsoft.com/office/drawing/2014/main" val="2492884900"/>
                    </a:ext>
                  </a:extLst>
                </a:gridCol>
                <a:gridCol w="776526">
                  <a:extLst>
                    <a:ext uri="{9D8B030D-6E8A-4147-A177-3AD203B41FA5}">
                      <a16:colId xmlns:a16="http://schemas.microsoft.com/office/drawing/2014/main" val="2803835522"/>
                    </a:ext>
                  </a:extLst>
                </a:gridCol>
                <a:gridCol w="776526">
                  <a:extLst>
                    <a:ext uri="{9D8B030D-6E8A-4147-A177-3AD203B41FA5}">
                      <a16:colId xmlns:a16="http://schemas.microsoft.com/office/drawing/2014/main" val="627632342"/>
                    </a:ext>
                  </a:extLst>
                </a:gridCol>
                <a:gridCol w="829177">
                  <a:extLst>
                    <a:ext uri="{9D8B030D-6E8A-4147-A177-3AD203B41FA5}">
                      <a16:colId xmlns:a16="http://schemas.microsoft.com/office/drawing/2014/main" val="938084089"/>
                    </a:ext>
                  </a:extLst>
                </a:gridCol>
                <a:gridCol w="829177">
                  <a:extLst>
                    <a:ext uri="{9D8B030D-6E8A-4147-A177-3AD203B41FA5}">
                      <a16:colId xmlns:a16="http://schemas.microsoft.com/office/drawing/2014/main" val="2146139492"/>
                    </a:ext>
                  </a:extLst>
                </a:gridCol>
              </a:tblGrid>
              <a:tr h="0">
                <a:tc gridSpan="2">
                  <a:txBody>
                    <a:bodyPr/>
                    <a:lstStyle/>
                    <a:p>
                      <a:pPr algn="l" fontAlgn="b"/>
                      <a:r>
                        <a:rPr lang="en-US" sz="1300" u="none" strike="noStrike">
                          <a:effectLst/>
                        </a:rPr>
                        <a:t>2022-2023</a:t>
                      </a:r>
                      <a:endParaRPr lang="en-US" sz="1300" b="0" i="0" u="none" strike="noStrike">
                        <a:solidFill>
                          <a:srgbClr val="000000"/>
                        </a:solidFill>
                        <a:effectLst/>
                        <a:latin typeface="Aptos Narrow" panose="020B0004020202020204" pitchFamily="34" charset="0"/>
                      </a:endParaRPr>
                    </a:p>
                  </a:txBody>
                  <a:tcPr marL="7987" marR="7987" marT="7987" marB="0" anchor="b"/>
                </a:tc>
                <a:tc hMerge="1">
                  <a:txBody>
                    <a:bodyPr/>
                    <a:lstStyle/>
                    <a:p>
                      <a:endParaRPr lang="en-US"/>
                    </a:p>
                  </a:txBody>
                  <a:tcPr/>
                </a:tc>
                <a:tc>
                  <a:txBody>
                    <a:bodyPr/>
                    <a:lstStyle/>
                    <a:p>
                      <a:pPr algn="l" fontAlgn="b"/>
                      <a:endParaRPr lang="en-US" sz="900" b="0" i="0" u="none" strike="noStrike">
                        <a:solidFill>
                          <a:srgbClr val="000000"/>
                        </a:solidFill>
                        <a:effectLst/>
                        <a:latin typeface="Aptos Narrow" panose="020B0004020202020204" pitchFamily="34" charset="0"/>
                      </a:endParaRPr>
                    </a:p>
                  </a:txBody>
                  <a:tcPr marL="7987" marR="7987" marT="7987" marB="0" anchor="b"/>
                </a:tc>
                <a:tc>
                  <a:txBody>
                    <a:bodyPr/>
                    <a:lstStyle/>
                    <a:p>
                      <a:pPr algn="l" fontAlgn="b"/>
                      <a:endParaRPr lang="en-US" sz="900" b="0" i="0" u="none" strike="noStrike">
                        <a:solidFill>
                          <a:srgbClr val="000000"/>
                        </a:solidFill>
                        <a:effectLst/>
                        <a:latin typeface="Aptos Narrow" panose="020B0004020202020204" pitchFamily="34" charset="0"/>
                      </a:endParaRPr>
                    </a:p>
                  </a:txBody>
                  <a:tcPr marL="7987" marR="7987" marT="7987" marB="0" anchor="b"/>
                </a:tc>
                <a:tc>
                  <a:txBody>
                    <a:bodyPr/>
                    <a:lstStyle/>
                    <a:p>
                      <a:pPr algn="l" fontAlgn="b"/>
                      <a:endParaRPr lang="en-US" sz="900" b="0" i="0" u="none" strike="noStrike">
                        <a:solidFill>
                          <a:srgbClr val="000000"/>
                        </a:solidFill>
                        <a:effectLst/>
                        <a:latin typeface="Aptos Narrow" panose="020B0004020202020204" pitchFamily="34" charset="0"/>
                      </a:endParaRPr>
                    </a:p>
                  </a:txBody>
                  <a:tcPr marL="7987" marR="7987" marT="7987" marB="0" anchor="b"/>
                </a:tc>
                <a:tc>
                  <a:txBody>
                    <a:bodyPr/>
                    <a:lstStyle/>
                    <a:p>
                      <a:pPr algn="l" fontAlgn="b"/>
                      <a:endParaRPr lang="en-US" sz="900" b="0" i="0" u="none" strike="noStrike">
                        <a:solidFill>
                          <a:srgbClr val="000000"/>
                        </a:solidFill>
                        <a:effectLst/>
                        <a:latin typeface="Aptos Narrow" panose="020B0004020202020204" pitchFamily="34" charset="0"/>
                      </a:endParaRPr>
                    </a:p>
                  </a:txBody>
                  <a:tcPr marL="7987" marR="7987" marT="7987" marB="0" anchor="b"/>
                </a:tc>
                <a:tc>
                  <a:txBody>
                    <a:bodyPr/>
                    <a:lstStyle/>
                    <a:p>
                      <a:pPr algn="ctr" fontAlgn="b"/>
                      <a:r>
                        <a:rPr lang="en-US" sz="900" u="none" strike="noStrike">
                          <a:effectLst/>
                        </a:rPr>
                        <a:t>Valid Exams</a:t>
                      </a:r>
                      <a:endParaRPr lang="en-US" sz="900" b="1" i="0" u="none" strike="noStrike">
                        <a:solidFill>
                          <a:srgbClr val="FFFFFF"/>
                        </a:solidFill>
                        <a:effectLst/>
                        <a:latin typeface="Calibri" panose="020F0502020204030204" pitchFamily="34" charset="0"/>
                      </a:endParaRPr>
                    </a:p>
                  </a:txBody>
                  <a:tcPr marL="7987" marR="7987" marT="7987" marB="0" anchor="b"/>
                </a:tc>
                <a:tc>
                  <a:txBody>
                    <a:bodyPr/>
                    <a:lstStyle/>
                    <a:p>
                      <a:pPr algn="ctr" fontAlgn="b"/>
                      <a:r>
                        <a:rPr lang="en-US" sz="900" u="none" strike="noStrike">
                          <a:effectLst/>
                        </a:rPr>
                        <a:t>Below Count</a:t>
                      </a:r>
                      <a:endParaRPr lang="en-US" sz="900" b="1" i="0" u="none" strike="noStrike">
                        <a:solidFill>
                          <a:srgbClr val="FFFFFF"/>
                        </a:solidFill>
                        <a:effectLst/>
                        <a:latin typeface="Calibri" panose="020F0502020204030204" pitchFamily="34" charset="0"/>
                      </a:endParaRPr>
                    </a:p>
                  </a:txBody>
                  <a:tcPr marL="7987" marR="7987" marT="7987" marB="0" anchor="b"/>
                </a:tc>
                <a:tc>
                  <a:txBody>
                    <a:bodyPr/>
                    <a:lstStyle/>
                    <a:p>
                      <a:pPr algn="ctr" fontAlgn="b"/>
                      <a:r>
                        <a:rPr lang="en-US" sz="900" u="none" strike="noStrike">
                          <a:effectLst/>
                        </a:rPr>
                        <a:t>Below Rate</a:t>
                      </a:r>
                      <a:endParaRPr lang="en-US" sz="900" b="1" i="0" u="none" strike="noStrike">
                        <a:solidFill>
                          <a:srgbClr val="FFFFFF"/>
                        </a:solidFill>
                        <a:effectLst/>
                        <a:latin typeface="Calibri" panose="020F0502020204030204" pitchFamily="34" charset="0"/>
                      </a:endParaRPr>
                    </a:p>
                  </a:txBody>
                  <a:tcPr marL="7987" marR="7987" marT="7987" marB="0" anchor="b"/>
                </a:tc>
                <a:tc>
                  <a:txBody>
                    <a:bodyPr/>
                    <a:lstStyle/>
                    <a:p>
                      <a:pPr algn="ctr" fontAlgn="b"/>
                      <a:r>
                        <a:rPr lang="en-US" sz="900" u="none" strike="noStrike">
                          <a:effectLst/>
                        </a:rPr>
                        <a:t>Approaching Count</a:t>
                      </a:r>
                      <a:endParaRPr lang="en-US" sz="900" b="1" i="0" u="none" strike="noStrike">
                        <a:solidFill>
                          <a:srgbClr val="FFFFFF"/>
                        </a:solidFill>
                        <a:effectLst/>
                        <a:latin typeface="Calibri" panose="020F0502020204030204" pitchFamily="34" charset="0"/>
                      </a:endParaRPr>
                    </a:p>
                  </a:txBody>
                  <a:tcPr marL="7987" marR="7987" marT="7987" marB="0" anchor="b"/>
                </a:tc>
                <a:tc>
                  <a:txBody>
                    <a:bodyPr/>
                    <a:lstStyle/>
                    <a:p>
                      <a:pPr algn="ctr" fontAlgn="b"/>
                      <a:r>
                        <a:rPr lang="en-US" sz="900" b="0" u="none" strike="noStrike" dirty="0">
                          <a:effectLst/>
                          <a:highlight>
                            <a:srgbClr val="000080"/>
                          </a:highlight>
                        </a:rPr>
                        <a:t>Approaching Rate</a:t>
                      </a:r>
                      <a:endParaRPr lang="en-US" sz="900" b="0" i="0" u="none" strike="noStrike" dirty="0">
                        <a:solidFill>
                          <a:srgbClr val="FFFFFF"/>
                        </a:solidFill>
                        <a:effectLst/>
                        <a:highlight>
                          <a:srgbClr val="000080"/>
                        </a:highlight>
                        <a:latin typeface="Calibri" panose="020F0502020204030204" pitchFamily="34" charset="0"/>
                      </a:endParaRPr>
                    </a:p>
                  </a:txBody>
                  <a:tcPr marL="7987" marR="7987" marT="7987" marB="0" anchor="b"/>
                </a:tc>
                <a:tc>
                  <a:txBody>
                    <a:bodyPr/>
                    <a:lstStyle/>
                    <a:p>
                      <a:pPr algn="ctr" fontAlgn="b"/>
                      <a:r>
                        <a:rPr lang="en-US" sz="900" u="none" strike="noStrike" dirty="0">
                          <a:effectLst/>
                          <a:highlight>
                            <a:srgbClr val="000000"/>
                          </a:highlight>
                        </a:rPr>
                        <a:t>Met Count</a:t>
                      </a:r>
                      <a:endParaRPr lang="en-US" sz="900" b="1" i="0" u="none" strike="noStrike" dirty="0">
                        <a:solidFill>
                          <a:srgbClr val="FFFFFF"/>
                        </a:solidFill>
                        <a:effectLst/>
                        <a:highlight>
                          <a:srgbClr val="000000"/>
                        </a:highlight>
                        <a:latin typeface="Calibri" panose="020F0502020204030204" pitchFamily="34" charset="0"/>
                      </a:endParaRPr>
                    </a:p>
                  </a:txBody>
                  <a:tcPr marL="7987" marR="7987" marT="7987" marB="0" anchor="b"/>
                </a:tc>
                <a:tc>
                  <a:txBody>
                    <a:bodyPr/>
                    <a:lstStyle/>
                    <a:p>
                      <a:pPr algn="ctr" fontAlgn="b"/>
                      <a:r>
                        <a:rPr lang="en-US" sz="900" u="none" strike="noStrike">
                          <a:effectLst/>
                        </a:rPr>
                        <a:t>Met Rate</a:t>
                      </a:r>
                      <a:endParaRPr lang="en-US" sz="900" b="1" i="0" u="none" strike="noStrike">
                        <a:solidFill>
                          <a:srgbClr val="FFFFFF"/>
                        </a:solidFill>
                        <a:effectLst/>
                        <a:latin typeface="Calibri" panose="020F0502020204030204" pitchFamily="34" charset="0"/>
                      </a:endParaRPr>
                    </a:p>
                  </a:txBody>
                  <a:tcPr marL="7987" marR="7987" marT="7987" marB="0" anchor="b"/>
                </a:tc>
                <a:tc>
                  <a:txBody>
                    <a:bodyPr/>
                    <a:lstStyle/>
                    <a:p>
                      <a:pPr algn="ctr" fontAlgn="b"/>
                      <a:r>
                        <a:rPr lang="en-US" sz="900" u="none" strike="noStrike">
                          <a:effectLst/>
                        </a:rPr>
                        <a:t>Exceeded Count</a:t>
                      </a:r>
                      <a:endParaRPr lang="en-US" sz="900" b="1" i="0" u="none" strike="noStrike">
                        <a:solidFill>
                          <a:srgbClr val="FFFFFF"/>
                        </a:solidFill>
                        <a:effectLst/>
                        <a:latin typeface="Calibri" panose="020F0502020204030204" pitchFamily="34" charset="0"/>
                      </a:endParaRPr>
                    </a:p>
                  </a:txBody>
                  <a:tcPr marL="7987" marR="7987" marT="7987" marB="0" anchor="b"/>
                </a:tc>
                <a:tc>
                  <a:txBody>
                    <a:bodyPr/>
                    <a:lstStyle/>
                    <a:p>
                      <a:pPr algn="ctr" fontAlgn="b"/>
                      <a:r>
                        <a:rPr lang="en-US" sz="900" u="none" strike="noStrike">
                          <a:effectLst/>
                        </a:rPr>
                        <a:t>Exceeded Rate</a:t>
                      </a:r>
                      <a:endParaRPr lang="en-US" sz="900" b="1" i="0" u="none" strike="noStrike">
                        <a:solidFill>
                          <a:srgbClr val="FFFFFF"/>
                        </a:solidFill>
                        <a:effectLst/>
                        <a:latin typeface="Calibri" panose="020F0502020204030204" pitchFamily="34" charset="0"/>
                      </a:endParaRPr>
                    </a:p>
                  </a:txBody>
                  <a:tcPr marL="7987" marR="7987" marT="7987" marB="0" anchor="b"/>
                </a:tc>
                <a:tc>
                  <a:txBody>
                    <a:bodyPr/>
                    <a:lstStyle/>
                    <a:p>
                      <a:pPr algn="ctr" fontAlgn="b"/>
                      <a:r>
                        <a:rPr lang="en-US" sz="900" u="none" strike="noStrike">
                          <a:effectLst/>
                        </a:rPr>
                        <a:t>Proficiency Count</a:t>
                      </a:r>
                      <a:endParaRPr lang="en-US" sz="900" b="1" i="0" u="none" strike="noStrike">
                        <a:solidFill>
                          <a:srgbClr val="FFFFFF"/>
                        </a:solidFill>
                        <a:effectLst/>
                        <a:latin typeface="Calibri" panose="020F0502020204030204" pitchFamily="34" charset="0"/>
                      </a:endParaRPr>
                    </a:p>
                  </a:txBody>
                  <a:tcPr marL="7987" marR="7987" marT="7987" marB="0" anchor="b"/>
                </a:tc>
                <a:tc>
                  <a:txBody>
                    <a:bodyPr/>
                    <a:lstStyle/>
                    <a:p>
                      <a:pPr algn="ctr" fontAlgn="b"/>
                      <a:r>
                        <a:rPr lang="en-US" sz="900" u="none" strike="noStrike">
                          <a:effectLst/>
                        </a:rPr>
                        <a:t>Proficiency Rate </a:t>
                      </a:r>
                      <a:endParaRPr lang="en-US" sz="900" b="1" i="0" u="none" strike="noStrike">
                        <a:solidFill>
                          <a:srgbClr val="FFFFFF"/>
                        </a:solidFill>
                        <a:effectLst/>
                        <a:latin typeface="Calibri" panose="020F0502020204030204" pitchFamily="34" charset="0"/>
                      </a:endParaRPr>
                    </a:p>
                  </a:txBody>
                  <a:tcPr marL="7987" marR="7987" marT="7987" marB="0" anchor="b"/>
                </a:tc>
                <a:extLst>
                  <a:ext uri="{0D108BD9-81ED-4DB2-BD59-A6C34878D82A}">
                    <a16:rowId xmlns:a16="http://schemas.microsoft.com/office/drawing/2014/main" val="2295682440"/>
                  </a:ext>
                </a:extLst>
              </a:tr>
              <a:tr h="449115">
                <a:tc>
                  <a:txBody>
                    <a:bodyPr/>
                    <a:lstStyle/>
                    <a:p>
                      <a:pPr algn="l" fontAlgn="b"/>
                      <a:r>
                        <a:rPr lang="en-US" sz="1200" u="none" strike="noStrike" dirty="0">
                          <a:effectLst/>
                        </a:rPr>
                        <a:t>2493</a:t>
                      </a:r>
                      <a:endParaRPr lang="en-US" sz="1200" b="0" i="0" u="none" strike="noStrike" dirty="0">
                        <a:solidFill>
                          <a:srgbClr val="000000"/>
                        </a:solidFill>
                        <a:effectLst/>
                        <a:latin typeface="Calibri" panose="020F0502020204030204" pitchFamily="34" charset="0"/>
                      </a:endParaRPr>
                    </a:p>
                  </a:txBody>
                  <a:tcPr marL="7987" marR="7987" marT="7987" marB="0" anchor="b"/>
                </a:tc>
                <a:tc>
                  <a:txBody>
                    <a:bodyPr/>
                    <a:lstStyle/>
                    <a:p>
                      <a:pPr algn="l" fontAlgn="b"/>
                      <a:r>
                        <a:rPr lang="en-US" sz="1200" u="none" strike="noStrike" dirty="0">
                          <a:effectLst/>
                        </a:rPr>
                        <a:t>4</a:t>
                      </a:r>
                      <a:endParaRPr lang="en-US" sz="1200" b="0" i="0" u="none" strike="noStrike" dirty="0">
                        <a:solidFill>
                          <a:srgbClr val="000000"/>
                        </a:solidFill>
                        <a:effectLst/>
                        <a:latin typeface="Calibri" panose="020F0502020204030204" pitchFamily="34" charset="0"/>
                      </a:endParaRPr>
                    </a:p>
                  </a:txBody>
                  <a:tcPr marL="7987" marR="7987" marT="7987" marB="0" anchor="b"/>
                </a:tc>
                <a:tc>
                  <a:txBody>
                    <a:bodyPr/>
                    <a:lstStyle/>
                    <a:p>
                      <a:pPr algn="l" fontAlgn="b"/>
                      <a:r>
                        <a:rPr lang="en-US" sz="1200" u="none" strike="noStrike" dirty="0" err="1">
                          <a:effectLst/>
                        </a:rPr>
                        <a:t>Supegroup</a:t>
                      </a:r>
                      <a:endParaRPr lang="en-US" sz="1200" b="0" i="0" u="none" strike="noStrike" dirty="0">
                        <a:solidFill>
                          <a:srgbClr val="000000"/>
                        </a:solidFill>
                        <a:effectLst/>
                        <a:latin typeface="Calibri" panose="020F0502020204030204" pitchFamily="34" charset="0"/>
                      </a:endParaRPr>
                    </a:p>
                  </a:txBody>
                  <a:tcPr marL="7987" marR="7987" marT="7987" marB="0" anchor="b"/>
                </a:tc>
                <a:tc>
                  <a:txBody>
                    <a:bodyPr/>
                    <a:lstStyle/>
                    <a:p>
                      <a:pPr algn="l" fontAlgn="b"/>
                      <a:r>
                        <a:rPr lang="en-US" sz="1200" u="none" strike="noStrike" dirty="0">
                          <a:effectLst/>
                        </a:rPr>
                        <a:t>Supe</a:t>
                      </a:r>
                      <a:endParaRPr lang="en-US" sz="1200" b="0" i="0" u="none" strike="noStrike" dirty="0">
                        <a:solidFill>
                          <a:srgbClr val="000000"/>
                        </a:solidFill>
                        <a:effectLst/>
                        <a:latin typeface="Calibri" panose="020F0502020204030204" pitchFamily="34" charset="0"/>
                      </a:endParaRPr>
                    </a:p>
                  </a:txBody>
                  <a:tcPr marL="7987" marR="7987" marT="7987" marB="0" anchor="b"/>
                </a:tc>
                <a:tc>
                  <a:txBody>
                    <a:bodyPr/>
                    <a:lstStyle/>
                    <a:p>
                      <a:pPr algn="l" fontAlgn="b"/>
                      <a:r>
                        <a:rPr lang="en-US" sz="1200" u="none" strike="noStrike">
                          <a:effectLst/>
                        </a:rPr>
                        <a:t>MELROSE HIGH</a:t>
                      </a:r>
                      <a:endParaRPr lang="en-US" sz="1200" b="0" i="0" u="none" strike="noStrike">
                        <a:solidFill>
                          <a:srgbClr val="000000"/>
                        </a:solidFill>
                        <a:effectLst/>
                        <a:latin typeface="Calibri" panose="020F0502020204030204" pitchFamily="34" charset="0"/>
                      </a:endParaRPr>
                    </a:p>
                  </a:txBody>
                  <a:tcPr marL="7987" marR="7987" marT="7987" marB="0" anchor="b"/>
                </a:tc>
                <a:tc>
                  <a:txBody>
                    <a:bodyPr/>
                    <a:lstStyle/>
                    <a:p>
                      <a:pPr algn="l" fontAlgn="b"/>
                      <a:r>
                        <a:rPr lang="en-US" sz="1200" u="none" strike="noStrike">
                          <a:effectLst/>
                        </a:rPr>
                        <a:t>Algebra I</a:t>
                      </a:r>
                      <a:endParaRPr lang="en-US" sz="1200" b="1" i="0" u="none" strike="noStrike">
                        <a:solidFill>
                          <a:srgbClr val="000000"/>
                        </a:solidFill>
                        <a:effectLst/>
                        <a:latin typeface="Calibri" panose="020F0502020204030204" pitchFamily="34" charset="0"/>
                      </a:endParaRPr>
                    </a:p>
                  </a:txBody>
                  <a:tcPr marL="7987" marR="7987" marT="7987" marB="0" anchor="b"/>
                </a:tc>
                <a:tc>
                  <a:txBody>
                    <a:bodyPr/>
                    <a:lstStyle/>
                    <a:p>
                      <a:pPr algn="ctr" fontAlgn="b"/>
                      <a:r>
                        <a:rPr lang="en-US" sz="1200" u="none" strike="noStrike">
                          <a:effectLst/>
                        </a:rPr>
                        <a:t>201</a:t>
                      </a:r>
                      <a:endParaRPr lang="en-US" sz="1200" b="0" i="0" u="none" strike="noStrike">
                        <a:solidFill>
                          <a:srgbClr val="000000"/>
                        </a:solidFill>
                        <a:effectLst/>
                        <a:latin typeface="Calibri" panose="020F0502020204030204" pitchFamily="34" charset="0"/>
                      </a:endParaRPr>
                    </a:p>
                  </a:txBody>
                  <a:tcPr marL="7987" marR="7987" marT="7987" marB="0" anchor="b"/>
                </a:tc>
                <a:tc>
                  <a:txBody>
                    <a:bodyPr/>
                    <a:lstStyle/>
                    <a:p>
                      <a:pPr algn="ctr" fontAlgn="b"/>
                      <a:r>
                        <a:rPr lang="en-US" sz="1200" u="none" strike="noStrike">
                          <a:effectLst/>
                        </a:rPr>
                        <a:t>198</a:t>
                      </a:r>
                      <a:endParaRPr lang="en-US" sz="1200" b="0" i="0" u="none" strike="noStrike">
                        <a:solidFill>
                          <a:srgbClr val="000000"/>
                        </a:solidFill>
                        <a:effectLst/>
                        <a:latin typeface="Calibri" panose="020F0502020204030204" pitchFamily="34" charset="0"/>
                      </a:endParaRPr>
                    </a:p>
                  </a:txBody>
                  <a:tcPr marL="7987" marR="7987" marT="7987" marB="0" anchor="b"/>
                </a:tc>
                <a:tc>
                  <a:txBody>
                    <a:bodyPr/>
                    <a:lstStyle/>
                    <a:p>
                      <a:pPr algn="ctr" fontAlgn="b"/>
                      <a:r>
                        <a:rPr lang="en-US" sz="1200" u="none" strike="noStrike">
                          <a:effectLst/>
                        </a:rPr>
                        <a:t>98.50%</a:t>
                      </a:r>
                      <a:endParaRPr lang="en-US" sz="1200" b="0" i="0" u="none" strike="noStrike">
                        <a:solidFill>
                          <a:srgbClr val="000000"/>
                        </a:solidFill>
                        <a:effectLst/>
                        <a:latin typeface="Calibri" panose="020F0502020204030204" pitchFamily="34" charset="0"/>
                      </a:endParaRPr>
                    </a:p>
                  </a:txBody>
                  <a:tcPr marL="7987" marR="7987" marT="7987" marB="0" anchor="b"/>
                </a:tc>
                <a:tc>
                  <a:txBody>
                    <a:bodyPr/>
                    <a:lstStyle/>
                    <a:p>
                      <a:pPr algn="ctr" fontAlgn="b"/>
                      <a:r>
                        <a:rPr lang="en-US" sz="1200" u="none" strike="noStrike">
                          <a:effectLst/>
                        </a:rPr>
                        <a:t>3</a:t>
                      </a:r>
                      <a:endParaRPr lang="en-US" sz="1200" b="0" i="0" u="none" strike="noStrike">
                        <a:solidFill>
                          <a:srgbClr val="000000"/>
                        </a:solidFill>
                        <a:effectLst/>
                        <a:latin typeface="Calibri" panose="020F0502020204030204" pitchFamily="34" charset="0"/>
                      </a:endParaRPr>
                    </a:p>
                  </a:txBody>
                  <a:tcPr marL="7987" marR="7987" marT="7987" marB="0" anchor="b"/>
                </a:tc>
                <a:tc>
                  <a:txBody>
                    <a:bodyPr/>
                    <a:lstStyle/>
                    <a:p>
                      <a:pPr algn="ctr" fontAlgn="b"/>
                      <a:r>
                        <a:rPr lang="en-US" sz="1200" u="none" strike="noStrike" dirty="0">
                          <a:effectLst/>
                          <a:highlight>
                            <a:srgbClr val="00FFFF"/>
                          </a:highlight>
                        </a:rPr>
                        <a:t>1.50%</a:t>
                      </a:r>
                      <a:endParaRPr lang="en-US" sz="1200" b="0" i="0" u="none" strike="noStrike" dirty="0">
                        <a:solidFill>
                          <a:srgbClr val="000000"/>
                        </a:solidFill>
                        <a:effectLst/>
                        <a:highlight>
                          <a:srgbClr val="00FFFF"/>
                        </a:highlight>
                        <a:latin typeface="Calibri" panose="020F0502020204030204" pitchFamily="34" charset="0"/>
                      </a:endParaRPr>
                    </a:p>
                  </a:txBody>
                  <a:tcPr marL="7987" marR="7987" marT="7987" marB="0" anchor="b"/>
                </a:tc>
                <a:tc>
                  <a:txBody>
                    <a:bodyPr/>
                    <a:lstStyle/>
                    <a:p>
                      <a:pPr algn="ctr" fontAlgn="b"/>
                      <a:r>
                        <a:rPr lang="en-US" sz="1200" u="none" strike="noStrike" dirty="0">
                          <a:effectLst/>
                          <a:highlight>
                            <a:srgbClr val="FFFF00"/>
                          </a:highlight>
                        </a:rPr>
                        <a:t>0</a:t>
                      </a:r>
                      <a:endParaRPr lang="en-US" sz="1200" b="0" i="0" u="none" strike="noStrike" dirty="0">
                        <a:solidFill>
                          <a:srgbClr val="000000"/>
                        </a:solidFill>
                        <a:effectLst/>
                        <a:highlight>
                          <a:srgbClr val="FFFF00"/>
                        </a:highlight>
                        <a:latin typeface="Calibri" panose="020F0502020204030204" pitchFamily="34" charset="0"/>
                      </a:endParaRPr>
                    </a:p>
                  </a:txBody>
                  <a:tcPr marL="7987" marR="7987" marT="7987" marB="0" anchor="b"/>
                </a:tc>
                <a:tc>
                  <a:txBody>
                    <a:bodyPr/>
                    <a:lstStyle/>
                    <a:p>
                      <a:pPr algn="ctr" fontAlgn="b"/>
                      <a:r>
                        <a:rPr lang="en-US" sz="1200" u="none" strike="noStrike">
                          <a:effectLst/>
                        </a:rPr>
                        <a:t>0%</a:t>
                      </a:r>
                      <a:endParaRPr lang="en-US" sz="1200" b="0" i="0" u="none" strike="noStrike">
                        <a:solidFill>
                          <a:srgbClr val="000000"/>
                        </a:solidFill>
                        <a:effectLst/>
                        <a:latin typeface="Calibri" panose="020F0502020204030204" pitchFamily="34" charset="0"/>
                      </a:endParaRPr>
                    </a:p>
                  </a:txBody>
                  <a:tcPr marL="7987" marR="7987" marT="7987" marB="0" anchor="b"/>
                </a:tc>
                <a:tc>
                  <a:txBody>
                    <a:bodyPr/>
                    <a:lstStyle/>
                    <a:p>
                      <a:pPr algn="ctr" fontAlgn="b"/>
                      <a:r>
                        <a:rPr lang="en-US" sz="1200" u="none" strike="noStrike">
                          <a:effectLst/>
                        </a:rPr>
                        <a:t>0</a:t>
                      </a:r>
                      <a:endParaRPr lang="en-US" sz="1200" b="0" i="0" u="none" strike="noStrike">
                        <a:solidFill>
                          <a:srgbClr val="000000"/>
                        </a:solidFill>
                        <a:effectLst/>
                        <a:latin typeface="Calibri" panose="020F0502020204030204" pitchFamily="34" charset="0"/>
                      </a:endParaRPr>
                    </a:p>
                  </a:txBody>
                  <a:tcPr marL="7987" marR="7987" marT="7987" marB="0" anchor="b"/>
                </a:tc>
                <a:tc>
                  <a:txBody>
                    <a:bodyPr/>
                    <a:lstStyle/>
                    <a:p>
                      <a:pPr algn="ctr" fontAlgn="b"/>
                      <a:r>
                        <a:rPr lang="en-US" sz="1200" u="none" strike="noStrike">
                          <a:effectLst/>
                        </a:rPr>
                        <a:t>0%</a:t>
                      </a:r>
                      <a:endParaRPr lang="en-US" sz="1200" b="0" i="0" u="none" strike="noStrike">
                        <a:solidFill>
                          <a:srgbClr val="000000"/>
                        </a:solidFill>
                        <a:effectLst/>
                        <a:latin typeface="Calibri" panose="020F0502020204030204" pitchFamily="34" charset="0"/>
                      </a:endParaRPr>
                    </a:p>
                  </a:txBody>
                  <a:tcPr marL="7987" marR="7987" marT="7987" marB="0" anchor="b"/>
                </a:tc>
                <a:tc>
                  <a:txBody>
                    <a:bodyPr/>
                    <a:lstStyle/>
                    <a:p>
                      <a:pPr algn="ctr" fontAlgn="b"/>
                      <a:r>
                        <a:rPr lang="en-US" sz="1200" u="none" strike="noStrike">
                          <a:effectLst/>
                        </a:rPr>
                        <a:t>0</a:t>
                      </a:r>
                      <a:endParaRPr lang="en-US" sz="1200" b="1" i="0" u="none" strike="noStrike">
                        <a:solidFill>
                          <a:srgbClr val="000000"/>
                        </a:solidFill>
                        <a:effectLst/>
                        <a:latin typeface="Calibri" panose="020F0502020204030204" pitchFamily="34" charset="0"/>
                      </a:endParaRPr>
                    </a:p>
                  </a:txBody>
                  <a:tcPr marL="7987" marR="7987" marT="7987" marB="0" anchor="b"/>
                </a:tc>
                <a:tc>
                  <a:txBody>
                    <a:bodyPr/>
                    <a:lstStyle/>
                    <a:p>
                      <a:pPr algn="ctr" fontAlgn="b"/>
                      <a:r>
                        <a:rPr lang="en-US" sz="1200" u="none" strike="noStrike">
                          <a:effectLst/>
                        </a:rPr>
                        <a:t>0%</a:t>
                      </a:r>
                      <a:endParaRPr lang="en-US" sz="1200" b="1" i="0" u="none" strike="noStrike">
                        <a:solidFill>
                          <a:srgbClr val="000000"/>
                        </a:solidFill>
                        <a:effectLst/>
                        <a:latin typeface="Calibri" panose="020F0502020204030204" pitchFamily="34" charset="0"/>
                      </a:endParaRPr>
                    </a:p>
                  </a:txBody>
                  <a:tcPr marL="7987" marR="7987" marT="7987" marB="0" anchor="b"/>
                </a:tc>
                <a:extLst>
                  <a:ext uri="{0D108BD9-81ED-4DB2-BD59-A6C34878D82A}">
                    <a16:rowId xmlns:a16="http://schemas.microsoft.com/office/drawing/2014/main" val="2566304898"/>
                  </a:ext>
                </a:extLst>
              </a:tr>
              <a:tr h="449115">
                <a:tc>
                  <a:txBody>
                    <a:bodyPr/>
                    <a:lstStyle/>
                    <a:p>
                      <a:pPr algn="l" fontAlgn="b"/>
                      <a:r>
                        <a:rPr lang="en-US" sz="1200" u="none" strike="noStrike">
                          <a:effectLst/>
                        </a:rPr>
                        <a:t>2493</a:t>
                      </a:r>
                      <a:endParaRPr lang="en-US" sz="1200" b="0" i="0" u="none" strike="noStrike">
                        <a:solidFill>
                          <a:srgbClr val="000000"/>
                        </a:solidFill>
                        <a:effectLst/>
                        <a:latin typeface="Calibri" panose="020F0502020204030204" pitchFamily="34" charset="0"/>
                      </a:endParaRPr>
                    </a:p>
                  </a:txBody>
                  <a:tcPr marL="7987" marR="7987" marT="7987" marB="0" anchor="b"/>
                </a:tc>
                <a:tc>
                  <a:txBody>
                    <a:bodyPr/>
                    <a:lstStyle/>
                    <a:p>
                      <a:pPr algn="l" fontAlgn="b"/>
                      <a:r>
                        <a:rPr lang="en-US" sz="1200" u="none" strike="noStrike">
                          <a:effectLst/>
                        </a:rPr>
                        <a:t>4</a:t>
                      </a:r>
                      <a:endParaRPr lang="en-US" sz="1200" b="0" i="0" u="none" strike="noStrike">
                        <a:solidFill>
                          <a:srgbClr val="000000"/>
                        </a:solidFill>
                        <a:effectLst/>
                        <a:latin typeface="Calibri" panose="020F0502020204030204" pitchFamily="34" charset="0"/>
                      </a:endParaRPr>
                    </a:p>
                  </a:txBody>
                  <a:tcPr marL="7987" marR="7987" marT="7987" marB="0" anchor="b"/>
                </a:tc>
                <a:tc>
                  <a:txBody>
                    <a:bodyPr/>
                    <a:lstStyle/>
                    <a:p>
                      <a:pPr algn="l" fontAlgn="b"/>
                      <a:r>
                        <a:rPr lang="en-US" sz="1200" u="none" strike="noStrike">
                          <a:effectLst/>
                        </a:rPr>
                        <a:t>Supegroup</a:t>
                      </a:r>
                      <a:endParaRPr lang="en-US" sz="1200" b="0" i="0" u="none" strike="noStrike">
                        <a:solidFill>
                          <a:srgbClr val="000000"/>
                        </a:solidFill>
                        <a:effectLst/>
                        <a:latin typeface="Calibri" panose="020F0502020204030204" pitchFamily="34" charset="0"/>
                      </a:endParaRPr>
                    </a:p>
                  </a:txBody>
                  <a:tcPr marL="7987" marR="7987" marT="7987" marB="0" anchor="b"/>
                </a:tc>
                <a:tc>
                  <a:txBody>
                    <a:bodyPr/>
                    <a:lstStyle/>
                    <a:p>
                      <a:pPr algn="l" fontAlgn="b"/>
                      <a:r>
                        <a:rPr lang="en-US" sz="1200" u="none" strike="noStrike">
                          <a:effectLst/>
                        </a:rPr>
                        <a:t>Supe</a:t>
                      </a:r>
                      <a:endParaRPr lang="en-US" sz="1200" b="0" i="0" u="none" strike="noStrike">
                        <a:solidFill>
                          <a:srgbClr val="000000"/>
                        </a:solidFill>
                        <a:effectLst/>
                        <a:latin typeface="Calibri" panose="020F0502020204030204" pitchFamily="34" charset="0"/>
                      </a:endParaRPr>
                    </a:p>
                  </a:txBody>
                  <a:tcPr marL="7987" marR="7987" marT="7987" marB="0" anchor="b"/>
                </a:tc>
                <a:tc>
                  <a:txBody>
                    <a:bodyPr/>
                    <a:lstStyle/>
                    <a:p>
                      <a:pPr algn="l" fontAlgn="b"/>
                      <a:r>
                        <a:rPr lang="en-US" sz="1200" u="none" strike="noStrike" dirty="0">
                          <a:effectLst/>
                        </a:rPr>
                        <a:t>MELROSE HIGH</a:t>
                      </a:r>
                      <a:endParaRPr lang="en-US" sz="1200" b="0" i="0" u="none" strike="noStrike" dirty="0">
                        <a:solidFill>
                          <a:srgbClr val="000000"/>
                        </a:solidFill>
                        <a:effectLst/>
                        <a:latin typeface="Calibri" panose="020F0502020204030204" pitchFamily="34" charset="0"/>
                      </a:endParaRPr>
                    </a:p>
                  </a:txBody>
                  <a:tcPr marL="7987" marR="7987" marT="7987" marB="0" anchor="b"/>
                </a:tc>
                <a:tc>
                  <a:txBody>
                    <a:bodyPr/>
                    <a:lstStyle/>
                    <a:p>
                      <a:pPr algn="l" fontAlgn="b"/>
                      <a:r>
                        <a:rPr lang="en-US" sz="1200" u="none" strike="noStrike" dirty="0">
                          <a:effectLst/>
                        </a:rPr>
                        <a:t>Algebra II</a:t>
                      </a:r>
                      <a:endParaRPr lang="en-US" sz="1200" b="1" i="0" u="none" strike="noStrike" dirty="0">
                        <a:solidFill>
                          <a:srgbClr val="000000"/>
                        </a:solidFill>
                        <a:effectLst/>
                        <a:latin typeface="Calibri" panose="020F0502020204030204" pitchFamily="34" charset="0"/>
                      </a:endParaRPr>
                    </a:p>
                  </a:txBody>
                  <a:tcPr marL="7987" marR="7987" marT="7987" marB="0" anchor="b"/>
                </a:tc>
                <a:tc>
                  <a:txBody>
                    <a:bodyPr/>
                    <a:lstStyle/>
                    <a:p>
                      <a:pPr algn="ctr" fontAlgn="b"/>
                      <a:r>
                        <a:rPr lang="en-US" sz="1200" u="none" strike="noStrike" dirty="0">
                          <a:effectLst/>
                        </a:rPr>
                        <a:t>183</a:t>
                      </a:r>
                      <a:endParaRPr lang="en-US" sz="1200" b="0" i="0" u="none" strike="noStrike" dirty="0">
                        <a:solidFill>
                          <a:srgbClr val="000000"/>
                        </a:solidFill>
                        <a:effectLst/>
                        <a:latin typeface="Calibri" panose="020F0502020204030204" pitchFamily="34" charset="0"/>
                      </a:endParaRPr>
                    </a:p>
                  </a:txBody>
                  <a:tcPr marL="7987" marR="7987" marT="7987" marB="0" anchor="b"/>
                </a:tc>
                <a:tc>
                  <a:txBody>
                    <a:bodyPr/>
                    <a:lstStyle/>
                    <a:p>
                      <a:pPr algn="ctr" fontAlgn="b"/>
                      <a:r>
                        <a:rPr lang="en-US" sz="1200" u="none" strike="noStrike" dirty="0">
                          <a:effectLst/>
                        </a:rPr>
                        <a:t>175</a:t>
                      </a:r>
                      <a:endParaRPr lang="en-US" sz="1200" b="0" i="0" u="none" strike="noStrike" dirty="0">
                        <a:solidFill>
                          <a:srgbClr val="000000"/>
                        </a:solidFill>
                        <a:effectLst/>
                        <a:latin typeface="Calibri" panose="020F0502020204030204" pitchFamily="34" charset="0"/>
                      </a:endParaRPr>
                    </a:p>
                  </a:txBody>
                  <a:tcPr marL="7987" marR="7987" marT="7987" marB="0" anchor="b"/>
                </a:tc>
                <a:tc>
                  <a:txBody>
                    <a:bodyPr/>
                    <a:lstStyle/>
                    <a:p>
                      <a:pPr algn="ctr" fontAlgn="b"/>
                      <a:r>
                        <a:rPr lang="en-US" sz="1200" u="none" strike="noStrike" dirty="0">
                          <a:effectLst/>
                        </a:rPr>
                        <a:t>95.60%</a:t>
                      </a:r>
                      <a:endParaRPr lang="en-US" sz="1200" b="0" i="0" u="none" strike="noStrike" dirty="0">
                        <a:solidFill>
                          <a:srgbClr val="000000"/>
                        </a:solidFill>
                        <a:effectLst/>
                        <a:latin typeface="Calibri" panose="020F0502020204030204" pitchFamily="34" charset="0"/>
                      </a:endParaRPr>
                    </a:p>
                  </a:txBody>
                  <a:tcPr marL="7987" marR="7987" marT="7987" marB="0" anchor="b"/>
                </a:tc>
                <a:tc>
                  <a:txBody>
                    <a:bodyPr/>
                    <a:lstStyle/>
                    <a:p>
                      <a:pPr algn="ctr" fontAlgn="b"/>
                      <a:r>
                        <a:rPr lang="en-US" sz="1200" u="none" strike="noStrike">
                          <a:effectLst/>
                        </a:rPr>
                        <a:t>8</a:t>
                      </a:r>
                      <a:endParaRPr lang="en-US" sz="1200" b="0" i="0" u="none" strike="noStrike">
                        <a:solidFill>
                          <a:srgbClr val="000000"/>
                        </a:solidFill>
                        <a:effectLst/>
                        <a:latin typeface="Calibri" panose="020F0502020204030204" pitchFamily="34" charset="0"/>
                      </a:endParaRPr>
                    </a:p>
                  </a:txBody>
                  <a:tcPr marL="7987" marR="7987" marT="7987" marB="0" anchor="b"/>
                </a:tc>
                <a:tc>
                  <a:txBody>
                    <a:bodyPr/>
                    <a:lstStyle/>
                    <a:p>
                      <a:pPr algn="ctr" fontAlgn="b"/>
                      <a:r>
                        <a:rPr lang="en-US" sz="1200" u="none" strike="noStrike" dirty="0">
                          <a:effectLst/>
                          <a:highlight>
                            <a:srgbClr val="00FFFF"/>
                          </a:highlight>
                        </a:rPr>
                        <a:t>4.40%</a:t>
                      </a:r>
                      <a:endParaRPr lang="en-US" sz="1200" b="0" i="0" u="none" strike="noStrike" dirty="0">
                        <a:solidFill>
                          <a:srgbClr val="000000"/>
                        </a:solidFill>
                        <a:effectLst/>
                        <a:highlight>
                          <a:srgbClr val="00FFFF"/>
                        </a:highlight>
                        <a:latin typeface="Calibri" panose="020F0502020204030204" pitchFamily="34" charset="0"/>
                      </a:endParaRPr>
                    </a:p>
                  </a:txBody>
                  <a:tcPr marL="7987" marR="7987" marT="7987" marB="0" anchor="b"/>
                </a:tc>
                <a:tc>
                  <a:txBody>
                    <a:bodyPr/>
                    <a:lstStyle/>
                    <a:p>
                      <a:pPr algn="ctr" fontAlgn="b"/>
                      <a:r>
                        <a:rPr lang="en-US" sz="1200" u="none" strike="noStrike" dirty="0">
                          <a:effectLst/>
                          <a:highlight>
                            <a:srgbClr val="FFFF00"/>
                          </a:highlight>
                        </a:rPr>
                        <a:t>0</a:t>
                      </a:r>
                      <a:endParaRPr lang="en-US" sz="1200" b="0" i="0" u="none" strike="noStrike" dirty="0">
                        <a:solidFill>
                          <a:srgbClr val="000000"/>
                        </a:solidFill>
                        <a:effectLst/>
                        <a:highlight>
                          <a:srgbClr val="FFFF00"/>
                        </a:highlight>
                        <a:latin typeface="Calibri" panose="020F0502020204030204" pitchFamily="34" charset="0"/>
                      </a:endParaRPr>
                    </a:p>
                  </a:txBody>
                  <a:tcPr marL="7987" marR="7987" marT="7987" marB="0" anchor="b"/>
                </a:tc>
                <a:tc>
                  <a:txBody>
                    <a:bodyPr/>
                    <a:lstStyle/>
                    <a:p>
                      <a:pPr algn="ctr" fontAlgn="b"/>
                      <a:r>
                        <a:rPr lang="en-US" sz="1200" u="none" strike="noStrike">
                          <a:effectLst/>
                        </a:rPr>
                        <a:t>0%</a:t>
                      </a:r>
                      <a:endParaRPr lang="en-US" sz="1200" b="0" i="0" u="none" strike="noStrike">
                        <a:solidFill>
                          <a:srgbClr val="000000"/>
                        </a:solidFill>
                        <a:effectLst/>
                        <a:latin typeface="Calibri" panose="020F0502020204030204" pitchFamily="34" charset="0"/>
                      </a:endParaRPr>
                    </a:p>
                  </a:txBody>
                  <a:tcPr marL="7987" marR="7987" marT="7987" marB="0" anchor="b"/>
                </a:tc>
                <a:tc>
                  <a:txBody>
                    <a:bodyPr/>
                    <a:lstStyle/>
                    <a:p>
                      <a:pPr algn="ctr" fontAlgn="b"/>
                      <a:r>
                        <a:rPr lang="en-US" sz="1200" u="none" strike="noStrike">
                          <a:effectLst/>
                        </a:rPr>
                        <a:t>0</a:t>
                      </a:r>
                      <a:endParaRPr lang="en-US" sz="1200" b="0" i="0" u="none" strike="noStrike">
                        <a:solidFill>
                          <a:srgbClr val="000000"/>
                        </a:solidFill>
                        <a:effectLst/>
                        <a:latin typeface="Calibri" panose="020F0502020204030204" pitchFamily="34" charset="0"/>
                      </a:endParaRPr>
                    </a:p>
                  </a:txBody>
                  <a:tcPr marL="7987" marR="7987" marT="7987" marB="0" anchor="b"/>
                </a:tc>
                <a:tc>
                  <a:txBody>
                    <a:bodyPr/>
                    <a:lstStyle/>
                    <a:p>
                      <a:pPr algn="ctr" fontAlgn="b"/>
                      <a:r>
                        <a:rPr lang="en-US" sz="1200" u="none" strike="noStrike">
                          <a:effectLst/>
                        </a:rPr>
                        <a:t>0%</a:t>
                      </a:r>
                      <a:endParaRPr lang="en-US" sz="1200" b="0" i="0" u="none" strike="noStrike">
                        <a:solidFill>
                          <a:srgbClr val="000000"/>
                        </a:solidFill>
                        <a:effectLst/>
                        <a:latin typeface="Calibri" panose="020F0502020204030204" pitchFamily="34" charset="0"/>
                      </a:endParaRPr>
                    </a:p>
                  </a:txBody>
                  <a:tcPr marL="7987" marR="7987" marT="7987" marB="0" anchor="b"/>
                </a:tc>
                <a:tc>
                  <a:txBody>
                    <a:bodyPr/>
                    <a:lstStyle/>
                    <a:p>
                      <a:pPr algn="ctr" fontAlgn="b"/>
                      <a:r>
                        <a:rPr lang="en-US" sz="1200" u="none" strike="noStrike">
                          <a:effectLst/>
                        </a:rPr>
                        <a:t>0</a:t>
                      </a:r>
                      <a:endParaRPr lang="en-US" sz="1200" b="1" i="0" u="none" strike="noStrike">
                        <a:solidFill>
                          <a:srgbClr val="000000"/>
                        </a:solidFill>
                        <a:effectLst/>
                        <a:latin typeface="Calibri" panose="020F0502020204030204" pitchFamily="34" charset="0"/>
                      </a:endParaRPr>
                    </a:p>
                  </a:txBody>
                  <a:tcPr marL="7987" marR="7987" marT="7987" marB="0" anchor="b"/>
                </a:tc>
                <a:tc>
                  <a:txBody>
                    <a:bodyPr/>
                    <a:lstStyle/>
                    <a:p>
                      <a:pPr algn="ctr" fontAlgn="b"/>
                      <a:r>
                        <a:rPr lang="en-US" sz="1200" u="none" strike="noStrike">
                          <a:effectLst/>
                        </a:rPr>
                        <a:t>0%</a:t>
                      </a:r>
                      <a:endParaRPr lang="en-US" sz="1200" b="1" i="0" u="none" strike="noStrike">
                        <a:solidFill>
                          <a:srgbClr val="000000"/>
                        </a:solidFill>
                        <a:effectLst/>
                        <a:latin typeface="Calibri" panose="020F0502020204030204" pitchFamily="34" charset="0"/>
                      </a:endParaRPr>
                    </a:p>
                  </a:txBody>
                  <a:tcPr marL="7987" marR="7987" marT="7987" marB="0" anchor="b"/>
                </a:tc>
                <a:extLst>
                  <a:ext uri="{0D108BD9-81ED-4DB2-BD59-A6C34878D82A}">
                    <a16:rowId xmlns:a16="http://schemas.microsoft.com/office/drawing/2014/main" val="1141901876"/>
                  </a:ext>
                </a:extLst>
              </a:tr>
              <a:tr h="449115">
                <a:tc>
                  <a:txBody>
                    <a:bodyPr/>
                    <a:lstStyle/>
                    <a:p>
                      <a:pPr algn="l" fontAlgn="b"/>
                      <a:r>
                        <a:rPr lang="en-US" sz="1200" u="none" strike="noStrike">
                          <a:effectLst/>
                        </a:rPr>
                        <a:t>2493</a:t>
                      </a:r>
                      <a:endParaRPr lang="en-US" sz="1200" b="0" i="0" u="none" strike="noStrike">
                        <a:solidFill>
                          <a:srgbClr val="000000"/>
                        </a:solidFill>
                        <a:effectLst/>
                        <a:latin typeface="Calibri" panose="020F0502020204030204" pitchFamily="34" charset="0"/>
                      </a:endParaRPr>
                    </a:p>
                  </a:txBody>
                  <a:tcPr marL="7987" marR="7987" marT="7987" marB="0" anchor="b"/>
                </a:tc>
                <a:tc>
                  <a:txBody>
                    <a:bodyPr/>
                    <a:lstStyle/>
                    <a:p>
                      <a:pPr algn="l" fontAlgn="b"/>
                      <a:r>
                        <a:rPr lang="en-US" sz="1200" u="none" strike="noStrike">
                          <a:effectLst/>
                        </a:rPr>
                        <a:t>4</a:t>
                      </a:r>
                      <a:endParaRPr lang="en-US" sz="1200" b="0" i="0" u="none" strike="noStrike">
                        <a:solidFill>
                          <a:srgbClr val="000000"/>
                        </a:solidFill>
                        <a:effectLst/>
                        <a:latin typeface="Calibri" panose="020F0502020204030204" pitchFamily="34" charset="0"/>
                      </a:endParaRPr>
                    </a:p>
                  </a:txBody>
                  <a:tcPr marL="7987" marR="7987" marT="7987" marB="0" anchor="b"/>
                </a:tc>
                <a:tc>
                  <a:txBody>
                    <a:bodyPr/>
                    <a:lstStyle/>
                    <a:p>
                      <a:pPr algn="l" fontAlgn="b"/>
                      <a:r>
                        <a:rPr lang="en-US" sz="1200" u="none" strike="noStrike">
                          <a:effectLst/>
                        </a:rPr>
                        <a:t>Supegroup</a:t>
                      </a:r>
                      <a:endParaRPr lang="en-US" sz="1200" b="0" i="0" u="none" strike="noStrike">
                        <a:solidFill>
                          <a:srgbClr val="000000"/>
                        </a:solidFill>
                        <a:effectLst/>
                        <a:latin typeface="Calibri" panose="020F0502020204030204" pitchFamily="34" charset="0"/>
                      </a:endParaRPr>
                    </a:p>
                  </a:txBody>
                  <a:tcPr marL="7987" marR="7987" marT="7987" marB="0" anchor="b"/>
                </a:tc>
                <a:tc>
                  <a:txBody>
                    <a:bodyPr/>
                    <a:lstStyle/>
                    <a:p>
                      <a:pPr algn="l" fontAlgn="b"/>
                      <a:r>
                        <a:rPr lang="en-US" sz="1200" u="none" strike="noStrike">
                          <a:effectLst/>
                        </a:rPr>
                        <a:t>Supe</a:t>
                      </a:r>
                      <a:endParaRPr lang="en-US" sz="1200" b="0" i="0" u="none" strike="noStrike">
                        <a:solidFill>
                          <a:srgbClr val="000000"/>
                        </a:solidFill>
                        <a:effectLst/>
                        <a:latin typeface="Calibri" panose="020F0502020204030204" pitchFamily="34" charset="0"/>
                      </a:endParaRPr>
                    </a:p>
                  </a:txBody>
                  <a:tcPr marL="7987" marR="7987" marT="7987" marB="0" anchor="b"/>
                </a:tc>
                <a:tc>
                  <a:txBody>
                    <a:bodyPr/>
                    <a:lstStyle/>
                    <a:p>
                      <a:pPr algn="l" fontAlgn="b"/>
                      <a:r>
                        <a:rPr lang="en-US" sz="1200" u="none" strike="noStrike">
                          <a:effectLst/>
                        </a:rPr>
                        <a:t>MELROSE HIGH</a:t>
                      </a:r>
                      <a:endParaRPr lang="en-US" sz="1200" b="0" i="0" u="none" strike="noStrike">
                        <a:solidFill>
                          <a:srgbClr val="000000"/>
                        </a:solidFill>
                        <a:effectLst/>
                        <a:latin typeface="Calibri" panose="020F0502020204030204" pitchFamily="34" charset="0"/>
                      </a:endParaRPr>
                    </a:p>
                  </a:txBody>
                  <a:tcPr marL="7987" marR="7987" marT="7987" marB="0" anchor="b"/>
                </a:tc>
                <a:tc>
                  <a:txBody>
                    <a:bodyPr/>
                    <a:lstStyle/>
                    <a:p>
                      <a:pPr algn="l" fontAlgn="b"/>
                      <a:r>
                        <a:rPr lang="en-US" sz="1200" u="none" strike="noStrike">
                          <a:effectLst/>
                        </a:rPr>
                        <a:t>Geometry</a:t>
                      </a:r>
                      <a:endParaRPr lang="en-US" sz="1200" b="1" i="0" u="none" strike="noStrike">
                        <a:solidFill>
                          <a:srgbClr val="000000"/>
                        </a:solidFill>
                        <a:effectLst/>
                        <a:latin typeface="Calibri" panose="020F0502020204030204" pitchFamily="34" charset="0"/>
                      </a:endParaRPr>
                    </a:p>
                  </a:txBody>
                  <a:tcPr marL="7987" marR="7987" marT="7987" marB="0" anchor="b"/>
                </a:tc>
                <a:tc>
                  <a:txBody>
                    <a:bodyPr/>
                    <a:lstStyle/>
                    <a:p>
                      <a:pPr algn="ctr" fontAlgn="b"/>
                      <a:r>
                        <a:rPr lang="en-US" sz="1200" u="none" strike="noStrike">
                          <a:effectLst/>
                        </a:rPr>
                        <a:t>192</a:t>
                      </a:r>
                      <a:endParaRPr lang="en-US" sz="1200" b="0" i="0" u="none" strike="noStrike">
                        <a:solidFill>
                          <a:srgbClr val="000000"/>
                        </a:solidFill>
                        <a:effectLst/>
                        <a:latin typeface="Calibri" panose="020F0502020204030204" pitchFamily="34" charset="0"/>
                      </a:endParaRPr>
                    </a:p>
                  </a:txBody>
                  <a:tcPr marL="7987" marR="7987" marT="7987" marB="0" anchor="b"/>
                </a:tc>
                <a:tc>
                  <a:txBody>
                    <a:bodyPr/>
                    <a:lstStyle/>
                    <a:p>
                      <a:pPr algn="ctr" fontAlgn="b"/>
                      <a:r>
                        <a:rPr lang="en-US" sz="1200" u="none" strike="noStrike">
                          <a:effectLst/>
                        </a:rPr>
                        <a:t>173</a:t>
                      </a:r>
                      <a:endParaRPr lang="en-US" sz="1200" b="0" i="0" u="none" strike="noStrike">
                        <a:solidFill>
                          <a:srgbClr val="000000"/>
                        </a:solidFill>
                        <a:effectLst/>
                        <a:latin typeface="Calibri" panose="020F0502020204030204" pitchFamily="34" charset="0"/>
                      </a:endParaRPr>
                    </a:p>
                  </a:txBody>
                  <a:tcPr marL="7987" marR="7987" marT="7987" marB="0" anchor="b"/>
                </a:tc>
                <a:tc>
                  <a:txBody>
                    <a:bodyPr/>
                    <a:lstStyle/>
                    <a:p>
                      <a:pPr algn="ctr" fontAlgn="b"/>
                      <a:r>
                        <a:rPr lang="en-US" sz="1200" u="none" strike="noStrike">
                          <a:effectLst/>
                        </a:rPr>
                        <a:t>90.10%</a:t>
                      </a:r>
                      <a:endParaRPr lang="en-US" sz="1200" b="0" i="0" u="none" strike="noStrike">
                        <a:solidFill>
                          <a:srgbClr val="000000"/>
                        </a:solidFill>
                        <a:effectLst/>
                        <a:latin typeface="Calibri" panose="020F0502020204030204" pitchFamily="34" charset="0"/>
                      </a:endParaRPr>
                    </a:p>
                  </a:txBody>
                  <a:tcPr marL="7987" marR="7987" marT="7987" marB="0" anchor="b"/>
                </a:tc>
                <a:tc>
                  <a:txBody>
                    <a:bodyPr/>
                    <a:lstStyle/>
                    <a:p>
                      <a:pPr algn="ctr" fontAlgn="b"/>
                      <a:r>
                        <a:rPr lang="en-US" sz="1200" u="none" strike="noStrike" dirty="0">
                          <a:effectLst/>
                        </a:rPr>
                        <a:t>18</a:t>
                      </a:r>
                      <a:endParaRPr lang="en-US" sz="1200" b="0" i="0" u="none" strike="noStrike" dirty="0">
                        <a:solidFill>
                          <a:srgbClr val="000000"/>
                        </a:solidFill>
                        <a:effectLst/>
                        <a:latin typeface="Calibri" panose="020F0502020204030204" pitchFamily="34" charset="0"/>
                      </a:endParaRPr>
                    </a:p>
                  </a:txBody>
                  <a:tcPr marL="7987" marR="7987" marT="7987" marB="0" anchor="b"/>
                </a:tc>
                <a:tc>
                  <a:txBody>
                    <a:bodyPr/>
                    <a:lstStyle/>
                    <a:p>
                      <a:pPr algn="ctr" fontAlgn="b"/>
                      <a:r>
                        <a:rPr lang="en-US" sz="1200" u="none" strike="noStrike" dirty="0">
                          <a:effectLst/>
                          <a:highlight>
                            <a:srgbClr val="00FFFF"/>
                          </a:highlight>
                        </a:rPr>
                        <a:t>9.40%</a:t>
                      </a:r>
                      <a:endParaRPr lang="en-US" sz="1200" b="0" i="0" u="none" strike="noStrike" dirty="0">
                        <a:solidFill>
                          <a:srgbClr val="000000"/>
                        </a:solidFill>
                        <a:effectLst/>
                        <a:highlight>
                          <a:srgbClr val="00FFFF"/>
                        </a:highlight>
                        <a:latin typeface="Calibri" panose="020F0502020204030204" pitchFamily="34" charset="0"/>
                      </a:endParaRPr>
                    </a:p>
                  </a:txBody>
                  <a:tcPr marL="7987" marR="7987" marT="7987" marB="0" anchor="b"/>
                </a:tc>
                <a:tc>
                  <a:txBody>
                    <a:bodyPr/>
                    <a:lstStyle/>
                    <a:p>
                      <a:pPr algn="ctr" fontAlgn="b"/>
                      <a:r>
                        <a:rPr lang="en-US" sz="1200" u="none" strike="noStrike" dirty="0">
                          <a:effectLst/>
                          <a:highlight>
                            <a:srgbClr val="FFFF00"/>
                          </a:highlight>
                        </a:rPr>
                        <a:t>1</a:t>
                      </a:r>
                      <a:endParaRPr lang="en-US" sz="1200" b="0" i="0" u="none" strike="noStrike" dirty="0">
                        <a:solidFill>
                          <a:srgbClr val="000000"/>
                        </a:solidFill>
                        <a:effectLst/>
                        <a:highlight>
                          <a:srgbClr val="FFFF00"/>
                        </a:highlight>
                        <a:latin typeface="Calibri" panose="020F0502020204030204" pitchFamily="34" charset="0"/>
                      </a:endParaRPr>
                    </a:p>
                  </a:txBody>
                  <a:tcPr marL="7987" marR="7987" marT="7987" marB="0" anchor="b"/>
                </a:tc>
                <a:tc>
                  <a:txBody>
                    <a:bodyPr/>
                    <a:lstStyle/>
                    <a:p>
                      <a:pPr algn="ctr" fontAlgn="b"/>
                      <a:r>
                        <a:rPr lang="en-US" sz="1200" u="none" strike="noStrike" dirty="0">
                          <a:effectLst/>
                        </a:rPr>
                        <a:t>0.50%</a:t>
                      </a:r>
                      <a:endParaRPr lang="en-US" sz="1200" b="0" i="0" u="none" strike="noStrike" dirty="0">
                        <a:solidFill>
                          <a:srgbClr val="000000"/>
                        </a:solidFill>
                        <a:effectLst/>
                        <a:latin typeface="Calibri" panose="020F0502020204030204" pitchFamily="34" charset="0"/>
                      </a:endParaRPr>
                    </a:p>
                  </a:txBody>
                  <a:tcPr marL="7987" marR="7987" marT="7987" marB="0" anchor="b"/>
                </a:tc>
                <a:tc>
                  <a:txBody>
                    <a:bodyPr/>
                    <a:lstStyle/>
                    <a:p>
                      <a:pPr algn="ctr" fontAlgn="b"/>
                      <a:r>
                        <a:rPr lang="en-US" sz="1200" u="none" strike="noStrike" dirty="0">
                          <a:effectLst/>
                        </a:rPr>
                        <a:t>0</a:t>
                      </a:r>
                      <a:endParaRPr lang="en-US" sz="1200" b="0" i="0" u="none" strike="noStrike" dirty="0">
                        <a:solidFill>
                          <a:srgbClr val="000000"/>
                        </a:solidFill>
                        <a:effectLst/>
                        <a:latin typeface="Calibri" panose="020F0502020204030204" pitchFamily="34" charset="0"/>
                      </a:endParaRPr>
                    </a:p>
                  </a:txBody>
                  <a:tcPr marL="7987" marR="7987" marT="7987" marB="0" anchor="b"/>
                </a:tc>
                <a:tc>
                  <a:txBody>
                    <a:bodyPr/>
                    <a:lstStyle/>
                    <a:p>
                      <a:pPr algn="ctr" fontAlgn="b"/>
                      <a:r>
                        <a:rPr lang="en-US" sz="1200" u="none" strike="noStrike">
                          <a:effectLst/>
                        </a:rPr>
                        <a:t>0%</a:t>
                      </a:r>
                      <a:endParaRPr lang="en-US" sz="1200" b="0" i="0" u="none" strike="noStrike">
                        <a:solidFill>
                          <a:srgbClr val="000000"/>
                        </a:solidFill>
                        <a:effectLst/>
                        <a:latin typeface="Calibri" panose="020F0502020204030204" pitchFamily="34" charset="0"/>
                      </a:endParaRPr>
                    </a:p>
                  </a:txBody>
                  <a:tcPr marL="7987" marR="7987" marT="7987" marB="0" anchor="b"/>
                </a:tc>
                <a:tc>
                  <a:txBody>
                    <a:bodyPr/>
                    <a:lstStyle/>
                    <a:p>
                      <a:pPr algn="ctr" fontAlgn="b"/>
                      <a:r>
                        <a:rPr lang="en-US" sz="1200" u="none" strike="noStrike">
                          <a:effectLst/>
                        </a:rPr>
                        <a:t>1</a:t>
                      </a:r>
                      <a:endParaRPr lang="en-US" sz="1200" b="1" i="0" u="none" strike="noStrike">
                        <a:solidFill>
                          <a:srgbClr val="000000"/>
                        </a:solidFill>
                        <a:effectLst/>
                        <a:latin typeface="Calibri" panose="020F0502020204030204" pitchFamily="34" charset="0"/>
                      </a:endParaRPr>
                    </a:p>
                  </a:txBody>
                  <a:tcPr marL="7987" marR="7987" marT="7987" marB="0" anchor="b"/>
                </a:tc>
                <a:tc>
                  <a:txBody>
                    <a:bodyPr/>
                    <a:lstStyle/>
                    <a:p>
                      <a:pPr algn="ctr" fontAlgn="b"/>
                      <a:r>
                        <a:rPr lang="en-US" sz="1200" u="none" strike="noStrike">
                          <a:effectLst/>
                        </a:rPr>
                        <a:t>0.50% </a:t>
                      </a:r>
                      <a:endParaRPr lang="en-US" sz="1200" b="1" i="0" u="none" strike="noStrike">
                        <a:solidFill>
                          <a:srgbClr val="000000"/>
                        </a:solidFill>
                        <a:effectLst/>
                        <a:latin typeface="Calibri" panose="020F0502020204030204" pitchFamily="34" charset="0"/>
                      </a:endParaRPr>
                    </a:p>
                  </a:txBody>
                  <a:tcPr marL="7987" marR="7987" marT="7987" marB="0" anchor="b"/>
                </a:tc>
                <a:extLst>
                  <a:ext uri="{0D108BD9-81ED-4DB2-BD59-A6C34878D82A}">
                    <a16:rowId xmlns:a16="http://schemas.microsoft.com/office/drawing/2014/main" val="1072704455"/>
                  </a:ext>
                </a:extLst>
              </a:tr>
              <a:tr h="274434">
                <a:tc>
                  <a:txBody>
                    <a:bodyPr/>
                    <a:lstStyle/>
                    <a:p>
                      <a:pPr algn="l" fontAlgn="b"/>
                      <a:endParaRPr lang="en-US" sz="1200" b="0" i="0" u="none" strike="noStrike">
                        <a:solidFill>
                          <a:srgbClr val="000000"/>
                        </a:solidFill>
                        <a:effectLst/>
                        <a:latin typeface="Aptos Narrow" panose="020B0004020202020204" pitchFamily="34" charset="0"/>
                      </a:endParaRPr>
                    </a:p>
                  </a:txBody>
                  <a:tcPr marL="7987" marR="7987" marT="7987" marB="0" anchor="b"/>
                </a:tc>
                <a:tc>
                  <a:txBody>
                    <a:bodyPr/>
                    <a:lstStyle/>
                    <a:p>
                      <a:pPr algn="l" fontAlgn="b"/>
                      <a:endParaRPr lang="en-US" sz="1200" b="0" i="0" u="none" strike="noStrike">
                        <a:solidFill>
                          <a:srgbClr val="000000"/>
                        </a:solidFill>
                        <a:effectLst/>
                        <a:latin typeface="Aptos Narrow" panose="020B0004020202020204" pitchFamily="34" charset="0"/>
                      </a:endParaRPr>
                    </a:p>
                  </a:txBody>
                  <a:tcPr marL="7987" marR="7987" marT="7987" marB="0" anchor="b"/>
                </a:tc>
                <a:tc>
                  <a:txBody>
                    <a:bodyPr/>
                    <a:lstStyle/>
                    <a:p>
                      <a:pPr algn="l" fontAlgn="b"/>
                      <a:endParaRPr lang="en-US" sz="1200" b="0" i="0" u="none" strike="noStrike">
                        <a:solidFill>
                          <a:srgbClr val="000000"/>
                        </a:solidFill>
                        <a:effectLst/>
                        <a:latin typeface="Aptos Narrow" panose="020B0004020202020204" pitchFamily="34" charset="0"/>
                      </a:endParaRPr>
                    </a:p>
                  </a:txBody>
                  <a:tcPr marL="7987" marR="7987" marT="7987" marB="0" anchor="b"/>
                </a:tc>
                <a:tc>
                  <a:txBody>
                    <a:bodyPr/>
                    <a:lstStyle/>
                    <a:p>
                      <a:pPr algn="l" fontAlgn="b"/>
                      <a:endParaRPr lang="en-US" sz="1200" b="0" i="0" u="none" strike="noStrike">
                        <a:solidFill>
                          <a:srgbClr val="000000"/>
                        </a:solidFill>
                        <a:effectLst/>
                        <a:latin typeface="Aptos Narrow" panose="020B0004020202020204" pitchFamily="34" charset="0"/>
                      </a:endParaRPr>
                    </a:p>
                  </a:txBody>
                  <a:tcPr marL="7987" marR="7987" marT="7987" marB="0" anchor="b"/>
                </a:tc>
                <a:tc>
                  <a:txBody>
                    <a:bodyPr/>
                    <a:lstStyle/>
                    <a:p>
                      <a:pPr algn="l" fontAlgn="b"/>
                      <a:endParaRPr lang="en-US" sz="1200" b="0" i="0" u="none" strike="noStrike">
                        <a:solidFill>
                          <a:srgbClr val="000000"/>
                        </a:solidFill>
                        <a:effectLst/>
                        <a:latin typeface="Aptos Narrow" panose="020B0004020202020204" pitchFamily="34" charset="0"/>
                      </a:endParaRPr>
                    </a:p>
                  </a:txBody>
                  <a:tcPr marL="7987" marR="7987" marT="7987" marB="0" anchor="b"/>
                </a:tc>
                <a:tc>
                  <a:txBody>
                    <a:bodyPr/>
                    <a:lstStyle/>
                    <a:p>
                      <a:pPr algn="l" fontAlgn="b"/>
                      <a:endParaRPr lang="en-US" sz="1200" b="0" i="0" u="none" strike="noStrike">
                        <a:solidFill>
                          <a:srgbClr val="000000"/>
                        </a:solidFill>
                        <a:effectLst/>
                        <a:latin typeface="Aptos Narrow" panose="020B0004020202020204" pitchFamily="34" charset="0"/>
                      </a:endParaRPr>
                    </a:p>
                  </a:txBody>
                  <a:tcPr marL="7987" marR="7987" marT="7987" marB="0" anchor="b"/>
                </a:tc>
                <a:tc>
                  <a:txBody>
                    <a:bodyPr/>
                    <a:lstStyle/>
                    <a:p>
                      <a:pPr algn="l" fontAlgn="b"/>
                      <a:endParaRPr lang="en-US" sz="1200" b="0" i="0" u="none" strike="noStrike">
                        <a:solidFill>
                          <a:srgbClr val="000000"/>
                        </a:solidFill>
                        <a:effectLst/>
                        <a:latin typeface="Aptos Narrow" panose="020B0004020202020204" pitchFamily="34" charset="0"/>
                      </a:endParaRPr>
                    </a:p>
                  </a:txBody>
                  <a:tcPr marL="7987" marR="7987" marT="7987" marB="0" anchor="b"/>
                </a:tc>
                <a:tc>
                  <a:txBody>
                    <a:bodyPr/>
                    <a:lstStyle/>
                    <a:p>
                      <a:pPr algn="l" fontAlgn="b"/>
                      <a:endParaRPr lang="en-US" sz="1200" b="0" i="0" u="none" strike="noStrike">
                        <a:solidFill>
                          <a:srgbClr val="000000"/>
                        </a:solidFill>
                        <a:effectLst/>
                        <a:latin typeface="Aptos Narrow" panose="020B0004020202020204" pitchFamily="34" charset="0"/>
                      </a:endParaRPr>
                    </a:p>
                  </a:txBody>
                  <a:tcPr marL="7987" marR="7987" marT="7987" marB="0" anchor="b"/>
                </a:tc>
                <a:tc>
                  <a:txBody>
                    <a:bodyPr/>
                    <a:lstStyle/>
                    <a:p>
                      <a:pPr algn="l" fontAlgn="b"/>
                      <a:endParaRPr lang="en-US" sz="1200" b="0" i="0" u="none" strike="noStrike">
                        <a:solidFill>
                          <a:srgbClr val="000000"/>
                        </a:solidFill>
                        <a:effectLst/>
                        <a:latin typeface="Aptos Narrow" panose="020B0004020202020204" pitchFamily="34" charset="0"/>
                      </a:endParaRPr>
                    </a:p>
                  </a:txBody>
                  <a:tcPr marL="7987" marR="7987" marT="7987" marB="0" anchor="b"/>
                </a:tc>
                <a:tc>
                  <a:txBody>
                    <a:bodyPr/>
                    <a:lstStyle/>
                    <a:p>
                      <a:pPr algn="l" fontAlgn="b"/>
                      <a:endParaRPr lang="en-US" sz="1200" b="0" i="0" u="none" strike="noStrike">
                        <a:solidFill>
                          <a:srgbClr val="000000"/>
                        </a:solidFill>
                        <a:effectLst/>
                        <a:latin typeface="Aptos Narrow" panose="020B0004020202020204" pitchFamily="34" charset="0"/>
                      </a:endParaRPr>
                    </a:p>
                  </a:txBody>
                  <a:tcPr marL="7987" marR="7987" marT="7987" marB="0" anchor="b"/>
                </a:tc>
                <a:tc>
                  <a:txBody>
                    <a:bodyPr/>
                    <a:lstStyle/>
                    <a:p>
                      <a:pPr algn="l" fontAlgn="b"/>
                      <a:endParaRPr lang="en-US" sz="1200" b="0" i="0" u="none" strike="noStrike" dirty="0">
                        <a:solidFill>
                          <a:srgbClr val="000000"/>
                        </a:solidFill>
                        <a:effectLst/>
                        <a:highlight>
                          <a:srgbClr val="00FFFF"/>
                        </a:highlight>
                        <a:latin typeface="Aptos Narrow" panose="020B0004020202020204" pitchFamily="34" charset="0"/>
                      </a:endParaRPr>
                    </a:p>
                  </a:txBody>
                  <a:tcPr marL="7987" marR="7987" marT="7987" marB="0" anchor="b"/>
                </a:tc>
                <a:tc>
                  <a:txBody>
                    <a:bodyPr/>
                    <a:lstStyle/>
                    <a:p>
                      <a:pPr algn="l" fontAlgn="b"/>
                      <a:endParaRPr lang="en-US" sz="1200" b="0" i="0" u="none" strike="noStrike" dirty="0">
                        <a:solidFill>
                          <a:srgbClr val="000000"/>
                        </a:solidFill>
                        <a:effectLst/>
                        <a:highlight>
                          <a:srgbClr val="FFFF00"/>
                        </a:highlight>
                        <a:latin typeface="Aptos Narrow" panose="020B0004020202020204" pitchFamily="34" charset="0"/>
                      </a:endParaRPr>
                    </a:p>
                  </a:txBody>
                  <a:tcPr marL="7987" marR="7987" marT="7987" marB="0" anchor="b"/>
                </a:tc>
                <a:tc>
                  <a:txBody>
                    <a:bodyPr/>
                    <a:lstStyle/>
                    <a:p>
                      <a:pPr algn="l" fontAlgn="b"/>
                      <a:endParaRPr lang="en-US" sz="1200" b="0" i="0" u="none" strike="noStrike">
                        <a:solidFill>
                          <a:srgbClr val="000000"/>
                        </a:solidFill>
                        <a:effectLst/>
                        <a:latin typeface="Aptos Narrow" panose="020B0004020202020204" pitchFamily="34" charset="0"/>
                      </a:endParaRPr>
                    </a:p>
                  </a:txBody>
                  <a:tcPr marL="7987" marR="7987" marT="7987" marB="0" anchor="b"/>
                </a:tc>
                <a:tc>
                  <a:txBody>
                    <a:bodyPr/>
                    <a:lstStyle/>
                    <a:p>
                      <a:pPr algn="l" fontAlgn="b"/>
                      <a:endParaRPr lang="en-US" sz="1200" b="0" i="0" u="none" strike="noStrike">
                        <a:solidFill>
                          <a:srgbClr val="000000"/>
                        </a:solidFill>
                        <a:effectLst/>
                        <a:latin typeface="Aptos Narrow" panose="020B0004020202020204" pitchFamily="34" charset="0"/>
                      </a:endParaRPr>
                    </a:p>
                  </a:txBody>
                  <a:tcPr marL="7987" marR="7987" marT="7987" marB="0" anchor="b"/>
                </a:tc>
                <a:tc>
                  <a:txBody>
                    <a:bodyPr/>
                    <a:lstStyle/>
                    <a:p>
                      <a:pPr algn="l" fontAlgn="b"/>
                      <a:endParaRPr lang="en-US" sz="1200" b="0" i="0" u="none" strike="noStrike" dirty="0">
                        <a:solidFill>
                          <a:srgbClr val="000000"/>
                        </a:solidFill>
                        <a:effectLst/>
                        <a:latin typeface="Aptos Narrow" panose="020B0004020202020204" pitchFamily="34" charset="0"/>
                      </a:endParaRPr>
                    </a:p>
                  </a:txBody>
                  <a:tcPr marL="7987" marR="7987" marT="7987" marB="0" anchor="b"/>
                </a:tc>
                <a:tc>
                  <a:txBody>
                    <a:bodyPr/>
                    <a:lstStyle/>
                    <a:p>
                      <a:pPr algn="l" fontAlgn="b"/>
                      <a:endParaRPr lang="en-US" sz="1200" b="0" i="0" u="none" strike="noStrike" dirty="0">
                        <a:solidFill>
                          <a:srgbClr val="000000"/>
                        </a:solidFill>
                        <a:effectLst/>
                        <a:latin typeface="Aptos Narrow" panose="020B0004020202020204" pitchFamily="34" charset="0"/>
                      </a:endParaRPr>
                    </a:p>
                  </a:txBody>
                  <a:tcPr marL="7987" marR="7987" marT="7987" marB="0" anchor="b"/>
                </a:tc>
                <a:tc>
                  <a:txBody>
                    <a:bodyPr/>
                    <a:lstStyle/>
                    <a:p>
                      <a:pPr algn="l" fontAlgn="b"/>
                      <a:endParaRPr lang="en-US" sz="1200" b="0" i="0" u="none" strike="noStrike">
                        <a:solidFill>
                          <a:srgbClr val="000000"/>
                        </a:solidFill>
                        <a:effectLst/>
                        <a:latin typeface="Aptos Narrow" panose="020B0004020202020204" pitchFamily="34" charset="0"/>
                      </a:endParaRPr>
                    </a:p>
                  </a:txBody>
                  <a:tcPr marL="7987" marR="7987" marT="7987" marB="0" anchor="b"/>
                </a:tc>
                <a:extLst>
                  <a:ext uri="{0D108BD9-81ED-4DB2-BD59-A6C34878D82A}">
                    <a16:rowId xmlns:a16="http://schemas.microsoft.com/office/drawing/2014/main" val="3126297672"/>
                  </a:ext>
                </a:extLst>
              </a:tr>
              <a:tr h="274434">
                <a:tc>
                  <a:txBody>
                    <a:bodyPr/>
                    <a:lstStyle/>
                    <a:p>
                      <a:pPr algn="l" fontAlgn="b"/>
                      <a:endParaRPr lang="en-US" sz="1200" b="0" i="0" u="none" strike="noStrike">
                        <a:solidFill>
                          <a:srgbClr val="000000"/>
                        </a:solidFill>
                        <a:effectLst/>
                        <a:latin typeface="Aptos Narrow" panose="020B0004020202020204" pitchFamily="34" charset="0"/>
                      </a:endParaRPr>
                    </a:p>
                  </a:txBody>
                  <a:tcPr marL="7987" marR="7987" marT="7987" marB="0" anchor="b"/>
                </a:tc>
                <a:tc>
                  <a:txBody>
                    <a:bodyPr/>
                    <a:lstStyle/>
                    <a:p>
                      <a:pPr algn="l" fontAlgn="b"/>
                      <a:endParaRPr lang="en-US" sz="1200" b="0" i="0" u="none" strike="noStrike">
                        <a:solidFill>
                          <a:srgbClr val="000000"/>
                        </a:solidFill>
                        <a:effectLst/>
                        <a:latin typeface="Aptos Narrow" panose="020B0004020202020204" pitchFamily="34" charset="0"/>
                      </a:endParaRPr>
                    </a:p>
                  </a:txBody>
                  <a:tcPr marL="7987" marR="7987" marT="7987" marB="0" anchor="b"/>
                </a:tc>
                <a:tc>
                  <a:txBody>
                    <a:bodyPr/>
                    <a:lstStyle/>
                    <a:p>
                      <a:pPr algn="l" fontAlgn="b"/>
                      <a:endParaRPr lang="en-US" sz="1200" b="0" i="0" u="none" strike="noStrike">
                        <a:solidFill>
                          <a:srgbClr val="000000"/>
                        </a:solidFill>
                        <a:effectLst/>
                        <a:latin typeface="Aptos Narrow" panose="020B0004020202020204" pitchFamily="34" charset="0"/>
                      </a:endParaRPr>
                    </a:p>
                  </a:txBody>
                  <a:tcPr marL="7987" marR="7987" marT="7987" marB="0" anchor="b"/>
                </a:tc>
                <a:tc>
                  <a:txBody>
                    <a:bodyPr/>
                    <a:lstStyle/>
                    <a:p>
                      <a:pPr algn="l" fontAlgn="b"/>
                      <a:endParaRPr lang="en-US" sz="1200" b="0" i="0" u="none" strike="noStrike">
                        <a:solidFill>
                          <a:srgbClr val="000000"/>
                        </a:solidFill>
                        <a:effectLst/>
                        <a:latin typeface="Aptos Narrow" panose="020B0004020202020204" pitchFamily="34" charset="0"/>
                      </a:endParaRPr>
                    </a:p>
                  </a:txBody>
                  <a:tcPr marL="7987" marR="7987" marT="7987" marB="0" anchor="b"/>
                </a:tc>
                <a:tc>
                  <a:txBody>
                    <a:bodyPr/>
                    <a:lstStyle/>
                    <a:p>
                      <a:pPr algn="l" fontAlgn="b"/>
                      <a:endParaRPr lang="en-US" sz="1200" b="0" i="0" u="none" strike="noStrike">
                        <a:solidFill>
                          <a:srgbClr val="000000"/>
                        </a:solidFill>
                        <a:effectLst/>
                        <a:latin typeface="Aptos Narrow" panose="020B0004020202020204" pitchFamily="34" charset="0"/>
                      </a:endParaRPr>
                    </a:p>
                  </a:txBody>
                  <a:tcPr marL="7987" marR="7987" marT="7987" marB="0" anchor="b"/>
                </a:tc>
                <a:tc>
                  <a:txBody>
                    <a:bodyPr/>
                    <a:lstStyle/>
                    <a:p>
                      <a:pPr algn="l" fontAlgn="b"/>
                      <a:endParaRPr lang="en-US" sz="1200" b="0" i="0" u="none" strike="noStrike">
                        <a:solidFill>
                          <a:srgbClr val="000000"/>
                        </a:solidFill>
                        <a:effectLst/>
                        <a:latin typeface="Aptos Narrow" panose="020B0004020202020204" pitchFamily="34" charset="0"/>
                      </a:endParaRPr>
                    </a:p>
                  </a:txBody>
                  <a:tcPr marL="7987" marR="7987" marT="7987" marB="0" anchor="b"/>
                </a:tc>
                <a:tc>
                  <a:txBody>
                    <a:bodyPr/>
                    <a:lstStyle/>
                    <a:p>
                      <a:pPr algn="l" fontAlgn="b"/>
                      <a:endParaRPr lang="en-US" sz="1200" b="0" i="0" u="none" strike="noStrike">
                        <a:solidFill>
                          <a:srgbClr val="000000"/>
                        </a:solidFill>
                        <a:effectLst/>
                        <a:latin typeface="Aptos Narrow" panose="020B0004020202020204" pitchFamily="34" charset="0"/>
                      </a:endParaRPr>
                    </a:p>
                  </a:txBody>
                  <a:tcPr marL="7987" marR="7987" marT="7987" marB="0" anchor="b"/>
                </a:tc>
                <a:tc>
                  <a:txBody>
                    <a:bodyPr/>
                    <a:lstStyle/>
                    <a:p>
                      <a:pPr algn="l" fontAlgn="b"/>
                      <a:endParaRPr lang="en-US" sz="1200" b="0" i="0" u="none" strike="noStrike">
                        <a:solidFill>
                          <a:srgbClr val="000000"/>
                        </a:solidFill>
                        <a:effectLst/>
                        <a:latin typeface="Aptos Narrow" panose="020B0004020202020204" pitchFamily="34" charset="0"/>
                      </a:endParaRPr>
                    </a:p>
                  </a:txBody>
                  <a:tcPr marL="7987" marR="7987" marT="7987" marB="0" anchor="b"/>
                </a:tc>
                <a:tc>
                  <a:txBody>
                    <a:bodyPr/>
                    <a:lstStyle/>
                    <a:p>
                      <a:pPr algn="l" fontAlgn="b"/>
                      <a:endParaRPr lang="en-US" sz="1200" b="0" i="0" u="none" strike="noStrike">
                        <a:solidFill>
                          <a:srgbClr val="000000"/>
                        </a:solidFill>
                        <a:effectLst/>
                        <a:latin typeface="Aptos Narrow" panose="020B0004020202020204" pitchFamily="34" charset="0"/>
                      </a:endParaRPr>
                    </a:p>
                  </a:txBody>
                  <a:tcPr marL="7987" marR="7987" marT="7987" marB="0" anchor="b"/>
                </a:tc>
                <a:tc>
                  <a:txBody>
                    <a:bodyPr/>
                    <a:lstStyle/>
                    <a:p>
                      <a:pPr algn="l" fontAlgn="b"/>
                      <a:endParaRPr lang="en-US" sz="1200" b="0" i="0" u="none" strike="noStrike">
                        <a:solidFill>
                          <a:srgbClr val="000000"/>
                        </a:solidFill>
                        <a:effectLst/>
                        <a:latin typeface="Aptos Narrow" panose="020B0004020202020204" pitchFamily="34" charset="0"/>
                      </a:endParaRPr>
                    </a:p>
                  </a:txBody>
                  <a:tcPr marL="7987" marR="7987" marT="7987" marB="0" anchor="b"/>
                </a:tc>
                <a:tc>
                  <a:txBody>
                    <a:bodyPr/>
                    <a:lstStyle/>
                    <a:p>
                      <a:pPr algn="l" fontAlgn="b"/>
                      <a:endParaRPr lang="en-US" sz="1200" b="0" i="0" u="none" strike="noStrike" dirty="0">
                        <a:solidFill>
                          <a:srgbClr val="000000"/>
                        </a:solidFill>
                        <a:effectLst/>
                        <a:highlight>
                          <a:srgbClr val="00FFFF"/>
                        </a:highlight>
                        <a:latin typeface="Aptos Narrow" panose="020B0004020202020204" pitchFamily="34" charset="0"/>
                      </a:endParaRPr>
                    </a:p>
                  </a:txBody>
                  <a:tcPr marL="7987" marR="7987" marT="7987" marB="0" anchor="b"/>
                </a:tc>
                <a:tc>
                  <a:txBody>
                    <a:bodyPr/>
                    <a:lstStyle/>
                    <a:p>
                      <a:pPr algn="l" fontAlgn="b"/>
                      <a:endParaRPr lang="en-US" sz="1200" b="0" i="0" u="none" strike="noStrike" dirty="0">
                        <a:solidFill>
                          <a:srgbClr val="000000"/>
                        </a:solidFill>
                        <a:effectLst/>
                        <a:highlight>
                          <a:srgbClr val="FFFF00"/>
                        </a:highlight>
                        <a:latin typeface="Aptos Narrow" panose="020B0004020202020204" pitchFamily="34" charset="0"/>
                      </a:endParaRPr>
                    </a:p>
                  </a:txBody>
                  <a:tcPr marL="7987" marR="7987" marT="7987" marB="0" anchor="b"/>
                </a:tc>
                <a:tc>
                  <a:txBody>
                    <a:bodyPr/>
                    <a:lstStyle/>
                    <a:p>
                      <a:pPr algn="l" fontAlgn="b"/>
                      <a:endParaRPr lang="en-US" sz="1200" b="0" i="0" u="none" strike="noStrike">
                        <a:solidFill>
                          <a:srgbClr val="000000"/>
                        </a:solidFill>
                        <a:effectLst/>
                        <a:latin typeface="Aptos Narrow" panose="020B0004020202020204" pitchFamily="34" charset="0"/>
                      </a:endParaRPr>
                    </a:p>
                  </a:txBody>
                  <a:tcPr marL="7987" marR="7987" marT="7987" marB="0" anchor="b"/>
                </a:tc>
                <a:tc>
                  <a:txBody>
                    <a:bodyPr/>
                    <a:lstStyle/>
                    <a:p>
                      <a:pPr algn="l" fontAlgn="b"/>
                      <a:endParaRPr lang="en-US" sz="1200" b="0" i="0" u="none" strike="noStrike">
                        <a:solidFill>
                          <a:srgbClr val="000000"/>
                        </a:solidFill>
                        <a:effectLst/>
                        <a:latin typeface="Aptos Narrow" panose="020B0004020202020204" pitchFamily="34" charset="0"/>
                      </a:endParaRPr>
                    </a:p>
                  </a:txBody>
                  <a:tcPr marL="7987" marR="7987" marT="7987" marB="0" anchor="b"/>
                </a:tc>
                <a:tc>
                  <a:txBody>
                    <a:bodyPr/>
                    <a:lstStyle/>
                    <a:p>
                      <a:pPr algn="l" fontAlgn="b"/>
                      <a:endParaRPr lang="en-US" sz="1200" b="0" i="0" u="none" strike="noStrike">
                        <a:solidFill>
                          <a:srgbClr val="000000"/>
                        </a:solidFill>
                        <a:effectLst/>
                        <a:latin typeface="Aptos Narrow" panose="020B0004020202020204" pitchFamily="34" charset="0"/>
                      </a:endParaRPr>
                    </a:p>
                  </a:txBody>
                  <a:tcPr marL="7987" marR="7987" marT="7987" marB="0" anchor="b"/>
                </a:tc>
                <a:tc>
                  <a:txBody>
                    <a:bodyPr/>
                    <a:lstStyle/>
                    <a:p>
                      <a:pPr algn="l" fontAlgn="b"/>
                      <a:endParaRPr lang="en-US" sz="1200" b="0" i="0" u="none" strike="noStrike" dirty="0">
                        <a:solidFill>
                          <a:srgbClr val="000000"/>
                        </a:solidFill>
                        <a:effectLst/>
                        <a:latin typeface="Aptos Narrow" panose="020B0004020202020204" pitchFamily="34" charset="0"/>
                      </a:endParaRPr>
                    </a:p>
                  </a:txBody>
                  <a:tcPr marL="7987" marR="7987" marT="7987" marB="0" anchor="b"/>
                </a:tc>
                <a:tc>
                  <a:txBody>
                    <a:bodyPr/>
                    <a:lstStyle/>
                    <a:p>
                      <a:pPr algn="l" fontAlgn="b"/>
                      <a:endParaRPr lang="en-US" sz="1200" b="0" i="0" u="none" strike="noStrike">
                        <a:solidFill>
                          <a:srgbClr val="000000"/>
                        </a:solidFill>
                        <a:effectLst/>
                        <a:latin typeface="Aptos Narrow" panose="020B0004020202020204" pitchFamily="34" charset="0"/>
                      </a:endParaRPr>
                    </a:p>
                  </a:txBody>
                  <a:tcPr marL="7987" marR="7987" marT="7987" marB="0" anchor="b"/>
                </a:tc>
                <a:extLst>
                  <a:ext uri="{0D108BD9-81ED-4DB2-BD59-A6C34878D82A}">
                    <a16:rowId xmlns:a16="http://schemas.microsoft.com/office/drawing/2014/main" val="2843558133"/>
                  </a:ext>
                </a:extLst>
              </a:tr>
              <a:tr h="274434">
                <a:tc>
                  <a:txBody>
                    <a:bodyPr/>
                    <a:lstStyle/>
                    <a:p>
                      <a:pPr algn="l" fontAlgn="b"/>
                      <a:endParaRPr lang="en-US" sz="1200" b="0" i="0" u="none" strike="noStrike">
                        <a:solidFill>
                          <a:srgbClr val="000000"/>
                        </a:solidFill>
                        <a:effectLst/>
                        <a:latin typeface="Aptos Narrow" panose="020B0004020202020204" pitchFamily="34" charset="0"/>
                      </a:endParaRPr>
                    </a:p>
                  </a:txBody>
                  <a:tcPr marL="7987" marR="7987" marT="7987" marB="0" anchor="b"/>
                </a:tc>
                <a:tc>
                  <a:txBody>
                    <a:bodyPr/>
                    <a:lstStyle/>
                    <a:p>
                      <a:pPr algn="l" fontAlgn="b"/>
                      <a:endParaRPr lang="en-US" sz="1200" b="0" i="0" u="none" strike="noStrike">
                        <a:solidFill>
                          <a:srgbClr val="000000"/>
                        </a:solidFill>
                        <a:effectLst/>
                        <a:latin typeface="Aptos Narrow" panose="020B0004020202020204" pitchFamily="34" charset="0"/>
                      </a:endParaRPr>
                    </a:p>
                  </a:txBody>
                  <a:tcPr marL="7987" marR="7987" marT="7987" marB="0" anchor="b"/>
                </a:tc>
                <a:tc>
                  <a:txBody>
                    <a:bodyPr/>
                    <a:lstStyle/>
                    <a:p>
                      <a:pPr algn="l" fontAlgn="b"/>
                      <a:endParaRPr lang="en-US" sz="1200" b="0" i="0" u="none" strike="noStrike">
                        <a:solidFill>
                          <a:srgbClr val="000000"/>
                        </a:solidFill>
                        <a:effectLst/>
                        <a:latin typeface="Aptos Narrow" panose="020B0004020202020204" pitchFamily="34" charset="0"/>
                      </a:endParaRPr>
                    </a:p>
                  </a:txBody>
                  <a:tcPr marL="7987" marR="7987" marT="7987" marB="0" anchor="b"/>
                </a:tc>
                <a:tc>
                  <a:txBody>
                    <a:bodyPr/>
                    <a:lstStyle/>
                    <a:p>
                      <a:pPr algn="l" fontAlgn="b"/>
                      <a:endParaRPr lang="en-US" sz="1200" b="0" i="0" u="none" strike="noStrike">
                        <a:solidFill>
                          <a:srgbClr val="000000"/>
                        </a:solidFill>
                        <a:effectLst/>
                        <a:latin typeface="Aptos Narrow" panose="020B0004020202020204" pitchFamily="34" charset="0"/>
                      </a:endParaRPr>
                    </a:p>
                  </a:txBody>
                  <a:tcPr marL="7987" marR="7987" marT="7987" marB="0" anchor="b"/>
                </a:tc>
                <a:tc>
                  <a:txBody>
                    <a:bodyPr/>
                    <a:lstStyle/>
                    <a:p>
                      <a:pPr algn="l" fontAlgn="b"/>
                      <a:endParaRPr lang="en-US" sz="1200" b="0" i="0" u="none" strike="noStrike">
                        <a:solidFill>
                          <a:srgbClr val="000000"/>
                        </a:solidFill>
                        <a:effectLst/>
                        <a:latin typeface="Aptos Narrow" panose="020B0004020202020204" pitchFamily="34" charset="0"/>
                      </a:endParaRPr>
                    </a:p>
                  </a:txBody>
                  <a:tcPr marL="7987" marR="7987" marT="7987" marB="0" anchor="b"/>
                </a:tc>
                <a:tc>
                  <a:txBody>
                    <a:bodyPr/>
                    <a:lstStyle/>
                    <a:p>
                      <a:pPr algn="l" fontAlgn="b"/>
                      <a:endParaRPr lang="en-US" sz="1200" b="0" i="0" u="none" strike="noStrike">
                        <a:solidFill>
                          <a:srgbClr val="000000"/>
                        </a:solidFill>
                        <a:effectLst/>
                        <a:latin typeface="Aptos Narrow" panose="020B0004020202020204" pitchFamily="34" charset="0"/>
                      </a:endParaRPr>
                    </a:p>
                  </a:txBody>
                  <a:tcPr marL="7987" marR="7987" marT="7987" marB="0" anchor="b"/>
                </a:tc>
                <a:tc>
                  <a:txBody>
                    <a:bodyPr/>
                    <a:lstStyle/>
                    <a:p>
                      <a:pPr algn="l" fontAlgn="b"/>
                      <a:endParaRPr lang="en-US" sz="1200" b="0" i="0" u="none" strike="noStrike">
                        <a:solidFill>
                          <a:srgbClr val="000000"/>
                        </a:solidFill>
                        <a:effectLst/>
                        <a:latin typeface="Aptos Narrow" panose="020B0004020202020204" pitchFamily="34" charset="0"/>
                      </a:endParaRPr>
                    </a:p>
                  </a:txBody>
                  <a:tcPr marL="7987" marR="7987" marT="7987" marB="0" anchor="b"/>
                </a:tc>
                <a:tc>
                  <a:txBody>
                    <a:bodyPr/>
                    <a:lstStyle/>
                    <a:p>
                      <a:pPr algn="l" fontAlgn="b"/>
                      <a:endParaRPr lang="en-US" sz="1200" b="0" i="0" u="none" strike="noStrike">
                        <a:solidFill>
                          <a:srgbClr val="000000"/>
                        </a:solidFill>
                        <a:effectLst/>
                        <a:latin typeface="Aptos Narrow" panose="020B0004020202020204" pitchFamily="34" charset="0"/>
                      </a:endParaRPr>
                    </a:p>
                  </a:txBody>
                  <a:tcPr marL="7987" marR="7987" marT="7987" marB="0" anchor="b"/>
                </a:tc>
                <a:tc>
                  <a:txBody>
                    <a:bodyPr/>
                    <a:lstStyle/>
                    <a:p>
                      <a:pPr algn="l" fontAlgn="b"/>
                      <a:endParaRPr lang="en-US" sz="1200" b="0" i="0" u="none" strike="noStrike">
                        <a:solidFill>
                          <a:srgbClr val="000000"/>
                        </a:solidFill>
                        <a:effectLst/>
                        <a:latin typeface="Aptos Narrow" panose="020B0004020202020204" pitchFamily="34" charset="0"/>
                      </a:endParaRPr>
                    </a:p>
                  </a:txBody>
                  <a:tcPr marL="7987" marR="7987" marT="7987" marB="0" anchor="b"/>
                </a:tc>
                <a:tc>
                  <a:txBody>
                    <a:bodyPr/>
                    <a:lstStyle/>
                    <a:p>
                      <a:pPr algn="l" fontAlgn="b"/>
                      <a:endParaRPr lang="en-US" sz="1200" b="0" i="0" u="none" strike="noStrike">
                        <a:solidFill>
                          <a:srgbClr val="000000"/>
                        </a:solidFill>
                        <a:effectLst/>
                        <a:latin typeface="Aptos Narrow" panose="020B0004020202020204" pitchFamily="34" charset="0"/>
                      </a:endParaRPr>
                    </a:p>
                  </a:txBody>
                  <a:tcPr marL="7987" marR="7987" marT="7987" marB="0" anchor="b"/>
                </a:tc>
                <a:tc>
                  <a:txBody>
                    <a:bodyPr/>
                    <a:lstStyle/>
                    <a:p>
                      <a:pPr algn="l" fontAlgn="b"/>
                      <a:endParaRPr lang="en-US" sz="1200" b="0" i="0" u="none" strike="noStrike" dirty="0">
                        <a:solidFill>
                          <a:srgbClr val="000000"/>
                        </a:solidFill>
                        <a:effectLst/>
                        <a:highlight>
                          <a:srgbClr val="00FFFF"/>
                        </a:highlight>
                        <a:latin typeface="Aptos Narrow" panose="020B0004020202020204" pitchFamily="34" charset="0"/>
                      </a:endParaRPr>
                    </a:p>
                  </a:txBody>
                  <a:tcPr marL="7987" marR="7987" marT="7987" marB="0" anchor="b"/>
                </a:tc>
                <a:tc>
                  <a:txBody>
                    <a:bodyPr/>
                    <a:lstStyle/>
                    <a:p>
                      <a:pPr algn="l" fontAlgn="b"/>
                      <a:endParaRPr lang="en-US" sz="1200" b="0" i="0" u="none" strike="noStrike" dirty="0">
                        <a:solidFill>
                          <a:srgbClr val="000000"/>
                        </a:solidFill>
                        <a:effectLst/>
                        <a:highlight>
                          <a:srgbClr val="FFFF00"/>
                        </a:highlight>
                        <a:latin typeface="Aptos Narrow" panose="020B0004020202020204" pitchFamily="34" charset="0"/>
                      </a:endParaRPr>
                    </a:p>
                  </a:txBody>
                  <a:tcPr marL="7987" marR="7987" marT="7987" marB="0" anchor="b"/>
                </a:tc>
                <a:tc>
                  <a:txBody>
                    <a:bodyPr/>
                    <a:lstStyle/>
                    <a:p>
                      <a:pPr algn="l" fontAlgn="b"/>
                      <a:endParaRPr lang="en-US" sz="1200" b="0" i="0" u="none" strike="noStrike">
                        <a:solidFill>
                          <a:srgbClr val="000000"/>
                        </a:solidFill>
                        <a:effectLst/>
                        <a:latin typeface="Aptos Narrow" panose="020B0004020202020204" pitchFamily="34" charset="0"/>
                      </a:endParaRPr>
                    </a:p>
                  </a:txBody>
                  <a:tcPr marL="7987" marR="7987" marT="7987" marB="0" anchor="b"/>
                </a:tc>
                <a:tc>
                  <a:txBody>
                    <a:bodyPr/>
                    <a:lstStyle/>
                    <a:p>
                      <a:pPr algn="l" fontAlgn="b"/>
                      <a:endParaRPr lang="en-US" sz="1200" b="0" i="0" u="none" strike="noStrike">
                        <a:solidFill>
                          <a:srgbClr val="000000"/>
                        </a:solidFill>
                        <a:effectLst/>
                        <a:latin typeface="Aptos Narrow" panose="020B0004020202020204" pitchFamily="34" charset="0"/>
                      </a:endParaRPr>
                    </a:p>
                  </a:txBody>
                  <a:tcPr marL="7987" marR="7987" marT="7987" marB="0" anchor="b"/>
                </a:tc>
                <a:tc>
                  <a:txBody>
                    <a:bodyPr/>
                    <a:lstStyle/>
                    <a:p>
                      <a:pPr algn="l" fontAlgn="b"/>
                      <a:endParaRPr lang="en-US" sz="1200" b="0" i="0" u="none" strike="noStrike">
                        <a:solidFill>
                          <a:srgbClr val="000000"/>
                        </a:solidFill>
                        <a:effectLst/>
                        <a:latin typeface="Aptos Narrow" panose="020B0004020202020204" pitchFamily="34" charset="0"/>
                      </a:endParaRPr>
                    </a:p>
                  </a:txBody>
                  <a:tcPr marL="7987" marR="7987" marT="7987" marB="0" anchor="b"/>
                </a:tc>
                <a:tc>
                  <a:txBody>
                    <a:bodyPr/>
                    <a:lstStyle/>
                    <a:p>
                      <a:pPr algn="l" fontAlgn="b"/>
                      <a:endParaRPr lang="en-US" sz="1200" b="0" i="0" u="none" strike="noStrike" dirty="0">
                        <a:solidFill>
                          <a:srgbClr val="000000"/>
                        </a:solidFill>
                        <a:effectLst/>
                        <a:latin typeface="Aptos Narrow" panose="020B0004020202020204" pitchFamily="34" charset="0"/>
                      </a:endParaRPr>
                    </a:p>
                  </a:txBody>
                  <a:tcPr marL="7987" marR="7987" marT="7987" marB="0" anchor="b"/>
                </a:tc>
                <a:tc>
                  <a:txBody>
                    <a:bodyPr/>
                    <a:lstStyle/>
                    <a:p>
                      <a:pPr algn="l" fontAlgn="b"/>
                      <a:endParaRPr lang="en-US" sz="1200" b="0" i="0" u="none" strike="noStrike">
                        <a:solidFill>
                          <a:srgbClr val="000000"/>
                        </a:solidFill>
                        <a:effectLst/>
                        <a:latin typeface="Aptos Narrow" panose="020B0004020202020204" pitchFamily="34" charset="0"/>
                      </a:endParaRPr>
                    </a:p>
                  </a:txBody>
                  <a:tcPr marL="7987" marR="7987" marT="7987" marB="0" anchor="b"/>
                </a:tc>
                <a:extLst>
                  <a:ext uri="{0D108BD9-81ED-4DB2-BD59-A6C34878D82A}">
                    <a16:rowId xmlns:a16="http://schemas.microsoft.com/office/drawing/2014/main" val="2530695972"/>
                  </a:ext>
                </a:extLst>
              </a:tr>
              <a:tr h="274434">
                <a:tc>
                  <a:txBody>
                    <a:bodyPr/>
                    <a:lstStyle/>
                    <a:p>
                      <a:pPr algn="l" fontAlgn="b"/>
                      <a:endParaRPr lang="en-US" sz="1200" b="0" i="0" u="none" strike="noStrike">
                        <a:solidFill>
                          <a:srgbClr val="000000"/>
                        </a:solidFill>
                        <a:effectLst/>
                        <a:latin typeface="Aptos Narrow" panose="020B0004020202020204" pitchFamily="34" charset="0"/>
                      </a:endParaRPr>
                    </a:p>
                  </a:txBody>
                  <a:tcPr marL="7987" marR="7987" marT="7987" marB="0" anchor="b"/>
                </a:tc>
                <a:tc>
                  <a:txBody>
                    <a:bodyPr/>
                    <a:lstStyle/>
                    <a:p>
                      <a:pPr algn="l" fontAlgn="b"/>
                      <a:endParaRPr lang="en-US" sz="1200" b="0" i="0" u="none" strike="noStrike">
                        <a:solidFill>
                          <a:srgbClr val="000000"/>
                        </a:solidFill>
                        <a:effectLst/>
                        <a:latin typeface="Aptos Narrow" panose="020B0004020202020204" pitchFamily="34" charset="0"/>
                      </a:endParaRPr>
                    </a:p>
                  </a:txBody>
                  <a:tcPr marL="7987" marR="7987" marT="7987" marB="0" anchor="b"/>
                </a:tc>
                <a:tc>
                  <a:txBody>
                    <a:bodyPr/>
                    <a:lstStyle/>
                    <a:p>
                      <a:pPr algn="l" fontAlgn="b"/>
                      <a:endParaRPr lang="en-US" sz="1200" b="0" i="0" u="none" strike="noStrike">
                        <a:solidFill>
                          <a:srgbClr val="000000"/>
                        </a:solidFill>
                        <a:effectLst/>
                        <a:latin typeface="Aptos Narrow" panose="020B0004020202020204" pitchFamily="34" charset="0"/>
                      </a:endParaRPr>
                    </a:p>
                  </a:txBody>
                  <a:tcPr marL="7987" marR="7987" marT="7987" marB="0" anchor="b"/>
                </a:tc>
                <a:tc>
                  <a:txBody>
                    <a:bodyPr/>
                    <a:lstStyle/>
                    <a:p>
                      <a:pPr algn="l" fontAlgn="b"/>
                      <a:endParaRPr lang="en-US" sz="1200" b="0" i="0" u="none" strike="noStrike">
                        <a:solidFill>
                          <a:srgbClr val="000000"/>
                        </a:solidFill>
                        <a:effectLst/>
                        <a:latin typeface="Aptos Narrow" panose="020B0004020202020204" pitchFamily="34" charset="0"/>
                      </a:endParaRPr>
                    </a:p>
                  </a:txBody>
                  <a:tcPr marL="7987" marR="7987" marT="7987" marB="0" anchor="b"/>
                </a:tc>
                <a:tc>
                  <a:txBody>
                    <a:bodyPr/>
                    <a:lstStyle/>
                    <a:p>
                      <a:pPr algn="l" fontAlgn="b"/>
                      <a:endParaRPr lang="en-US" sz="1200" b="0" i="0" u="none" strike="noStrike">
                        <a:solidFill>
                          <a:srgbClr val="000000"/>
                        </a:solidFill>
                        <a:effectLst/>
                        <a:latin typeface="Aptos Narrow" panose="020B0004020202020204" pitchFamily="34" charset="0"/>
                      </a:endParaRPr>
                    </a:p>
                  </a:txBody>
                  <a:tcPr marL="7987" marR="7987" marT="7987" marB="0" anchor="b"/>
                </a:tc>
                <a:tc>
                  <a:txBody>
                    <a:bodyPr/>
                    <a:lstStyle/>
                    <a:p>
                      <a:pPr algn="l" fontAlgn="b"/>
                      <a:endParaRPr lang="en-US" sz="1200" b="0" i="0" u="none" strike="noStrike">
                        <a:solidFill>
                          <a:srgbClr val="000000"/>
                        </a:solidFill>
                        <a:effectLst/>
                        <a:latin typeface="Aptos Narrow" panose="020B0004020202020204" pitchFamily="34" charset="0"/>
                      </a:endParaRPr>
                    </a:p>
                  </a:txBody>
                  <a:tcPr marL="7987" marR="7987" marT="7987" marB="0" anchor="b"/>
                </a:tc>
                <a:tc>
                  <a:txBody>
                    <a:bodyPr/>
                    <a:lstStyle/>
                    <a:p>
                      <a:pPr algn="l" fontAlgn="b"/>
                      <a:endParaRPr lang="en-US" sz="1200" b="0" i="0" u="none" strike="noStrike">
                        <a:solidFill>
                          <a:srgbClr val="000000"/>
                        </a:solidFill>
                        <a:effectLst/>
                        <a:latin typeface="Aptos Narrow" panose="020B0004020202020204" pitchFamily="34" charset="0"/>
                      </a:endParaRPr>
                    </a:p>
                  </a:txBody>
                  <a:tcPr marL="7987" marR="7987" marT="7987" marB="0" anchor="b"/>
                </a:tc>
                <a:tc>
                  <a:txBody>
                    <a:bodyPr/>
                    <a:lstStyle/>
                    <a:p>
                      <a:pPr algn="l" fontAlgn="b"/>
                      <a:endParaRPr lang="en-US" sz="1200" b="0" i="0" u="none" strike="noStrike">
                        <a:solidFill>
                          <a:srgbClr val="000000"/>
                        </a:solidFill>
                        <a:effectLst/>
                        <a:latin typeface="Aptos Narrow" panose="020B0004020202020204" pitchFamily="34" charset="0"/>
                      </a:endParaRPr>
                    </a:p>
                  </a:txBody>
                  <a:tcPr marL="7987" marR="7987" marT="7987" marB="0" anchor="b"/>
                </a:tc>
                <a:tc>
                  <a:txBody>
                    <a:bodyPr/>
                    <a:lstStyle/>
                    <a:p>
                      <a:pPr algn="l" fontAlgn="b"/>
                      <a:endParaRPr lang="en-US" sz="1200" b="0" i="0" u="none" strike="noStrike">
                        <a:solidFill>
                          <a:srgbClr val="000000"/>
                        </a:solidFill>
                        <a:effectLst/>
                        <a:latin typeface="Aptos Narrow" panose="020B0004020202020204" pitchFamily="34" charset="0"/>
                      </a:endParaRPr>
                    </a:p>
                  </a:txBody>
                  <a:tcPr marL="7987" marR="7987" marT="7987" marB="0" anchor="b"/>
                </a:tc>
                <a:tc>
                  <a:txBody>
                    <a:bodyPr/>
                    <a:lstStyle/>
                    <a:p>
                      <a:pPr algn="l" fontAlgn="b"/>
                      <a:endParaRPr lang="en-US" sz="1200" b="0" i="0" u="none" strike="noStrike">
                        <a:solidFill>
                          <a:srgbClr val="000000"/>
                        </a:solidFill>
                        <a:effectLst/>
                        <a:latin typeface="Aptos Narrow" panose="020B0004020202020204" pitchFamily="34" charset="0"/>
                      </a:endParaRPr>
                    </a:p>
                  </a:txBody>
                  <a:tcPr marL="7987" marR="7987" marT="7987" marB="0" anchor="b"/>
                </a:tc>
                <a:tc>
                  <a:txBody>
                    <a:bodyPr/>
                    <a:lstStyle/>
                    <a:p>
                      <a:pPr algn="l" fontAlgn="b"/>
                      <a:endParaRPr lang="en-US" sz="1200" b="0" i="0" u="none" strike="noStrike" dirty="0">
                        <a:solidFill>
                          <a:srgbClr val="000000"/>
                        </a:solidFill>
                        <a:effectLst/>
                        <a:highlight>
                          <a:srgbClr val="00FFFF"/>
                        </a:highlight>
                        <a:latin typeface="Aptos Narrow" panose="020B0004020202020204" pitchFamily="34" charset="0"/>
                      </a:endParaRPr>
                    </a:p>
                  </a:txBody>
                  <a:tcPr marL="7987" marR="7987" marT="7987" marB="0" anchor="b"/>
                </a:tc>
                <a:tc>
                  <a:txBody>
                    <a:bodyPr/>
                    <a:lstStyle/>
                    <a:p>
                      <a:pPr algn="l" fontAlgn="b"/>
                      <a:endParaRPr lang="en-US" sz="1200" b="0" i="0" u="none" strike="noStrike" dirty="0">
                        <a:solidFill>
                          <a:srgbClr val="000000"/>
                        </a:solidFill>
                        <a:effectLst/>
                        <a:highlight>
                          <a:srgbClr val="FFFF00"/>
                        </a:highlight>
                        <a:latin typeface="Aptos Narrow" panose="020B0004020202020204" pitchFamily="34" charset="0"/>
                      </a:endParaRPr>
                    </a:p>
                  </a:txBody>
                  <a:tcPr marL="7987" marR="7987" marT="7987" marB="0" anchor="b"/>
                </a:tc>
                <a:tc>
                  <a:txBody>
                    <a:bodyPr/>
                    <a:lstStyle/>
                    <a:p>
                      <a:pPr algn="l" fontAlgn="b"/>
                      <a:endParaRPr lang="en-US" sz="1200" b="0" i="0" u="none" strike="noStrike">
                        <a:solidFill>
                          <a:srgbClr val="000000"/>
                        </a:solidFill>
                        <a:effectLst/>
                        <a:latin typeface="Aptos Narrow" panose="020B0004020202020204" pitchFamily="34" charset="0"/>
                      </a:endParaRPr>
                    </a:p>
                  </a:txBody>
                  <a:tcPr marL="7987" marR="7987" marT="7987" marB="0" anchor="b"/>
                </a:tc>
                <a:tc>
                  <a:txBody>
                    <a:bodyPr/>
                    <a:lstStyle/>
                    <a:p>
                      <a:pPr algn="l" fontAlgn="b"/>
                      <a:endParaRPr lang="en-US" sz="1200" b="0" i="0" u="none" strike="noStrike">
                        <a:solidFill>
                          <a:srgbClr val="000000"/>
                        </a:solidFill>
                        <a:effectLst/>
                        <a:latin typeface="Aptos Narrow" panose="020B0004020202020204" pitchFamily="34" charset="0"/>
                      </a:endParaRPr>
                    </a:p>
                  </a:txBody>
                  <a:tcPr marL="7987" marR="7987" marT="7987" marB="0" anchor="b"/>
                </a:tc>
                <a:tc>
                  <a:txBody>
                    <a:bodyPr/>
                    <a:lstStyle/>
                    <a:p>
                      <a:pPr algn="l" fontAlgn="b"/>
                      <a:endParaRPr lang="en-US" sz="1200" b="0" i="0" u="none" strike="noStrike">
                        <a:solidFill>
                          <a:srgbClr val="000000"/>
                        </a:solidFill>
                        <a:effectLst/>
                        <a:latin typeface="Aptos Narrow" panose="020B0004020202020204" pitchFamily="34" charset="0"/>
                      </a:endParaRPr>
                    </a:p>
                  </a:txBody>
                  <a:tcPr marL="7987" marR="7987" marT="7987" marB="0" anchor="b"/>
                </a:tc>
                <a:tc>
                  <a:txBody>
                    <a:bodyPr/>
                    <a:lstStyle/>
                    <a:p>
                      <a:pPr algn="l" fontAlgn="b"/>
                      <a:endParaRPr lang="en-US" sz="1200" b="0" i="0" u="none" strike="noStrike" dirty="0">
                        <a:solidFill>
                          <a:srgbClr val="000000"/>
                        </a:solidFill>
                        <a:effectLst/>
                        <a:latin typeface="Aptos Narrow" panose="020B0004020202020204" pitchFamily="34" charset="0"/>
                      </a:endParaRPr>
                    </a:p>
                  </a:txBody>
                  <a:tcPr marL="7987" marR="7987" marT="7987" marB="0" anchor="b"/>
                </a:tc>
                <a:tc>
                  <a:txBody>
                    <a:bodyPr/>
                    <a:lstStyle/>
                    <a:p>
                      <a:pPr algn="l" fontAlgn="b"/>
                      <a:endParaRPr lang="en-US" sz="1200" b="0" i="0" u="none" strike="noStrike">
                        <a:solidFill>
                          <a:srgbClr val="000000"/>
                        </a:solidFill>
                        <a:effectLst/>
                        <a:latin typeface="Aptos Narrow" panose="020B0004020202020204" pitchFamily="34" charset="0"/>
                      </a:endParaRPr>
                    </a:p>
                  </a:txBody>
                  <a:tcPr marL="7987" marR="7987" marT="7987" marB="0" anchor="b"/>
                </a:tc>
                <a:extLst>
                  <a:ext uri="{0D108BD9-81ED-4DB2-BD59-A6C34878D82A}">
                    <a16:rowId xmlns:a16="http://schemas.microsoft.com/office/drawing/2014/main" val="288463226"/>
                  </a:ext>
                </a:extLst>
              </a:tr>
              <a:tr h="449115">
                <a:tc gridSpan="2">
                  <a:txBody>
                    <a:bodyPr/>
                    <a:lstStyle/>
                    <a:p>
                      <a:pPr algn="l" fontAlgn="b"/>
                      <a:r>
                        <a:rPr lang="en-US" sz="1200" u="none" strike="noStrike" dirty="0">
                          <a:effectLst/>
                          <a:highlight>
                            <a:srgbClr val="FFFF00"/>
                          </a:highlight>
                        </a:rPr>
                        <a:t>2023-2024</a:t>
                      </a:r>
                      <a:endParaRPr lang="en-US" sz="1200" b="0" i="0" u="none" strike="noStrike" dirty="0">
                        <a:solidFill>
                          <a:srgbClr val="000000"/>
                        </a:solidFill>
                        <a:effectLst/>
                        <a:highlight>
                          <a:srgbClr val="FFFF00"/>
                        </a:highlight>
                        <a:latin typeface="Aptos Narrow" panose="020B0004020202020204" pitchFamily="34" charset="0"/>
                      </a:endParaRPr>
                    </a:p>
                  </a:txBody>
                  <a:tcPr marL="7987" marR="7987" marT="7987" marB="0" anchor="b"/>
                </a:tc>
                <a:tc hMerge="1">
                  <a:txBody>
                    <a:bodyPr/>
                    <a:lstStyle/>
                    <a:p>
                      <a:endParaRPr lang="en-US"/>
                    </a:p>
                  </a:txBody>
                  <a:tcPr/>
                </a:tc>
                <a:tc>
                  <a:txBody>
                    <a:bodyPr/>
                    <a:lstStyle/>
                    <a:p>
                      <a:pPr algn="l" fontAlgn="b"/>
                      <a:endParaRPr lang="en-US" sz="1200" b="0" i="0" u="none" strike="noStrike">
                        <a:solidFill>
                          <a:srgbClr val="000000"/>
                        </a:solidFill>
                        <a:effectLst/>
                        <a:latin typeface="Aptos Narrow" panose="020B0004020202020204" pitchFamily="34" charset="0"/>
                      </a:endParaRPr>
                    </a:p>
                  </a:txBody>
                  <a:tcPr marL="7987" marR="7987" marT="7987" marB="0" anchor="b"/>
                </a:tc>
                <a:tc>
                  <a:txBody>
                    <a:bodyPr/>
                    <a:lstStyle/>
                    <a:p>
                      <a:pPr algn="l" fontAlgn="b"/>
                      <a:endParaRPr lang="en-US" sz="1200" b="0" i="0" u="none" strike="noStrike">
                        <a:solidFill>
                          <a:srgbClr val="000000"/>
                        </a:solidFill>
                        <a:effectLst/>
                        <a:latin typeface="Aptos Narrow" panose="020B0004020202020204" pitchFamily="34" charset="0"/>
                      </a:endParaRPr>
                    </a:p>
                  </a:txBody>
                  <a:tcPr marL="7987" marR="7987" marT="7987" marB="0" anchor="b"/>
                </a:tc>
                <a:tc>
                  <a:txBody>
                    <a:bodyPr/>
                    <a:lstStyle/>
                    <a:p>
                      <a:pPr algn="l" fontAlgn="b"/>
                      <a:endParaRPr lang="en-US" sz="1200" b="0" i="0" u="none" strike="noStrike">
                        <a:solidFill>
                          <a:srgbClr val="000000"/>
                        </a:solidFill>
                        <a:effectLst/>
                        <a:latin typeface="Aptos Narrow" panose="020B0004020202020204" pitchFamily="34" charset="0"/>
                      </a:endParaRPr>
                    </a:p>
                  </a:txBody>
                  <a:tcPr marL="7987" marR="7987" marT="7987" marB="0" anchor="b"/>
                </a:tc>
                <a:tc>
                  <a:txBody>
                    <a:bodyPr/>
                    <a:lstStyle/>
                    <a:p>
                      <a:pPr algn="l" fontAlgn="b"/>
                      <a:endParaRPr lang="en-US" sz="1200" b="0" i="0" u="none" strike="noStrike">
                        <a:solidFill>
                          <a:srgbClr val="000000"/>
                        </a:solidFill>
                        <a:effectLst/>
                        <a:latin typeface="Aptos Narrow" panose="020B0004020202020204" pitchFamily="34" charset="0"/>
                      </a:endParaRPr>
                    </a:p>
                  </a:txBody>
                  <a:tcPr marL="7987" marR="7987" marT="7987" marB="0" anchor="b"/>
                </a:tc>
                <a:tc>
                  <a:txBody>
                    <a:bodyPr/>
                    <a:lstStyle/>
                    <a:p>
                      <a:pPr algn="ctr" fontAlgn="b"/>
                      <a:r>
                        <a:rPr lang="en-US" sz="1200" u="none" strike="noStrike">
                          <a:effectLst/>
                        </a:rPr>
                        <a:t>Valid Exams</a:t>
                      </a:r>
                      <a:endParaRPr lang="en-US" sz="1200" b="1" i="0" u="none" strike="noStrike">
                        <a:solidFill>
                          <a:srgbClr val="FFFFFF"/>
                        </a:solidFill>
                        <a:effectLst/>
                        <a:latin typeface="Calibri" panose="020F0502020204030204" pitchFamily="34" charset="0"/>
                      </a:endParaRPr>
                    </a:p>
                  </a:txBody>
                  <a:tcPr marL="7987" marR="7987" marT="7987" marB="0" anchor="b"/>
                </a:tc>
                <a:tc>
                  <a:txBody>
                    <a:bodyPr/>
                    <a:lstStyle/>
                    <a:p>
                      <a:pPr algn="ctr" fontAlgn="b"/>
                      <a:r>
                        <a:rPr lang="en-US" sz="1200" u="none" strike="noStrike">
                          <a:effectLst/>
                        </a:rPr>
                        <a:t>Below Count</a:t>
                      </a:r>
                      <a:endParaRPr lang="en-US" sz="1200" b="1" i="0" u="none" strike="noStrike">
                        <a:solidFill>
                          <a:srgbClr val="FFFFFF"/>
                        </a:solidFill>
                        <a:effectLst/>
                        <a:latin typeface="Calibri" panose="020F0502020204030204" pitchFamily="34" charset="0"/>
                      </a:endParaRPr>
                    </a:p>
                  </a:txBody>
                  <a:tcPr marL="7987" marR="7987" marT="7987" marB="0" anchor="b"/>
                </a:tc>
                <a:tc>
                  <a:txBody>
                    <a:bodyPr/>
                    <a:lstStyle/>
                    <a:p>
                      <a:pPr algn="ctr" fontAlgn="b"/>
                      <a:r>
                        <a:rPr lang="en-US" sz="1200" u="none" strike="noStrike">
                          <a:effectLst/>
                        </a:rPr>
                        <a:t>Below Rate</a:t>
                      </a:r>
                      <a:endParaRPr lang="en-US" sz="1200" b="1" i="0" u="none" strike="noStrike">
                        <a:solidFill>
                          <a:srgbClr val="FFFFFF"/>
                        </a:solidFill>
                        <a:effectLst/>
                        <a:latin typeface="Calibri" panose="020F0502020204030204" pitchFamily="34" charset="0"/>
                      </a:endParaRPr>
                    </a:p>
                  </a:txBody>
                  <a:tcPr marL="7987" marR="7987" marT="7987" marB="0" anchor="b"/>
                </a:tc>
                <a:tc>
                  <a:txBody>
                    <a:bodyPr/>
                    <a:lstStyle/>
                    <a:p>
                      <a:pPr algn="ctr" fontAlgn="b"/>
                      <a:r>
                        <a:rPr lang="en-US" sz="1200" u="none" strike="noStrike">
                          <a:effectLst/>
                        </a:rPr>
                        <a:t>Approaching Count</a:t>
                      </a:r>
                      <a:endParaRPr lang="en-US" sz="1200" b="1" i="0" u="none" strike="noStrike">
                        <a:solidFill>
                          <a:srgbClr val="FFFFFF"/>
                        </a:solidFill>
                        <a:effectLst/>
                        <a:latin typeface="Calibri" panose="020F0502020204030204" pitchFamily="34" charset="0"/>
                      </a:endParaRPr>
                    </a:p>
                  </a:txBody>
                  <a:tcPr marL="7987" marR="7987" marT="7987" marB="0" anchor="b"/>
                </a:tc>
                <a:tc>
                  <a:txBody>
                    <a:bodyPr/>
                    <a:lstStyle/>
                    <a:p>
                      <a:pPr algn="ctr" fontAlgn="b"/>
                      <a:r>
                        <a:rPr lang="en-US" sz="1200" u="none" strike="noStrike" dirty="0">
                          <a:effectLst/>
                          <a:highlight>
                            <a:srgbClr val="00FFFF"/>
                          </a:highlight>
                        </a:rPr>
                        <a:t>Approaching Rate</a:t>
                      </a:r>
                      <a:endParaRPr lang="en-US" sz="1200" b="1" i="0" u="none" strike="noStrike" dirty="0">
                        <a:solidFill>
                          <a:srgbClr val="FFFFFF"/>
                        </a:solidFill>
                        <a:effectLst/>
                        <a:highlight>
                          <a:srgbClr val="00FFFF"/>
                        </a:highlight>
                        <a:latin typeface="Calibri" panose="020F0502020204030204" pitchFamily="34" charset="0"/>
                      </a:endParaRPr>
                    </a:p>
                  </a:txBody>
                  <a:tcPr marL="7987" marR="7987" marT="7987" marB="0" anchor="b"/>
                </a:tc>
                <a:tc>
                  <a:txBody>
                    <a:bodyPr/>
                    <a:lstStyle/>
                    <a:p>
                      <a:pPr algn="ctr" fontAlgn="b"/>
                      <a:r>
                        <a:rPr lang="en-US" sz="1200" u="none" strike="noStrike" dirty="0">
                          <a:effectLst/>
                          <a:highlight>
                            <a:srgbClr val="FFFF00"/>
                          </a:highlight>
                        </a:rPr>
                        <a:t>Met Count</a:t>
                      </a:r>
                      <a:endParaRPr lang="en-US" sz="1200" b="1" i="0" u="none" strike="noStrike" dirty="0">
                        <a:solidFill>
                          <a:srgbClr val="FFFFFF"/>
                        </a:solidFill>
                        <a:effectLst/>
                        <a:highlight>
                          <a:srgbClr val="FFFF00"/>
                        </a:highlight>
                        <a:latin typeface="Calibri" panose="020F0502020204030204" pitchFamily="34" charset="0"/>
                      </a:endParaRPr>
                    </a:p>
                  </a:txBody>
                  <a:tcPr marL="7987" marR="7987" marT="7987" marB="0" anchor="b"/>
                </a:tc>
                <a:tc>
                  <a:txBody>
                    <a:bodyPr/>
                    <a:lstStyle/>
                    <a:p>
                      <a:pPr algn="ctr" fontAlgn="b"/>
                      <a:r>
                        <a:rPr lang="en-US" sz="1200" u="none" strike="noStrike">
                          <a:effectLst/>
                        </a:rPr>
                        <a:t>Met Rate</a:t>
                      </a:r>
                      <a:endParaRPr lang="en-US" sz="1200" b="1" i="0" u="none" strike="noStrike">
                        <a:solidFill>
                          <a:srgbClr val="FFFFFF"/>
                        </a:solidFill>
                        <a:effectLst/>
                        <a:latin typeface="Calibri" panose="020F0502020204030204" pitchFamily="34" charset="0"/>
                      </a:endParaRPr>
                    </a:p>
                  </a:txBody>
                  <a:tcPr marL="7987" marR="7987" marT="7987" marB="0" anchor="b"/>
                </a:tc>
                <a:tc>
                  <a:txBody>
                    <a:bodyPr/>
                    <a:lstStyle/>
                    <a:p>
                      <a:pPr algn="ctr" fontAlgn="b"/>
                      <a:r>
                        <a:rPr lang="en-US" sz="1200" u="none" strike="noStrike">
                          <a:effectLst/>
                        </a:rPr>
                        <a:t>Exceeded Count</a:t>
                      </a:r>
                      <a:endParaRPr lang="en-US" sz="1200" b="1" i="0" u="none" strike="noStrike">
                        <a:solidFill>
                          <a:srgbClr val="FFFFFF"/>
                        </a:solidFill>
                        <a:effectLst/>
                        <a:latin typeface="Calibri" panose="020F0502020204030204" pitchFamily="34" charset="0"/>
                      </a:endParaRPr>
                    </a:p>
                  </a:txBody>
                  <a:tcPr marL="7987" marR="7987" marT="7987" marB="0" anchor="b"/>
                </a:tc>
                <a:tc>
                  <a:txBody>
                    <a:bodyPr/>
                    <a:lstStyle/>
                    <a:p>
                      <a:pPr algn="ctr" fontAlgn="b"/>
                      <a:r>
                        <a:rPr lang="en-US" sz="1200" u="none" strike="noStrike">
                          <a:effectLst/>
                        </a:rPr>
                        <a:t>Exceeded Rate</a:t>
                      </a:r>
                      <a:endParaRPr lang="en-US" sz="1200" b="1" i="0" u="none" strike="noStrike">
                        <a:solidFill>
                          <a:srgbClr val="FFFFFF"/>
                        </a:solidFill>
                        <a:effectLst/>
                        <a:latin typeface="Calibri" panose="020F0502020204030204" pitchFamily="34" charset="0"/>
                      </a:endParaRPr>
                    </a:p>
                  </a:txBody>
                  <a:tcPr marL="7987" marR="7987" marT="7987" marB="0" anchor="b"/>
                </a:tc>
                <a:tc>
                  <a:txBody>
                    <a:bodyPr/>
                    <a:lstStyle/>
                    <a:p>
                      <a:pPr algn="ctr" fontAlgn="b"/>
                      <a:r>
                        <a:rPr lang="en-US" sz="1200" u="none" strike="noStrike" dirty="0">
                          <a:effectLst/>
                        </a:rPr>
                        <a:t>Proficiency Count</a:t>
                      </a:r>
                      <a:endParaRPr lang="en-US" sz="1200" b="1" i="0" u="none" strike="noStrike" dirty="0">
                        <a:solidFill>
                          <a:srgbClr val="FFFFFF"/>
                        </a:solidFill>
                        <a:effectLst/>
                        <a:latin typeface="Calibri" panose="020F0502020204030204" pitchFamily="34" charset="0"/>
                      </a:endParaRPr>
                    </a:p>
                  </a:txBody>
                  <a:tcPr marL="7987" marR="7987" marT="7987" marB="0" anchor="b"/>
                </a:tc>
                <a:tc>
                  <a:txBody>
                    <a:bodyPr/>
                    <a:lstStyle/>
                    <a:p>
                      <a:pPr algn="ctr" fontAlgn="b"/>
                      <a:r>
                        <a:rPr lang="en-US" sz="1200" u="none" strike="noStrike">
                          <a:effectLst/>
                        </a:rPr>
                        <a:t>Proficiency Rate </a:t>
                      </a:r>
                      <a:endParaRPr lang="en-US" sz="1200" b="1" i="0" u="none" strike="noStrike">
                        <a:solidFill>
                          <a:srgbClr val="FFFFFF"/>
                        </a:solidFill>
                        <a:effectLst/>
                        <a:latin typeface="Calibri" panose="020F0502020204030204" pitchFamily="34" charset="0"/>
                      </a:endParaRPr>
                    </a:p>
                  </a:txBody>
                  <a:tcPr marL="7987" marR="7987" marT="7987" marB="0" anchor="b"/>
                </a:tc>
                <a:extLst>
                  <a:ext uri="{0D108BD9-81ED-4DB2-BD59-A6C34878D82A}">
                    <a16:rowId xmlns:a16="http://schemas.microsoft.com/office/drawing/2014/main" val="997605503"/>
                  </a:ext>
                </a:extLst>
              </a:tr>
              <a:tr h="449115">
                <a:tc>
                  <a:txBody>
                    <a:bodyPr/>
                    <a:lstStyle/>
                    <a:p>
                      <a:pPr algn="l" fontAlgn="b"/>
                      <a:r>
                        <a:rPr lang="en-US" sz="1200" u="none" strike="noStrike">
                          <a:effectLst/>
                        </a:rPr>
                        <a:t>2493</a:t>
                      </a:r>
                      <a:endParaRPr lang="en-US" sz="1200" b="0" i="0" u="none" strike="noStrike">
                        <a:solidFill>
                          <a:srgbClr val="000000"/>
                        </a:solidFill>
                        <a:effectLst/>
                        <a:latin typeface="Calibri" panose="020F0502020204030204" pitchFamily="34" charset="0"/>
                      </a:endParaRPr>
                    </a:p>
                  </a:txBody>
                  <a:tcPr marL="7987" marR="7987" marT="7987" marB="0" anchor="b"/>
                </a:tc>
                <a:tc>
                  <a:txBody>
                    <a:bodyPr/>
                    <a:lstStyle/>
                    <a:p>
                      <a:pPr algn="l" fontAlgn="b"/>
                      <a:r>
                        <a:rPr lang="en-US" sz="1200" u="none" strike="noStrike">
                          <a:effectLst/>
                        </a:rPr>
                        <a:t>4</a:t>
                      </a:r>
                      <a:endParaRPr lang="en-US" sz="1200" b="0" i="0" u="none" strike="noStrike">
                        <a:solidFill>
                          <a:srgbClr val="000000"/>
                        </a:solidFill>
                        <a:effectLst/>
                        <a:latin typeface="Calibri" panose="020F0502020204030204" pitchFamily="34" charset="0"/>
                      </a:endParaRPr>
                    </a:p>
                  </a:txBody>
                  <a:tcPr marL="7987" marR="7987" marT="7987" marB="0" anchor="b"/>
                </a:tc>
                <a:tc>
                  <a:txBody>
                    <a:bodyPr/>
                    <a:lstStyle/>
                    <a:p>
                      <a:pPr algn="l" fontAlgn="b"/>
                      <a:r>
                        <a:rPr lang="en-US" sz="1200" u="none" strike="noStrike">
                          <a:effectLst/>
                        </a:rPr>
                        <a:t>Supegroup</a:t>
                      </a:r>
                      <a:endParaRPr lang="en-US" sz="1200" b="0" i="0" u="none" strike="noStrike">
                        <a:solidFill>
                          <a:srgbClr val="000000"/>
                        </a:solidFill>
                        <a:effectLst/>
                        <a:latin typeface="Calibri" panose="020F0502020204030204" pitchFamily="34" charset="0"/>
                      </a:endParaRPr>
                    </a:p>
                  </a:txBody>
                  <a:tcPr marL="7987" marR="7987" marT="7987" marB="0" anchor="b"/>
                </a:tc>
                <a:tc>
                  <a:txBody>
                    <a:bodyPr/>
                    <a:lstStyle/>
                    <a:p>
                      <a:pPr algn="l" fontAlgn="b"/>
                      <a:r>
                        <a:rPr lang="en-US" sz="1200" u="none" strike="noStrike">
                          <a:effectLst/>
                        </a:rPr>
                        <a:t>Supe</a:t>
                      </a:r>
                      <a:endParaRPr lang="en-US" sz="1200" b="0" i="0" u="none" strike="noStrike">
                        <a:solidFill>
                          <a:srgbClr val="000000"/>
                        </a:solidFill>
                        <a:effectLst/>
                        <a:latin typeface="Calibri" panose="020F0502020204030204" pitchFamily="34" charset="0"/>
                      </a:endParaRPr>
                    </a:p>
                  </a:txBody>
                  <a:tcPr marL="7987" marR="7987" marT="7987" marB="0" anchor="b"/>
                </a:tc>
                <a:tc>
                  <a:txBody>
                    <a:bodyPr/>
                    <a:lstStyle/>
                    <a:p>
                      <a:pPr algn="l" fontAlgn="b"/>
                      <a:r>
                        <a:rPr lang="en-US" sz="1200" u="none" strike="noStrike">
                          <a:effectLst/>
                        </a:rPr>
                        <a:t>MELROSE HIGH</a:t>
                      </a:r>
                      <a:endParaRPr lang="en-US" sz="1200" b="0" i="0" u="none" strike="noStrike">
                        <a:solidFill>
                          <a:srgbClr val="000000"/>
                        </a:solidFill>
                        <a:effectLst/>
                        <a:latin typeface="Calibri" panose="020F0502020204030204" pitchFamily="34" charset="0"/>
                      </a:endParaRPr>
                    </a:p>
                  </a:txBody>
                  <a:tcPr marL="7987" marR="7987" marT="7987" marB="0" anchor="b"/>
                </a:tc>
                <a:tc>
                  <a:txBody>
                    <a:bodyPr/>
                    <a:lstStyle/>
                    <a:p>
                      <a:pPr algn="l" fontAlgn="b"/>
                      <a:r>
                        <a:rPr lang="en-US" sz="1200" u="none" strike="noStrike">
                          <a:effectLst/>
                        </a:rPr>
                        <a:t>Algebra I</a:t>
                      </a:r>
                      <a:endParaRPr lang="en-US" sz="1200" b="1" i="0" u="none" strike="noStrike">
                        <a:solidFill>
                          <a:srgbClr val="000000"/>
                        </a:solidFill>
                        <a:effectLst/>
                        <a:latin typeface="Calibri" panose="020F0502020204030204" pitchFamily="34" charset="0"/>
                      </a:endParaRPr>
                    </a:p>
                  </a:txBody>
                  <a:tcPr marL="7987" marR="7987" marT="7987" marB="0" anchor="b"/>
                </a:tc>
                <a:tc>
                  <a:txBody>
                    <a:bodyPr/>
                    <a:lstStyle/>
                    <a:p>
                      <a:pPr algn="ctr" fontAlgn="b"/>
                      <a:r>
                        <a:rPr lang="en-US" sz="1200" u="none" strike="noStrike">
                          <a:effectLst/>
                        </a:rPr>
                        <a:t>164</a:t>
                      </a:r>
                      <a:endParaRPr lang="en-US" sz="1200" b="0" i="0" u="none" strike="noStrike">
                        <a:solidFill>
                          <a:srgbClr val="000000"/>
                        </a:solidFill>
                        <a:effectLst/>
                        <a:latin typeface="Calibri" panose="020F0502020204030204" pitchFamily="34" charset="0"/>
                      </a:endParaRPr>
                    </a:p>
                  </a:txBody>
                  <a:tcPr marL="7987" marR="7987" marT="7987" marB="0" anchor="b"/>
                </a:tc>
                <a:tc>
                  <a:txBody>
                    <a:bodyPr/>
                    <a:lstStyle/>
                    <a:p>
                      <a:pPr algn="ctr" fontAlgn="b"/>
                      <a:r>
                        <a:rPr lang="en-US" sz="1200" u="none" strike="noStrike">
                          <a:effectLst/>
                        </a:rPr>
                        <a:t>127</a:t>
                      </a:r>
                      <a:endParaRPr lang="en-US" sz="1200" b="0" i="0" u="none" strike="noStrike">
                        <a:solidFill>
                          <a:srgbClr val="000000"/>
                        </a:solidFill>
                        <a:effectLst/>
                        <a:latin typeface="Calibri" panose="020F0502020204030204" pitchFamily="34" charset="0"/>
                      </a:endParaRPr>
                    </a:p>
                  </a:txBody>
                  <a:tcPr marL="7987" marR="7987" marT="7987" marB="0" anchor="b"/>
                </a:tc>
                <a:tc>
                  <a:txBody>
                    <a:bodyPr/>
                    <a:lstStyle/>
                    <a:p>
                      <a:pPr algn="ctr" fontAlgn="b"/>
                      <a:r>
                        <a:rPr lang="en-US" sz="1200" u="none" strike="noStrike">
                          <a:effectLst/>
                        </a:rPr>
                        <a:t>77.40%</a:t>
                      </a:r>
                      <a:endParaRPr lang="en-US" sz="1200" b="0" i="0" u="none" strike="noStrike">
                        <a:solidFill>
                          <a:srgbClr val="000000"/>
                        </a:solidFill>
                        <a:effectLst/>
                        <a:latin typeface="Calibri" panose="020F0502020204030204" pitchFamily="34" charset="0"/>
                      </a:endParaRPr>
                    </a:p>
                  </a:txBody>
                  <a:tcPr marL="7987" marR="7987" marT="7987" marB="0" anchor="b"/>
                </a:tc>
                <a:tc>
                  <a:txBody>
                    <a:bodyPr/>
                    <a:lstStyle/>
                    <a:p>
                      <a:pPr algn="ctr" fontAlgn="b"/>
                      <a:r>
                        <a:rPr lang="en-US" sz="1200" u="none" strike="noStrike">
                          <a:effectLst/>
                        </a:rPr>
                        <a:t>35</a:t>
                      </a:r>
                      <a:endParaRPr lang="en-US" sz="1200" b="0" i="0" u="none" strike="noStrike">
                        <a:solidFill>
                          <a:srgbClr val="000000"/>
                        </a:solidFill>
                        <a:effectLst/>
                        <a:latin typeface="Calibri" panose="020F0502020204030204" pitchFamily="34" charset="0"/>
                      </a:endParaRPr>
                    </a:p>
                  </a:txBody>
                  <a:tcPr marL="7987" marR="7987" marT="7987" marB="0" anchor="b"/>
                </a:tc>
                <a:tc>
                  <a:txBody>
                    <a:bodyPr/>
                    <a:lstStyle/>
                    <a:p>
                      <a:pPr algn="ctr" fontAlgn="b"/>
                      <a:r>
                        <a:rPr lang="en-US" sz="1200" u="none" strike="noStrike" dirty="0">
                          <a:effectLst/>
                          <a:highlight>
                            <a:srgbClr val="00FFFF"/>
                          </a:highlight>
                        </a:rPr>
                        <a:t>21.30%</a:t>
                      </a:r>
                      <a:endParaRPr lang="en-US" sz="1200" b="0" i="0" u="none" strike="noStrike" dirty="0">
                        <a:solidFill>
                          <a:srgbClr val="000000"/>
                        </a:solidFill>
                        <a:effectLst/>
                        <a:highlight>
                          <a:srgbClr val="00FFFF"/>
                        </a:highlight>
                        <a:latin typeface="Calibri" panose="020F0502020204030204" pitchFamily="34" charset="0"/>
                      </a:endParaRPr>
                    </a:p>
                  </a:txBody>
                  <a:tcPr marL="7987" marR="7987" marT="7987" marB="0" anchor="b"/>
                </a:tc>
                <a:tc>
                  <a:txBody>
                    <a:bodyPr/>
                    <a:lstStyle/>
                    <a:p>
                      <a:pPr algn="ctr" fontAlgn="b"/>
                      <a:r>
                        <a:rPr lang="en-US" sz="1200" u="none" strike="noStrike" dirty="0">
                          <a:effectLst/>
                          <a:highlight>
                            <a:srgbClr val="FFFF00"/>
                          </a:highlight>
                        </a:rPr>
                        <a:t>2</a:t>
                      </a:r>
                      <a:endParaRPr lang="en-US" sz="1200" b="0" i="0" u="none" strike="noStrike" dirty="0">
                        <a:solidFill>
                          <a:srgbClr val="000000"/>
                        </a:solidFill>
                        <a:effectLst/>
                        <a:highlight>
                          <a:srgbClr val="FFFF00"/>
                        </a:highlight>
                        <a:latin typeface="Calibri" panose="020F0502020204030204" pitchFamily="34" charset="0"/>
                      </a:endParaRPr>
                    </a:p>
                  </a:txBody>
                  <a:tcPr marL="7987" marR="7987" marT="7987" marB="0" anchor="b"/>
                </a:tc>
                <a:tc>
                  <a:txBody>
                    <a:bodyPr/>
                    <a:lstStyle/>
                    <a:p>
                      <a:pPr algn="ctr" fontAlgn="b"/>
                      <a:r>
                        <a:rPr lang="en-US" sz="1200" u="none" strike="noStrike">
                          <a:effectLst/>
                        </a:rPr>
                        <a:t>1.20%</a:t>
                      </a:r>
                      <a:endParaRPr lang="en-US" sz="1200" b="0" i="0" u="none" strike="noStrike">
                        <a:solidFill>
                          <a:srgbClr val="000000"/>
                        </a:solidFill>
                        <a:effectLst/>
                        <a:latin typeface="Calibri" panose="020F0502020204030204" pitchFamily="34" charset="0"/>
                      </a:endParaRPr>
                    </a:p>
                  </a:txBody>
                  <a:tcPr marL="7987" marR="7987" marT="7987" marB="0" anchor="b"/>
                </a:tc>
                <a:tc>
                  <a:txBody>
                    <a:bodyPr/>
                    <a:lstStyle/>
                    <a:p>
                      <a:pPr algn="ctr" fontAlgn="b"/>
                      <a:r>
                        <a:rPr lang="en-US" sz="1200" u="none" strike="noStrike">
                          <a:effectLst/>
                        </a:rPr>
                        <a:t>0</a:t>
                      </a:r>
                      <a:endParaRPr lang="en-US" sz="1200" b="0" i="0" u="none" strike="noStrike">
                        <a:solidFill>
                          <a:srgbClr val="000000"/>
                        </a:solidFill>
                        <a:effectLst/>
                        <a:latin typeface="Calibri" panose="020F0502020204030204" pitchFamily="34" charset="0"/>
                      </a:endParaRPr>
                    </a:p>
                  </a:txBody>
                  <a:tcPr marL="7987" marR="7987" marT="7987" marB="0" anchor="b"/>
                </a:tc>
                <a:tc>
                  <a:txBody>
                    <a:bodyPr/>
                    <a:lstStyle/>
                    <a:p>
                      <a:pPr algn="ctr" fontAlgn="b"/>
                      <a:r>
                        <a:rPr lang="en-US" sz="1200" u="none" strike="noStrike">
                          <a:effectLst/>
                        </a:rPr>
                        <a:t>0%</a:t>
                      </a:r>
                      <a:endParaRPr lang="en-US" sz="1200" b="0" i="0" u="none" strike="noStrike">
                        <a:solidFill>
                          <a:srgbClr val="000000"/>
                        </a:solidFill>
                        <a:effectLst/>
                        <a:latin typeface="Calibri" panose="020F0502020204030204" pitchFamily="34" charset="0"/>
                      </a:endParaRPr>
                    </a:p>
                  </a:txBody>
                  <a:tcPr marL="7987" marR="7987" marT="7987" marB="0" anchor="b"/>
                </a:tc>
                <a:tc>
                  <a:txBody>
                    <a:bodyPr/>
                    <a:lstStyle/>
                    <a:p>
                      <a:pPr algn="ctr" fontAlgn="b"/>
                      <a:r>
                        <a:rPr lang="en-US" sz="1200" u="none" strike="noStrike" dirty="0">
                          <a:effectLst/>
                        </a:rPr>
                        <a:t>2</a:t>
                      </a:r>
                      <a:endParaRPr lang="en-US" sz="1200" b="1" i="0" u="none" strike="noStrike" dirty="0">
                        <a:solidFill>
                          <a:srgbClr val="000000"/>
                        </a:solidFill>
                        <a:effectLst/>
                        <a:latin typeface="Calibri" panose="020F0502020204030204" pitchFamily="34" charset="0"/>
                      </a:endParaRPr>
                    </a:p>
                  </a:txBody>
                  <a:tcPr marL="7987" marR="7987" marT="7987" marB="0" anchor="b"/>
                </a:tc>
                <a:tc>
                  <a:txBody>
                    <a:bodyPr/>
                    <a:lstStyle/>
                    <a:p>
                      <a:pPr algn="ctr" fontAlgn="b"/>
                      <a:r>
                        <a:rPr lang="en-US" sz="1200" u="none" strike="noStrike">
                          <a:effectLst/>
                        </a:rPr>
                        <a:t>1.20%</a:t>
                      </a:r>
                      <a:endParaRPr lang="en-US" sz="1200" b="1" i="0" u="none" strike="noStrike">
                        <a:solidFill>
                          <a:srgbClr val="000000"/>
                        </a:solidFill>
                        <a:effectLst/>
                        <a:latin typeface="Calibri" panose="020F0502020204030204" pitchFamily="34" charset="0"/>
                      </a:endParaRPr>
                    </a:p>
                  </a:txBody>
                  <a:tcPr marL="7987" marR="7987" marT="7987" marB="0" anchor="b"/>
                </a:tc>
                <a:extLst>
                  <a:ext uri="{0D108BD9-81ED-4DB2-BD59-A6C34878D82A}">
                    <a16:rowId xmlns:a16="http://schemas.microsoft.com/office/drawing/2014/main" val="116276912"/>
                  </a:ext>
                </a:extLst>
              </a:tr>
              <a:tr h="449115">
                <a:tc>
                  <a:txBody>
                    <a:bodyPr/>
                    <a:lstStyle/>
                    <a:p>
                      <a:pPr algn="l" fontAlgn="b"/>
                      <a:r>
                        <a:rPr lang="en-US" sz="1200" u="none" strike="noStrike">
                          <a:effectLst/>
                        </a:rPr>
                        <a:t>2493</a:t>
                      </a:r>
                      <a:endParaRPr lang="en-US" sz="1200" b="0" i="0" u="none" strike="noStrike">
                        <a:solidFill>
                          <a:srgbClr val="000000"/>
                        </a:solidFill>
                        <a:effectLst/>
                        <a:latin typeface="Calibri" panose="020F0502020204030204" pitchFamily="34" charset="0"/>
                      </a:endParaRPr>
                    </a:p>
                  </a:txBody>
                  <a:tcPr marL="7987" marR="7987" marT="7987" marB="0" anchor="b"/>
                </a:tc>
                <a:tc>
                  <a:txBody>
                    <a:bodyPr/>
                    <a:lstStyle/>
                    <a:p>
                      <a:pPr algn="l" fontAlgn="b"/>
                      <a:r>
                        <a:rPr lang="en-US" sz="1200" u="none" strike="noStrike">
                          <a:effectLst/>
                        </a:rPr>
                        <a:t>4</a:t>
                      </a:r>
                      <a:endParaRPr lang="en-US" sz="1200" b="0" i="0" u="none" strike="noStrike">
                        <a:solidFill>
                          <a:srgbClr val="000000"/>
                        </a:solidFill>
                        <a:effectLst/>
                        <a:latin typeface="Calibri" panose="020F0502020204030204" pitchFamily="34" charset="0"/>
                      </a:endParaRPr>
                    </a:p>
                  </a:txBody>
                  <a:tcPr marL="7987" marR="7987" marT="7987" marB="0" anchor="b"/>
                </a:tc>
                <a:tc>
                  <a:txBody>
                    <a:bodyPr/>
                    <a:lstStyle/>
                    <a:p>
                      <a:pPr algn="l" fontAlgn="b"/>
                      <a:r>
                        <a:rPr lang="en-US" sz="1200" u="none" strike="noStrike">
                          <a:effectLst/>
                        </a:rPr>
                        <a:t>Supegroup</a:t>
                      </a:r>
                      <a:endParaRPr lang="en-US" sz="1200" b="0" i="0" u="none" strike="noStrike">
                        <a:solidFill>
                          <a:srgbClr val="000000"/>
                        </a:solidFill>
                        <a:effectLst/>
                        <a:latin typeface="Calibri" panose="020F0502020204030204" pitchFamily="34" charset="0"/>
                      </a:endParaRPr>
                    </a:p>
                  </a:txBody>
                  <a:tcPr marL="7987" marR="7987" marT="7987" marB="0" anchor="b"/>
                </a:tc>
                <a:tc>
                  <a:txBody>
                    <a:bodyPr/>
                    <a:lstStyle/>
                    <a:p>
                      <a:pPr algn="l" fontAlgn="b"/>
                      <a:r>
                        <a:rPr lang="en-US" sz="1200" u="none" strike="noStrike">
                          <a:effectLst/>
                        </a:rPr>
                        <a:t>Supe</a:t>
                      </a:r>
                      <a:endParaRPr lang="en-US" sz="1200" b="0" i="0" u="none" strike="noStrike">
                        <a:solidFill>
                          <a:srgbClr val="000000"/>
                        </a:solidFill>
                        <a:effectLst/>
                        <a:latin typeface="Calibri" panose="020F0502020204030204" pitchFamily="34" charset="0"/>
                      </a:endParaRPr>
                    </a:p>
                  </a:txBody>
                  <a:tcPr marL="7987" marR="7987" marT="7987" marB="0" anchor="b"/>
                </a:tc>
                <a:tc>
                  <a:txBody>
                    <a:bodyPr/>
                    <a:lstStyle/>
                    <a:p>
                      <a:pPr algn="l" fontAlgn="b"/>
                      <a:r>
                        <a:rPr lang="en-US" sz="1200" u="none" strike="noStrike">
                          <a:effectLst/>
                        </a:rPr>
                        <a:t>MELROSE HIGH</a:t>
                      </a:r>
                      <a:endParaRPr lang="en-US" sz="1200" b="0" i="0" u="none" strike="noStrike">
                        <a:solidFill>
                          <a:srgbClr val="000000"/>
                        </a:solidFill>
                        <a:effectLst/>
                        <a:latin typeface="Calibri" panose="020F0502020204030204" pitchFamily="34" charset="0"/>
                      </a:endParaRPr>
                    </a:p>
                  </a:txBody>
                  <a:tcPr marL="7987" marR="7987" marT="7987" marB="0" anchor="b"/>
                </a:tc>
                <a:tc>
                  <a:txBody>
                    <a:bodyPr/>
                    <a:lstStyle/>
                    <a:p>
                      <a:pPr algn="l" fontAlgn="b"/>
                      <a:r>
                        <a:rPr lang="en-US" sz="1200" u="none" strike="noStrike">
                          <a:effectLst/>
                        </a:rPr>
                        <a:t>Algebra II</a:t>
                      </a:r>
                      <a:endParaRPr lang="en-US" sz="1200" b="1" i="0" u="none" strike="noStrike">
                        <a:solidFill>
                          <a:srgbClr val="000000"/>
                        </a:solidFill>
                        <a:effectLst/>
                        <a:latin typeface="Calibri" panose="020F0502020204030204" pitchFamily="34" charset="0"/>
                      </a:endParaRPr>
                    </a:p>
                  </a:txBody>
                  <a:tcPr marL="7987" marR="7987" marT="7987" marB="0" anchor="b"/>
                </a:tc>
                <a:tc>
                  <a:txBody>
                    <a:bodyPr/>
                    <a:lstStyle/>
                    <a:p>
                      <a:pPr algn="ctr" fontAlgn="b"/>
                      <a:r>
                        <a:rPr lang="en-US" sz="1200" u="none" strike="noStrike">
                          <a:effectLst/>
                        </a:rPr>
                        <a:t>130</a:t>
                      </a:r>
                      <a:endParaRPr lang="en-US" sz="1200" b="0" i="0" u="none" strike="noStrike">
                        <a:solidFill>
                          <a:srgbClr val="000000"/>
                        </a:solidFill>
                        <a:effectLst/>
                        <a:latin typeface="Calibri" panose="020F0502020204030204" pitchFamily="34" charset="0"/>
                      </a:endParaRPr>
                    </a:p>
                  </a:txBody>
                  <a:tcPr marL="7987" marR="7987" marT="7987" marB="0" anchor="b"/>
                </a:tc>
                <a:tc>
                  <a:txBody>
                    <a:bodyPr/>
                    <a:lstStyle/>
                    <a:p>
                      <a:pPr algn="ctr" fontAlgn="b"/>
                      <a:r>
                        <a:rPr lang="en-US" sz="1200" u="none" strike="noStrike">
                          <a:effectLst/>
                        </a:rPr>
                        <a:t>69</a:t>
                      </a:r>
                      <a:endParaRPr lang="en-US" sz="1200" b="0" i="0" u="none" strike="noStrike">
                        <a:solidFill>
                          <a:srgbClr val="000000"/>
                        </a:solidFill>
                        <a:effectLst/>
                        <a:latin typeface="Calibri" panose="020F0502020204030204" pitchFamily="34" charset="0"/>
                      </a:endParaRPr>
                    </a:p>
                  </a:txBody>
                  <a:tcPr marL="7987" marR="7987" marT="7987" marB="0" anchor="b"/>
                </a:tc>
                <a:tc>
                  <a:txBody>
                    <a:bodyPr/>
                    <a:lstStyle/>
                    <a:p>
                      <a:pPr algn="ctr" fontAlgn="b"/>
                      <a:r>
                        <a:rPr lang="en-US" sz="1200" u="none" strike="noStrike">
                          <a:effectLst/>
                        </a:rPr>
                        <a:t>53.10%</a:t>
                      </a:r>
                      <a:endParaRPr lang="en-US" sz="1200" b="0" i="0" u="none" strike="noStrike">
                        <a:solidFill>
                          <a:srgbClr val="000000"/>
                        </a:solidFill>
                        <a:effectLst/>
                        <a:latin typeface="Calibri" panose="020F0502020204030204" pitchFamily="34" charset="0"/>
                      </a:endParaRPr>
                    </a:p>
                  </a:txBody>
                  <a:tcPr marL="7987" marR="7987" marT="7987" marB="0" anchor="b"/>
                </a:tc>
                <a:tc>
                  <a:txBody>
                    <a:bodyPr/>
                    <a:lstStyle/>
                    <a:p>
                      <a:pPr algn="ctr" fontAlgn="b"/>
                      <a:r>
                        <a:rPr lang="en-US" sz="1200" u="none" strike="noStrike">
                          <a:effectLst/>
                        </a:rPr>
                        <a:t>61</a:t>
                      </a:r>
                      <a:endParaRPr lang="en-US" sz="1200" b="0" i="0" u="none" strike="noStrike">
                        <a:solidFill>
                          <a:srgbClr val="000000"/>
                        </a:solidFill>
                        <a:effectLst/>
                        <a:latin typeface="Calibri" panose="020F0502020204030204" pitchFamily="34" charset="0"/>
                      </a:endParaRPr>
                    </a:p>
                  </a:txBody>
                  <a:tcPr marL="7987" marR="7987" marT="7987" marB="0" anchor="b"/>
                </a:tc>
                <a:tc>
                  <a:txBody>
                    <a:bodyPr/>
                    <a:lstStyle/>
                    <a:p>
                      <a:pPr algn="ctr" fontAlgn="b"/>
                      <a:r>
                        <a:rPr lang="en-US" sz="1200" u="none" strike="noStrike" dirty="0">
                          <a:effectLst/>
                          <a:highlight>
                            <a:srgbClr val="00FFFF"/>
                          </a:highlight>
                        </a:rPr>
                        <a:t>46.90%</a:t>
                      </a:r>
                      <a:endParaRPr lang="en-US" sz="1200" b="0" i="0" u="none" strike="noStrike" dirty="0">
                        <a:solidFill>
                          <a:srgbClr val="000000"/>
                        </a:solidFill>
                        <a:effectLst/>
                        <a:highlight>
                          <a:srgbClr val="00FFFF"/>
                        </a:highlight>
                        <a:latin typeface="Calibri" panose="020F0502020204030204" pitchFamily="34" charset="0"/>
                      </a:endParaRPr>
                    </a:p>
                  </a:txBody>
                  <a:tcPr marL="7987" marR="7987" marT="7987" marB="0" anchor="b"/>
                </a:tc>
                <a:tc>
                  <a:txBody>
                    <a:bodyPr/>
                    <a:lstStyle/>
                    <a:p>
                      <a:pPr algn="ctr" fontAlgn="b"/>
                      <a:r>
                        <a:rPr lang="en-US" sz="1200" u="none" strike="noStrike" dirty="0">
                          <a:effectLst/>
                          <a:highlight>
                            <a:srgbClr val="FFFF00"/>
                          </a:highlight>
                        </a:rPr>
                        <a:t>0</a:t>
                      </a:r>
                      <a:endParaRPr lang="en-US" sz="1200" b="0" i="0" u="none" strike="noStrike" dirty="0">
                        <a:solidFill>
                          <a:srgbClr val="000000"/>
                        </a:solidFill>
                        <a:effectLst/>
                        <a:highlight>
                          <a:srgbClr val="FFFF00"/>
                        </a:highlight>
                        <a:latin typeface="Calibri" panose="020F0502020204030204" pitchFamily="34" charset="0"/>
                      </a:endParaRPr>
                    </a:p>
                  </a:txBody>
                  <a:tcPr marL="7987" marR="7987" marT="7987" marB="0" anchor="b"/>
                </a:tc>
                <a:tc>
                  <a:txBody>
                    <a:bodyPr/>
                    <a:lstStyle/>
                    <a:p>
                      <a:pPr algn="ctr" fontAlgn="b"/>
                      <a:r>
                        <a:rPr lang="en-US" sz="1200" u="none" strike="noStrike">
                          <a:effectLst/>
                        </a:rPr>
                        <a:t>0%</a:t>
                      </a:r>
                      <a:endParaRPr lang="en-US" sz="1200" b="0" i="0" u="none" strike="noStrike">
                        <a:solidFill>
                          <a:srgbClr val="000000"/>
                        </a:solidFill>
                        <a:effectLst/>
                        <a:latin typeface="Calibri" panose="020F0502020204030204" pitchFamily="34" charset="0"/>
                      </a:endParaRPr>
                    </a:p>
                  </a:txBody>
                  <a:tcPr marL="7987" marR="7987" marT="7987" marB="0" anchor="b"/>
                </a:tc>
                <a:tc>
                  <a:txBody>
                    <a:bodyPr/>
                    <a:lstStyle/>
                    <a:p>
                      <a:pPr algn="ctr" fontAlgn="b"/>
                      <a:r>
                        <a:rPr lang="en-US" sz="1200" u="none" strike="noStrike">
                          <a:effectLst/>
                        </a:rPr>
                        <a:t>0</a:t>
                      </a:r>
                      <a:endParaRPr lang="en-US" sz="1200" b="0" i="0" u="none" strike="noStrike">
                        <a:solidFill>
                          <a:srgbClr val="000000"/>
                        </a:solidFill>
                        <a:effectLst/>
                        <a:latin typeface="Calibri" panose="020F0502020204030204" pitchFamily="34" charset="0"/>
                      </a:endParaRPr>
                    </a:p>
                  </a:txBody>
                  <a:tcPr marL="7987" marR="7987" marT="7987" marB="0" anchor="b"/>
                </a:tc>
                <a:tc>
                  <a:txBody>
                    <a:bodyPr/>
                    <a:lstStyle/>
                    <a:p>
                      <a:pPr algn="ctr" fontAlgn="b"/>
                      <a:r>
                        <a:rPr lang="en-US" sz="1200" u="none" strike="noStrike">
                          <a:effectLst/>
                        </a:rPr>
                        <a:t>0%</a:t>
                      </a:r>
                      <a:endParaRPr lang="en-US" sz="1200" b="0" i="0" u="none" strike="noStrike">
                        <a:solidFill>
                          <a:srgbClr val="000000"/>
                        </a:solidFill>
                        <a:effectLst/>
                        <a:latin typeface="Calibri" panose="020F0502020204030204" pitchFamily="34" charset="0"/>
                      </a:endParaRPr>
                    </a:p>
                  </a:txBody>
                  <a:tcPr marL="7987" marR="7987" marT="7987" marB="0" anchor="b"/>
                </a:tc>
                <a:tc>
                  <a:txBody>
                    <a:bodyPr/>
                    <a:lstStyle/>
                    <a:p>
                      <a:pPr algn="ctr" fontAlgn="b"/>
                      <a:r>
                        <a:rPr lang="en-US" sz="1200" u="none" strike="noStrike" dirty="0">
                          <a:effectLst/>
                        </a:rPr>
                        <a:t>0</a:t>
                      </a:r>
                      <a:endParaRPr lang="en-US" sz="1200" b="1" i="0" u="none" strike="noStrike" dirty="0">
                        <a:solidFill>
                          <a:srgbClr val="000000"/>
                        </a:solidFill>
                        <a:effectLst/>
                        <a:latin typeface="Calibri" panose="020F0502020204030204" pitchFamily="34" charset="0"/>
                      </a:endParaRPr>
                    </a:p>
                  </a:txBody>
                  <a:tcPr marL="7987" marR="7987" marT="7987" marB="0" anchor="b"/>
                </a:tc>
                <a:tc>
                  <a:txBody>
                    <a:bodyPr/>
                    <a:lstStyle/>
                    <a:p>
                      <a:pPr algn="ctr" fontAlgn="b"/>
                      <a:r>
                        <a:rPr lang="en-US" sz="1200" u="none" strike="noStrike" dirty="0">
                          <a:effectLst/>
                        </a:rPr>
                        <a:t>0.00%</a:t>
                      </a:r>
                      <a:endParaRPr lang="en-US" sz="1200" b="1" i="0" u="none" strike="noStrike" dirty="0">
                        <a:solidFill>
                          <a:srgbClr val="000000"/>
                        </a:solidFill>
                        <a:effectLst/>
                        <a:latin typeface="Calibri" panose="020F0502020204030204" pitchFamily="34" charset="0"/>
                      </a:endParaRPr>
                    </a:p>
                  </a:txBody>
                  <a:tcPr marL="7987" marR="7987" marT="7987" marB="0" anchor="b"/>
                </a:tc>
                <a:extLst>
                  <a:ext uri="{0D108BD9-81ED-4DB2-BD59-A6C34878D82A}">
                    <a16:rowId xmlns:a16="http://schemas.microsoft.com/office/drawing/2014/main" val="112866874"/>
                  </a:ext>
                </a:extLst>
              </a:tr>
              <a:tr h="449115">
                <a:tc>
                  <a:txBody>
                    <a:bodyPr/>
                    <a:lstStyle/>
                    <a:p>
                      <a:pPr algn="l" fontAlgn="b"/>
                      <a:r>
                        <a:rPr lang="en-US" sz="1200" u="none" strike="noStrike">
                          <a:effectLst/>
                        </a:rPr>
                        <a:t>2493</a:t>
                      </a:r>
                      <a:endParaRPr lang="en-US" sz="1200" b="0" i="0" u="none" strike="noStrike">
                        <a:solidFill>
                          <a:srgbClr val="000000"/>
                        </a:solidFill>
                        <a:effectLst/>
                        <a:latin typeface="Calibri" panose="020F0502020204030204" pitchFamily="34" charset="0"/>
                      </a:endParaRPr>
                    </a:p>
                  </a:txBody>
                  <a:tcPr marL="7987" marR="7987" marT="7987" marB="0" anchor="b"/>
                </a:tc>
                <a:tc>
                  <a:txBody>
                    <a:bodyPr/>
                    <a:lstStyle/>
                    <a:p>
                      <a:pPr algn="l" fontAlgn="b"/>
                      <a:r>
                        <a:rPr lang="en-US" sz="1200" u="none" strike="noStrike">
                          <a:effectLst/>
                        </a:rPr>
                        <a:t>4</a:t>
                      </a:r>
                      <a:endParaRPr lang="en-US" sz="1200" b="0" i="0" u="none" strike="noStrike">
                        <a:solidFill>
                          <a:srgbClr val="000000"/>
                        </a:solidFill>
                        <a:effectLst/>
                        <a:latin typeface="Calibri" panose="020F0502020204030204" pitchFamily="34" charset="0"/>
                      </a:endParaRPr>
                    </a:p>
                  </a:txBody>
                  <a:tcPr marL="7987" marR="7987" marT="7987" marB="0" anchor="b"/>
                </a:tc>
                <a:tc>
                  <a:txBody>
                    <a:bodyPr/>
                    <a:lstStyle/>
                    <a:p>
                      <a:pPr algn="l" fontAlgn="b"/>
                      <a:r>
                        <a:rPr lang="en-US" sz="1200" u="none" strike="noStrike">
                          <a:effectLst/>
                        </a:rPr>
                        <a:t>Supegroup</a:t>
                      </a:r>
                      <a:endParaRPr lang="en-US" sz="1200" b="0" i="0" u="none" strike="noStrike">
                        <a:solidFill>
                          <a:srgbClr val="000000"/>
                        </a:solidFill>
                        <a:effectLst/>
                        <a:latin typeface="Calibri" panose="020F0502020204030204" pitchFamily="34" charset="0"/>
                      </a:endParaRPr>
                    </a:p>
                  </a:txBody>
                  <a:tcPr marL="7987" marR="7987" marT="7987" marB="0" anchor="b"/>
                </a:tc>
                <a:tc>
                  <a:txBody>
                    <a:bodyPr/>
                    <a:lstStyle/>
                    <a:p>
                      <a:pPr algn="l" fontAlgn="b"/>
                      <a:r>
                        <a:rPr lang="en-US" sz="1200" u="none" strike="noStrike">
                          <a:effectLst/>
                        </a:rPr>
                        <a:t>Supe</a:t>
                      </a:r>
                      <a:endParaRPr lang="en-US" sz="1200" b="0" i="0" u="none" strike="noStrike">
                        <a:solidFill>
                          <a:srgbClr val="000000"/>
                        </a:solidFill>
                        <a:effectLst/>
                        <a:latin typeface="Calibri" panose="020F0502020204030204" pitchFamily="34" charset="0"/>
                      </a:endParaRPr>
                    </a:p>
                  </a:txBody>
                  <a:tcPr marL="7987" marR="7987" marT="7987" marB="0" anchor="b"/>
                </a:tc>
                <a:tc>
                  <a:txBody>
                    <a:bodyPr/>
                    <a:lstStyle/>
                    <a:p>
                      <a:pPr algn="l" fontAlgn="b"/>
                      <a:r>
                        <a:rPr lang="en-US" sz="1200" u="none" strike="noStrike">
                          <a:effectLst/>
                        </a:rPr>
                        <a:t>MELROSE HIGH</a:t>
                      </a:r>
                      <a:endParaRPr lang="en-US" sz="1200" b="0" i="0" u="none" strike="noStrike">
                        <a:solidFill>
                          <a:srgbClr val="000000"/>
                        </a:solidFill>
                        <a:effectLst/>
                        <a:latin typeface="Calibri" panose="020F0502020204030204" pitchFamily="34" charset="0"/>
                      </a:endParaRPr>
                    </a:p>
                  </a:txBody>
                  <a:tcPr marL="7987" marR="7987" marT="7987" marB="0" anchor="b"/>
                </a:tc>
                <a:tc>
                  <a:txBody>
                    <a:bodyPr/>
                    <a:lstStyle/>
                    <a:p>
                      <a:pPr algn="l" fontAlgn="b"/>
                      <a:r>
                        <a:rPr lang="en-US" sz="1200" u="none" strike="noStrike">
                          <a:effectLst/>
                        </a:rPr>
                        <a:t>Geometry</a:t>
                      </a:r>
                      <a:endParaRPr lang="en-US" sz="1200" b="1" i="0" u="none" strike="noStrike">
                        <a:solidFill>
                          <a:srgbClr val="000000"/>
                        </a:solidFill>
                        <a:effectLst/>
                        <a:latin typeface="Calibri" panose="020F0502020204030204" pitchFamily="34" charset="0"/>
                      </a:endParaRPr>
                    </a:p>
                  </a:txBody>
                  <a:tcPr marL="7987" marR="7987" marT="7987" marB="0" anchor="b"/>
                </a:tc>
                <a:tc>
                  <a:txBody>
                    <a:bodyPr/>
                    <a:lstStyle/>
                    <a:p>
                      <a:pPr algn="ctr" fontAlgn="b"/>
                      <a:r>
                        <a:rPr lang="en-US" sz="1200" u="none" strike="noStrike">
                          <a:effectLst/>
                        </a:rPr>
                        <a:t>131</a:t>
                      </a:r>
                      <a:endParaRPr lang="en-US" sz="1200" b="0" i="0" u="none" strike="noStrike">
                        <a:solidFill>
                          <a:srgbClr val="000000"/>
                        </a:solidFill>
                        <a:effectLst/>
                        <a:latin typeface="Calibri" panose="020F0502020204030204" pitchFamily="34" charset="0"/>
                      </a:endParaRPr>
                    </a:p>
                  </a:txBody>
                  <a:tcPr marL="7987" marR="7987" marT="7987" marB="0" anchor="b"/>
                </a:tc>
                <a:tc>
                  <a:txBody>
                    <a:bodyPr/>
                    <a:lstStyle/>
                    <a:p>
                      <a:pPr algn="ctr" fontAlgn="b"/>
                      <a:r>
                        <a:rPr lang="en-US" sz="1200" u="none" strike="noStrike">
                          <a:effectLst/>
                        </a:rPr>
                        <a:t>68</a:t>
                      </a:r>
                      <a:endParaRPr lang="en-US" sz="1200" b="0" i="0" u="none" strike="noStrike">
                        <a:solidFill>
                          <a:srgbClr val="000000"/>
                        </a:solidFill>
                        <a:effectLst/>
                        <a:latin typeface="Calibri" panose="020F0502020204030204" pitchFamily="34" charset="0"/>
                      </a:endParaRPr>
                    </a:p>
                  </a:txBody>
                  <a:tcPr marL="7987" marR="7987" marT="7987" marB="0" anchor="b"/>
                </a:tc>
                <a:tc>
                  <a:txBody>
                    <a:bodyPr/>
                    <a:lstStyle/>
                    <a:p>
                      <a:pPr algn="ctr" fontAlgn="b"/>
                      <a:r>
                        <a:rPr lang="en-US" sz="1200" u="none" strike="noStrike">
                          <a:effectLst/>
                        </a:rPr>
                        <a:t>51.90%</a:t>
                      </a:r>
                      <a:endParaRPr lang="en-US" sz="1200" b="0" i="0" u="none" strike="noStrike">
                        <a:solidFill>
                          <a:srgbClr val="000000"/>
                        </a:solidFill>
                        <a:effectLst/>
                        <a:latin typeface="Calibri" panose="020F0502020204030204" pitchFamily="34" charset="0"/>
                      </a:endParaRPr>
                    </a:p>
                  </a:txBody>
                  <a:tcPr marL="7987" marR="7987" marT="7987" marB="0" anchor="b"/>
                </a:tc>
                <a:tc>
                  <a:txBody>
                    <a:bodyPr/>
                    <a:lstStyle/>
                    <a:p>
                      <a:pPr algn="ctr" fontAlgn="b"/>
                      <a:r>
                        <a:rPr lang="en-US" sz="1200" u="none" strike="noStrike">
                          <a:effectLst/>
                        </a:rPr>
                        <a:t>60</a:t>
                      </a:r>
                      <a:endParaRPr lang="en-US" sz="1200" b="0" i="0" u="none" strike="noStrike">
                        <a:solidFill>
                          <a:srgbClr val="000000"/>
                        </a:solidFill>
                        <a:effectLst/>
                        <a:latin typeface="Calibri" panose="020F0502020204030204" pitchFamily="34" charset="0"/>
                      </a:endParaRPr>
                    </a:p>
                  </a:txBody>
                  <a:tcPr marL="7987" marR="7987" marT="7987" marB="0" anchor="b"/>
                </a:tc>
                <a:tc>
                  <a:txBody>
                    <a:bodyPr/>
                    <a:lstStyle/>
                    <a:p>
                      <a:pPr algn="ctr" fontAlgn="b"/>
                      <a:r>
                        <a:rPr lang="en-US" sz="1200" u="none" strike="noStrike" dirty="0">
                          <a:effectLst/>
                          <a:highlight>
                            <a:srgbClr val="00FFFF"/>
                          </a:highlight>
                        </a:rPr>
                        <a:t>45.80%</a:t>
                      </a:r>
                      <a:endParaRPr lang="en-US" sz="1200" b="0" i="0" u="none" strike="noStrike" dirty="0">
                        <a:solidFill>
                          <a:srgbClr val="000000"/>
                        </a:solidFill>
                        <a:effectLst/>
                        <a:highlight>
                          <a:srgbClr val="00FFFF"/>
                        </a:highlight>
                        <a:latin typeface="Calibri" panose="020F0502020204030204" pitchFamily="34" charset="0"/>
                      </a:endParaRPr>
                    </a:p>
                  </a:txBody>
                  <a:tcPr marL="7987" marR="7987" marT="7987" marB="0" anchor="b"/>
                </a:tc>
                <a:tc>
                  <a:txBody>
                    <a:bodyPr/>
                    <a:lstStyle/>
                    <a:p>
                      <a:pPr algn="ctr" fontAlgn="b"/>
                      <a:r>
                        <a:rPr lang="en-US" sz="1200" u="none" strike="noStrike" dirty="0">
                          <a:effectLst/>
                          <a:highlight>
                            <a:srgbClr val="FFFF00"/>
                          </a:highlight>
                        </a:rPr>
                        <a:t>3</a:t>
                      </a:r>
                      <a:endParaRPr lang="en-US" sz="1200" b="0" i="0" u="none" strike="noStrike" dirty="0">
                        <a:solidFill>
                          <a:srgbClr val="000000"/>
                        </a:solidFill>
                        <a:effectLst/>
                        <a:highlight>
                          <a:srgbClr val="FFFF00"/>
                        </a:highlight>
                        <a:latin typeface="Calibri" panose="020F0502020204030204" pitchFamily="34" charset="0"/>
                      </a:endParaRPr>
                    </a:p>
                  </a:txBody>
                  <a:tcPr marL="7987" marR="7987" marT="7987" marB="0" anchor="b"/>
                </a:tc>
                <a:tc>
                  <a:txBody>
                    <a:bodyPr/>
                    <a:lstStyle/>
                    <a:p>
                      <a:pPr algn="ctr" fontAlgn="b"/>
                      <a:r>
                        <a:rPr lang="en-US" sz="1200" u="none" strike="noStrike">
                          <a:effectLst/>
                        </a:rPr>
                        <a:t>2.30%</a:t>
                      </a:r>
                      <a:endParaRPr lang="en-US" sz="1200" b="0" i="0" u="none" strike="noStrike">
                        <a:solidFill>
                          <a:srgbClr val="000000"/>
                        </a:solidFill>
                        <a:effectLst/>
                        <a:latin typeface="Calibri" panose="020F0502020204030204" pitchFamily="34" charset="0"/>
                      </a:endParaRPr>
                    </a:p>
                  </a:txBody>
                  <a:tcPr marL="7987" marR="7987" marT="7987" marB="0" anchor="b"/>
                </a:tc>
                <a:tc>
                  <a:txBody>
                    <a:bodyPr/>
                    <a:lstStyle/>
                    <a:p>
                      <a:pPr algn="ctr" fontAlgn="b"/>
                      <a:r>
                        <a:rPr lang="en-US" sz="1200" u="none" strike="noStrike">
                          <a:effectLst/>
                        </a:rPr>
                        <a:t>0</a:t>
                      </a:r>
                      <a:endParaRPr lang="en-US" sz="1200" b="0" i="0" u="none" strike="noStrike">
                        <a:solidFill>
                          <a:srgbClr val="000000"/>
                        </a:solidFill>
                        <a:effectLst/>
                        <a:latin typeface="Calibri" panose="020F0502020204030204" pitchFamily="34" charset="0"/>
                      </a:endParaRPr>
                    </a:p>
                  </a:txBody>
                  <a:tcPr marL="7987" marR="7987" marT="7987" marB="0" anchor="b"/>
                </a:tc>
                <a:tc>
                  <a:txBody>
                    <a:bodyPr/>
                    <a:lstStyle/>
                    <a:p>
                      <a:pPr algn="ctr" fontAlgn="b"/>
                      <a:r>
                        <a:rPr lang="en-US" sz="1200" u="none" strike="noStrike">
                          <a:effectLst/>
                        </a:rPr>
                        <a:t>0%</a:t>
                      </a:r>
                      <a:endParaRPr lang="en-US" sz="1200" b="0" i="0" u="none" strike="noStrike">
                        <a:solidFill>
                          <a:srgbClr val="000000"/>
                        </a:solidFill>
                        <a:effectLst/>
                        <a:latin typeface="Calibri" panose="020F0502020204030204" pitchFamily="34" charset="0"/>
                      </a:endParaRPr>
                    </a:p>
                  </a:txBody>
                  <a:tcPr marL="7987" marR="7987" marT="7987" marB="0" anchor="b"/>
                </a:tc>
                <a:tc>
                  <a:txBody>
                    <a:bodyPr/>
                    <a:lstStyle/>
                    <a:p>
                      <a:pPr algn="ctr" fontAlgn="b"/>
                      <a:r>
                        <a:rPr lang="en-US" sz="1200" u="none" strike="noStrike">
                          <a:effectLst/>
                        </a:rPr>
                        <a:t>3</a:t>
                      </a:r>
                      <a:endParaRPr lang="en-US" sz="1200" b="1" i="0" u="none" strike="noStrike">
                        <a:solidFill>
                          <a:srgbClr val="000000"/>
                        </a:solidFill>
                        <a:effectLst/>
                        <a:latin typeface="Calibri" panose="020F0502020204030204" pitchFamily="34" charset="0"/>
                      </a:endParaRPr>
                    </a:p>
                  </a:txBody>
                  <a:tcPr marL="7987" marR="7987" marT="7987" marB="0" anchor="b"/>
                </a:tc>
                <a:tc>
                  <a:txBody>
                    <a:bodyPr/>
                    <a:lstStyle/>
                    <a:p>
                      <a:pPr algn="ctr" fontAlgn="b"/>
                      <a:r>
                        <a:rPr lang="en-US" sz="1200" u="none" strike="noStrike" dirty="0">
                          <a:effectLst/>
                        </a:rPr>
                        <a:t>2.30%</a:t>
                      </a:r>
                      <a:endParaRPr lang="en-US" sz="1200" b="1" i="0" u="none" strike="noStrike" dirty="0">
                        <a:solidFill>
                          <a:srgbClr val="000000"/>
                        </a:solidFill>
                        <a:effectLst/>
                        <a:latin typeface="Calibri" panose="020F0502020204030204" pitchFamily="34" charset="0"/>
                      </a:endParaRPr>
                    </a:p>
                  </a:txBody>
                  <a:tcPr marL="7987" marR="7987" marT="7987" marB="0" anchor="b"/>
                </a:tc>
                <a:extLst>
                  <a:ext uri="{0D108BD9-81ED-4DB2-BD59-A6C34878D82A}">
                    <a16:rowId xmlns:a16="http://schemas.microsoft.com/office/drawing/2014/main" val="465273626"/>
                  </a:ext>
                </a:extLst>
              </a:tr>
            </a:tbl>
          </a:graphicData>
        </a:graphic>
      </p:graphicFrame>
    </p:spTree>
    <p:extLst>
      <p:ext uri="{BB962C8B-B14F-4D97-AF65-F5344CB8AC3E}">
        <p14:creationId xmlns:p14="http://schemas.microsoft.com/office/powerpoint/2010/main" val="1667854594"/>
      </p:ext>
    </p:extLst>
  </p:cSld>
  <p:clrMapOvr>
    <a:overrideClrMapping bg1="lt1" tx1="dk1" bg2="lt2" tx2="dk2" accent1="accent1" accent2="accent2" accent3="accent3" accent4="accent4" accent5="accent5" accent6="accent6" hlink="hlink" folHlink="folHlink"/>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6F3111-D0DE-E790-1160-3934BD026374}"/>
              </a:ext>
            </a:extLst>
          </p:cNvPr>
          <p:cNvSpPr>
            <a:spLocks noGrp="1"/>
          </p:cNvSpPr>
          <p:nvPr>
            <p:ph type="title"/>
          </p:nvPr>
        </p:nvSpPr>
        <p:spPr/>
        <p:txBody>
          <a:bodyPr/>
          <a:lstStyle/>
          <a:p>
            <a:r>
              <a:rPr lang="en-US" dirty="0"/>
              <a:t>Biology </a:t>
            </a:r>
            <a:r>
              <a:rPr lang="en-US" dirty="0" err="1"/>
              <a:t>eoc</a:t>
            </a:r>
            <a:endParaRPr lang="en-US" dirty="0"/>
          </a:p>
        </p:txBody>
      </p:sp>
      <p:graphicFrame>
        <p:nvGraphicFramePr>
          <p:cNvPr id="5" name="Content Placeholder 4">
            <a:extLst>
              <a:ext uri="{FF2B5EF4-FFF2-40B4-BE49-F238E27FC236}">
                <a16:creationId xmlns:a16="http://schemas.microsoft.com/office/drawing/2014/main" id="{EDDBE11F-E86A-3D23-D2EC-7C182E4538C4}"/>
              </a:ext>
            </a:extLst>
          </p:cNvPr>
          <p:cNvGraphicFramePr>
            <a:graphicFrameLocks noGrp="1"/>
          </p:cNvGraphicFramePr>
          <p:nvPr>
            <p:ph idx="1"/>
            <p:extLst>
              <p:ext uri="{D42A27DB-BD31-4B8C-83A1-F6EECF244321}">
                <p14:modId xmlns:p14="http://schemas.microsoft.com/office/powerpoint/2010/main" val="3973216478"/>
              </p:ext>
            </p:extLst>
          </p:nvPr>
        </p:nvGraphicFramePr>
        <p:xfrm>
          <a:off x="204395" y="1947134"/>
          <a:ext cx="11639760" cy="5031425"/>
        </p:xfrm>
        <a:graphic>
          <a:graphicData uri="http://schemas.openxmlformats.org/drawingml/2006/table">
            <a:tbl>
              <a:tblPr>
                <a:tableStyleId>{5C22544A-7EE6-4342-B048-85BDC9FD1C3A}</a:tableStyleId>
              </a:tblPr>
              <a:tblGrid>
                <a:gridCol w="529080">
                  <a:extLst>
                    <a:ext uri="{9D8B030D-6E8A-4147-A177-3AD203B41FA5}">
                      <a16:colId xmlns:a16="http://schemas.microsoft.com/office/drawing/2014/main" val="3926212109"/>
                    </a:ext>
                  </a:extLst>
                </a:gridCol>
                <a:gridCol w="529080">
                  <a:extLst>
                    <a:ext uri="{9D8B030D-6E8A-4147-A177-3AD203B41FA5}">
                      <a16:colId xmlns:a16="http://schemas.microsoft.com/office/drawing/2014/main" val="286368218"/>
                    </a:ext>
                  </a:extLst>
                </a:gridCol>
                <a:gridCol w="529080">
                  <a:extLst>
                    <a:ext uri="{9D8B030D-6E8A-4147-A177-3AD203B41FA5}">
                      <a16:colId xmlns:a16="http://schemas.microsoft.com/office/drawing/2014/main" val="1421233167"/>
                    </a:ext>
                  </a:extLst>
                </a:gridCol>
                <a:gridCol w="529080">
                  <a:extLst>
                    <a:ext uri="{9D8B030D-6E8A-4147-A177-3AD203B41FA5}">
                      <a16:colId xmlns:a16="http://schemas.microsoft.com/office/drawing/2014/main" val="1997884801"/>
                    </a:ext>
                  </a:extLst>
                </a:gridCol>
                <a:gridCol w="529080">
                  <a:extLst>
                    <a:ext uri="{9D8B030D-6E8A-4147-A177-3AD203B41FA5}">
                      <a16:colId xmlns:a16="http://schemas.microsoft.com/office/drawing/2014/main" val="1947428224"/>
                    </a:ext>
                  </a:extLst>
                </a:gridCol>
                <a:gridCol w="529080">
                  <a:extLst>
                    <a:ext uri="{9D8B030D-6E8A-4147-A177-3AD203B41FA5}">
                      <a16:colId xmlns:a16="http://schemas.microsoft.com/office/drawing/2014/main" val="136538260"/>
                    </a:ext>
                  </a:extLst>
                </a:gridCol>
                <a:gridCol w="529080">
                  <a:extLst>
                    <a:ext uri="{9D8B030D-6E8A-4147-A177-3AD203B41FA5}">
                      <a16:colId xmlns:a16="http://schemas.microsoft.com/office/drawing/2014/main" val="467529328"/>
                    </a:ext>
                  </a:extLst>
                </a:gridCol>
                <a:gridCol w="529080">
                  <a:extLst>
                    <a:ext uri="{9D8B030D-6E8A-4147-A177-3AD203B41FA5}">
                      <a16:colId xmlns:a16="http://schemas.microsoft.com/office/drawing/2014/main" val="3797077579"/>
                    </a:ext>
                  </a:extLst>
                </a:gridCol>
                <a:gridCol w="529080">
                  <a:extLst>
                    <a:ext uri="{9D8B030D-6E8A-4147-A177-3AD203B41FA5}">
                      <a16:colId xmlns:a16="http://schemas.microsoft.com/office/drawing/2014/main" val="26682583"/>
                    </a:ext>
                  </a:extLst>
                </a:gridCol>
                <a:gridCol w="529080">
                  <a:extLst>
                    <a:ext uri="{9D8B030D-6E8A-4147-A177-3AD203B41FA5}">
                      <a16:colId xmlns:a16="http://schemas.microsoft.com/office/drawing/2014/main" val="2832584587"/>
                    </a:ext>
                  </a:extLst>
                </a:gridCol>
                <a:gridCol w="529080">
                  <a:extLst>
                    <a:ext uri="{9D8B030D-6E8A-4147-A177-3AD203B41FA5}">
                      <a16:colId xmlns:a16="http://schemas.microsoft.com/office/drawing/2014/main" val="1606415628"/>
                    </a:ext>
                  </a:extLst>
                </a:gridCol>
                <a:gridCol w="529080">
                  <a:extLst>
                    <a:ext uri="{9D8B030D-6E8A-4147-A177-3AD203B41FA5}">
                      <a16:colId xmlns:a16="http://schemas.microsoft.com/office/drawing/2014/main" val="1489437995"/>
                    </a:ext>
                  </a:extLst>
                </a:gridCol>
                <a:gridCol w="529080">
                  <a:extLst>
                    <a:ext uri="{9D8B030D-6E8A-4147-A177-3AD203B41FA5}">
                      <a16:colId xmlns:a16="http://schemas.microsoft.com/office/drawing/2014/main" val="260279740"/>
                    </a:ext>
                  </a:extLst>
                </a:gridCol>
                <a:gridCol w="529080">
                  <a:extLst>
                    <a:ext uri="{9D8B030D-6E8A-4147-A177-3AD203B41FA5}">
                      <a16:colId xmlns:a16="http://schemas.microsoft.com/office/drawing/2014/main" val="523092837"/>
                    </a:ext>
                  </a:extLst>
                </a:gridCol>
                <a:gridCol w="529080">
                  <a:extLst>
                    <a:ext uri="{9D8B030D-6E8A-4147-A177-3AD203B41FA5}">
                      <a16:colId xmlns:a16="http://schemas.microsoft.com/office/drawing/2014/main" val="395516881"/>
                    </a:ext>
                  </a:extLst>
                </a:gridCol>
                <a:gridCol w="529080">
                  <a:extLst>
                    <a:ext uri="{9D8B030D-6E8A-4147-A177-3AD203B41FA5}">
                      <a16:colId xmlns:a16="http://schemas.microsoft.com/office/drawing/2014/main" val="3319399394"/>
                    </a:ext>
                  </a:extLst>
                </a:gridCol>
                <a:gridCol w="529080">
                  <a:extLst>
                    <a:ext uri="{9D8B030D-6E8A-4147-A177-3AD203B41FA5}">
                      <a16:colId xmlns:a16="http://schemas.microsoft.com/office/drawing/2014/main" val="3400610691"/>
                    </a:ext>
                  </a:extLst>
                </a:gridCol>
                <a:gridCol w="529080">
                  <a:extLst>
                    <a:ext uri="{9D8B030D-6E8A-4147-A177-3AD203B41FA5}">
                      <a16:colId xmlns:a16="http://schemas.microsoft.com/office/drawing/2014/main" val="3954727363"/>
                    </a:ext>
                  </a:extLst>
                </a:gridCol>
                <a:gridCol w="529080">
                  <a:extLst>
                    <a:ext uri="{9D8B030D-6E8A-4147-A177-3AD203B41FA5}">
                      <a16:colId xmlns:a16="http://schemas.microsoft.com/office/drawing/2014/main" val="1331787476"/>
                    </a:ext>
                  </a:extLst>
                </a:gridCol>
                <a:gridCol w="529080">
                  <a:extLst>
                    <a:ext uri="{9D8B030D-6E8A-4147-A177-3AD203B41FA5}">
                      <a16:colId xmlns:a16="http://schemas.microsoft.com/office/drawing/2014/main" val="1900147747"/>
                    </a:ext>
                  </a:extLst>
                </a:gridCol>
                <a:gridCol w="529080">
                  <a:extLst>
                    <a:ext uri="{9D8B030D-6E8A-4147-A177-3AD203B41FA5}">
                      <a16:colId xmlns:a16="http://schemas.microsoft.com/office/drawing/2014/main" val="3955099118"/>
                    </a:ext>
                  </a:extLst>
                </a:gridCol>
                <a:gridCol w="529080">
                  <a:extLst>
                    <a:ext uri="{9D8B030D-6E8A-4147-A177-3AD203B41FA5}">
                      <a16:colId xmlns:a16="http://schemas.microsoft.com/office/drawing/2014/main" val="956452347"/>
                    </a:ext>
                  </a:extLst>
                </a:gridCol>
              </a:tblGrid>
              <a:tr h="900836">
                <a:tc>
                  <a:txBody>
                    <a:bodyPr/>
                    <a:lstStyle/>
                    <a:p>
                      <a:pPr algn="l" fontAlgn="b"/>
                      <a:endParaRPr lang="en-US" sz="800" b="0" i="0" u="none" strike="noStrike">
                        <a:solidFill>
                          <a:srgbClr val="000000"/>
                        </a:solidFill>
                        <a:effectLst/>
                        <a:latin typeface="Aptos Narrow" panose="020B0004020202020204" pitchFamily="34" charset="0"/>
                      </a:endParaRPr>
                    </a:p>
                  </a:txBody>
                  <a:tcPr marL="6949" marR="6949" marT="6949" marB="0" anchor="b"/>
                </a:tc>
                <a:tc>
                  <a:txBody>
                    <a:bodyPr/>
                    <a:lstStyle/>
                    <a:p>
                      <a:pPr algn="l" fontAlgn="b"/>
                      <a:r>
                        <a:rPr lang="en-US" sz="1400" b="0" i="0" u="none" strike="noStrike" dirty="0">
                          <a:solidFill>
                            <a:srgbClr val="000000"/>
                          </a:solidFill>
                          <a:effectLst/>
                          <a:latin typeface="Aptos Narrow" panose="020B0004020202020204" pitchFamily="34" charset="0"/>
                        </a:rPr>
                        <a:t>2022-2023</a:t>
                      </a:r>
                    </a:p>
                  </a:txBody>
                  <a:tcPr marL="6949" marR="6949" marT="6949" marB="0" anchor="b"/>
                </a:tc>
                <a:tc>
                  <a:txBody>
                    <a:bodyPr/>
                    <a:lstStyle/>
                    <a:p>
                      <a:pPr algn="l" fontAlgn="b"/>
                      <a:endParaRPr lang="en-US" sz="1400" b="0" i="0" u="none" strike="noStrike" dirty="0">
                        <a:solidFill>
                          <a:srgbClr val="000000"/>
                        </a:solidFill>
                        <a:effectLst/>
                        <a:latin typeface="Aptos Narrow" panose="020B0004020202020204" pitchFamily="34" charset="0"/>
                      </a:endParaRPr>
                    </a:p>
                  </a:txBody>
                  <a:tcPr marL="6949" marR="6949" marT="6949" marB="0" anchor="b"/>
                </a:tc>
                <a:tc>
                  <a:txBody>
                    <a:bodyPr/>
                    <a:lstStyle/>
                    <a:p>
                      <a:pPr algn="l" fontAlgn="b"/>
                      <a:endParaRPr lang="en-US" sz="1400" b="0" i="0" u="none" strike="noStrike">
                        <a:solidFill>
                          <a:srgbClr val="000000"/>
                        </a:solidFill>
                        <a:effectLst/>
                        <a:latin typeface="Aptos Narrow" panose="020B0004020202020204" pitchFamily="34" charset="0"/>
                      </a:endParaRPr>
                    </a:p>
                  </a:txBody>
                  <a:tcPr marL="6949" marR="6949" marT="6949" marB="0" anchor="b"/>
                </a:tc>
                <a:tc>
                  <a:txBody>
                    <a:bodyPr/>
                    <a:lstStyle/>
                    <a:p>
                      <a:pPr algn="l" fontAlgn="b"/>
                      <a:endParaRPr lang="en-US" sz="1400" b="0" i="0" u="none" strike="noStrike">
                        <a:solidFill>
                          <a:srgbClr val="000000"/>
                        </a:solidFill>
                        <a:effectLst/>
                        <a:latin typeface="Aptos Narrow" panose="020B0004020202020204" pitchFamily="34" charset="0"/>
                      </a:endParaRPr>
                    </a:p>
                  </a:txBody>
                  <a:tcPr marL="6949" marR="6949" marT="6949" marB="0" anchor="b"/>
                </a:tc>
                <a:tc>
                  <a:txBody>
                    <a:bodyPr/>
                    <a:lstStyle/>
                    <a:p>
                      <a:pPr algn="l" fontAlgn="b"/>
                      <a:endParaRPr lang="en-US" sz="1400" b="0" i="0" u="none" strike="noStrike">
                        <a:solidFill>
                          <a:srgbClr val="000000"/>
                        </a:solidFill>
                        <a:effectLst/>
                        <a:latin typeface="Aptos Narrow" panose="020B0004020202020204" pitchFamily="34" charset="0"/>
                      </a:endParaRPr>
                    </a:p>
                  </a:txBody>
                  <a:tcPr marL="6949" marR="6949" marT="6949" marB="0" anchor="b"/>
                </a:tc>
                <a:tc>
                  <a:txBody>
                    <a:bodyPr/>
                    <a:lstStyle/>
                    <a:p>
                      <a:pPr algn="l" fontAlgn="b"/>
                      <a:endParaRPr lang="en-US" sz="1400" b="0" i="0" u="none" strike="noStrike">
                        <a:solidFill>
                          <a:srgbClr val="000000"/>
                        </a:solidFill>
                        <a:effectLst/>
                        <a:latin typeface="Aptos Narrow" panose="020B0004020202020204" pitchFamily="34" charset="0"/>
                      </a:endParaRPr>
                    </a:p>
                  </a:txBody>
                  <a:tcPr marL="6949" marR="6949" marT="6949" marB="0" anchor="b"/>
                </a:tc>
                <a:tc>
                  <a:txBody>
                    <a:bodyPr/>
                    <a:lstStyle/>
                    <a:p>
                      <a:pPr algn="l" fontAlgn="b"/>
                      <a:endParaRPr lang="en-US" sz="1400" b="0" i="0" u="none" strike="noStrike">
                        <a:solidFill>
                          <a:srgbClr val="000000"/>
                        </a:solidFill>
                        <a:effectLst/>
                        <a:latin typeface="Aptos Narrow" panose="020B0004020202020204" pitchFamily="34" charset="0"/>
                      </a:endParaRPr>
                    </a:p>
                  </a:txBody>
                  <a:tcPr marL="6949" marR="6949" marT="6949" marB="0" anchor="b"/>
                </a:tc>
                <a:tc>
                  <a:txBody>
                    <a:bodyPr/>
                    <a:lstStyle/>
                    <a:p>
                      <a:pPr algn="l" fontAlgn="b"/>
                      <a:endParaRPr lang="en-US" sz="1400" b="0" i="0" u="none" strike="noStrike">
                        <a:solidFill>
                          <a:srgbClr val="000000"/>
                        </a:solidFill>
                        <a:effectLst/>
                        <a:latin typeface="Aptos Narrow" panose="020B0004020202020204" pitchFamily="34" charset="0"/>
                      </a:endParaRPr>
                    </a:p>
                  </a:txBody>
                  <a:tcPr marL="6949" marR="6949" marT="6949" marB="0" anchor="b"/>
                </a:tc>
                <a:tc>
                  <a:txBody>
                    <a:bodyPr/>
                    <a:lstStyle/>
                    <a:p>
                      <a:pPr algn="l" fontAlgn="b"/>
                      <a:endParaRPr lang="en-US" sz="1400" b="0" i="0" u="none" strike="noStrike">
                        <a:solidFill>
                          <a:srgbClr val="000000"/>
                        </a:solidFill>
                        <a:effectLst/>
                        <a:latin typeface="Aptos Narrow" panose="020B0004020202020204" pitchFamily="34" charset="0"/>
                      </a:endParaRPr>
                    </a:p>
                  </a:txBody>
                  <a:tcPr marL="6949" marR="6949" marT="6949" marB="0" anchor="b"/>
                </a:tc>
                <a:tc>
                  <a:txBody>
                    <a:bodyPr/>
                    <a:lstStyle/>
                    <a:p>
                      <a:pPr algn="l" fontAlgn="b"/>
                      <a:endParaRPr lang="en-US" sz="1400" b="0" i="0" u="none" strike="noStrike">
                        <a:solidFill>
                          <a:srgbClr val="000000"/>
                        </a:solidFill>
                        <a:effectLst/>
                        <a:latin typeface="Aptos Narrow" panose="020B0004020202020204" pitchFamily="34" charset="0"/>
                      </a:endParaRPr>
                    </a:p>
                  </a:txBody>
                  <a:tcPr marL="6949" marR="6949" marT="6949" marB="0" anchor="b"/>
                </a:tc>
                <a:tc>
                  <a:txBody>
                    <a:bodyPr/>
                    <a:lstStyle/>
                    <a:p>
                      <a:pPr algn="ctr" fontAlgn="b"/>
                      <a:r>
                        <a:rPr lang="en-US" sz="1400" u="none" strike="noStrike">
                          <a:effectLst/>
                        </a:rPr>
                        <a:t>Valid Exams</a:t>
                      </a:r>
                      <a:endParaRPr lang="en-US" sz="1400" b="1" i="0" u="none" strike="noStrike">
                        <a:solidFill>
                          <a:srgbClr val="FFFFFF"/>
                        </a:solidFill>
                        <a:effectLst/>
                        <a:latin typeface="Calibri" panose="020F0502020204030204" pitchFamily="34" charset="0"/>
                      </a:endParaRPr>
                    </a:p>
                  </a:txBody>
                  <a:tcPr marL="6949" marR="6949" marT="6949" marB="0" anchor="b"/>
                </a:tc>
                <a:tc>
                  <a:txBody>
                    <a:bodyPr/>
                    <a:lstStyle/>
                    <a:p>
                      <a:pPr algn="ctr" fontAlgn="b"/>
                      <a:r>
                        <a:rPr lang="en-US" sz="1400" u="none" strike="noStrike">
                          <a:effectLst/>
                        </a:rPr>
                        <a:t>Below Count</a:t>
                      </a:r>
                      <a:endParaRPr lang="en-US" sz="1400" b="1" i="0" u="none" strike="noStrike">
                        <a:solidFill>
                          <a:srgbClr val="FFFFFF"/>
                        </a:solidFill>
                        <a:effectLst/>
                        <a:latin typeface="Calibri" panose="020F0502020204030204" pitchFamily="34" charset="0"/>
                      </a:endParaRPr>
                    </a:p>
                  </a:txBody>
                  <a:tcPr marL="6949" marR="6949" marT="6949" marB="0" anchor="b"/>
                </a:tc>
                <a:tc>
                  <a:txBody>
                    <a:bodyPr/>
                    <a:lstStyle/>
                    <a:p>
                      <a:pPr algn="ctr" fontAlgn="b"/>
                      <a:r>
                        <a:rPr lang="en-US" sz="1400" u="none" strike="noStrike">
                          <a:effectLst/>
                        </a:rPr>
                        <a:t>Below Rate</a:t>
                      </a:r>
                      <a:endParaRPr lang="en-US" sz="1400" b="1" i="0" u="none" strike="noStrike">
                        <a:solidFill>
                          <a:srgbClr val="FFFFFF"/>
                        </a:solidFill>
                        <a:effectLst/>
                        <a:latin typeface="Calibri" panose="020F0502020204030204" pitchFamily="34" charset="0"/>
                      </a:endParaRPr>
                    </a:p>
                  </a:txBody>
                  <a:tcPr marL="6949" marR="6949" marT="6949" marB="0" anchor="b"/>
                </a:tc>
                <a:tc>
                  <a:txBody>
                    <a:bodyPr/>
                    <a:lstStyle/>
                    <a:p>
                      <a:pPr algn="ctr" fontAlgn="b"/>
                      <a:r>
                        <a:rPr lang="en-US" sz="1400" u="none" strike="noStrike">
                          <a:effectLst/>
                        </a:rPr>
                        <a:t>Approaching Count</a:t>
                      </a:r>
                      <a:endParaRPr lang="en-US" sz="1400" b="1" i="0" u="none" strike="noStrike">
                        <a:solidFill>
                          <a:srgbClr val="FFFFFF"/>
                        </a:solidFill>
                        <a:effectLst/>
                        <a:latin typeface="Calibri" panose="020F0502020204030204" pitchFamily="34" charset="0"/>
                      </a:endParaRPr>
                    </a:p>
                  </a:txBody>
                  <a:tcPr marL="6949" marR="6949" marT="6949" marB="0" anchor="b"/>
                </a:tc>
                <a:tc>
                  <a:txBody>
                    <a:bodyPr/>
                    <a:lstStyle/>
                    <a:p>
                      <a:pPr algn="ctr" fontAlgn="b"/>
                      <a:r>
                        <a:rPr lang="en-US" sz="1400" u="none" strike="noStrike">
                          <a:effectLst/>
                        </a:rPr>
                        <a:t>Approaching Rate</a:t>
                      </a:r>
                      <a:endParaRPr lang="en-US" sz="1400" b="1" i="0" u="none" strike="noStrike">
                        <a:solidFill>
                          <a:srgbClr val="FFFFFF"/>
                        </a:solidFill>
                        <a:effectLst/>
                        <a:latin typeface="Calibri" panose="020F0502020204030204" pitchFamily="34" charset="0"/>
                      </a:endParaRPr>
                    </a:p>
                  </a:txBody>
                  <a:tcPr marL="6949" marR="6949" marT="6949" marB="0" anchor="b"/>
                </a:tc>
                <a:tc>
                  <a:txBody>
                    <a:bodyPr/>
                    <a:lstStyle/>
                    <a:p>
                      <a:pPr algn="ctr" fontAlgn="b"/>
                      <a:r>
                        <a:rPr lang="en-US" sz="1400" u="none" strike="noStrike">
                          <a:effectLst/>
                        </a:rPr>
                        <a:t>Met Count</a:t>
                      </a:r>
                      <a:endParaRPr lang="en-US" sz="1400" b="1" i="0" u="none" strike="noStrike">
                        <a:solidFill>
                          <a:srgbClr val="FFFFFF"/>
                        </a:solidFill>
                        <a:effectLst/>
                        <a:latin typeface="Calibri" panose="020F0502020204030204" pitchFamily="34" charset="0"/>
                      </a:endParaRPr>
                    </a:p>
                  </a:txBody>
                  <a:tcPr marL="6949" marR="6949" marT="6949" marB="0" anchor="b"/>
                </a:tc>
                <a:tc>
                  <a:txBody>
                    <a:bodyPr/>
                    <a:lstStyle/>
                    <a:p>
                      <a:pPr algn="ctr" fontAlgn="b"/>
                      <a:r>
                        <a:rPr lang="en-US" sz="1400" u="none" strike="noStrike">
                          <a:effectLst/>
                        </a:rPr>
                        <a:t>Met Rate</a:t>
                      </a:r>
                      <a:endParaRPr lang="en-US" sz="1400" b="1" i="0" u="none" strike="noStrike">
                        <a:solidFill>
                          <a:srgbClr val="FFFFFF"/>
                        </a:solidFill>
                        <a:effectLst/>
                        <a:latin typeface="Calibri" panose="020F0502020204030204" pitchFamily="34" charset="0"/>
                      </a:endParaRPr>
                    </a:p>
                  </a:txBody>
                  <a:tcPr marL="6949" marR="6949" marT="6949" marB="0" anchor="b"/>
                </a:tc>
                <a:tc>
                  <a:txBody>
                    <a:bodyPr/>
                    <a:lstStyle/>
                    <a:p>
                      <a:pPr algn="ctr" fontAlgn="b"/>
                      <a:r>
                        <a:rPr lang="en-US" sz="1400" u="none" strike="noStrike">
                          <a:effectLst/>
                        </a:rPr>
                        <a:t>Exceeded Count</a:t>
                      </a:r>
                      <a:endParaRPr lang="en-US" sz="1400" b="1" i="0" u="none" strike="noStrike">
                        <a:solidFill>
                          <a:srgbClr val="FFFFFF"/>
                        </a:solidFill>
                        <a:effectLst/>
                        <a:latin typeface="Calibri" panose="020F0502020204030204" pitchFamily="34" charset="0"/>
                      </a:endParaRPr>
                    </a:p>
                  </a:txBody>
                  <a:tcPr marL="6949" marR="6949" marT="6949" marB="0" anchor="b"/>
                </a:tc>
                <a:tc>
                  <a:txBody>
                    <a:bodyPr/>
                    <a:lstStyle/>
                    <a:p>
                      <a:pPr algn="ctr" fontAlgn="b"/>
                      <a:r>
                        <a:rPr lang="en-US" sz="1400" u="none" strike="noStrike">
                          <a:effectLst/>
                        </a:rPr>
                        <a:t>Exceeded Rate</a:t>
                      </a:r>
                      <a:endParaRPr lang="en-US" sz="1400" b="1" i="0" u="none" strike="noStrike">
                        <a:solidFill>
                          <a:srgbClr val="FFFFFF"/>
                        </a:solidFill>
                        <a:effectLst/>
                        <a:latin typeface="Calibri" panose="020F0502020204030204" pitchFamily="34" charset="0"/>
                      </a:endParaRPr>
                    </a:p>
                  </a:txBody>
                  <a:tcPr marL="6949" marR="6949" marT="6949" marB="0" anchor="b"/>
                </a:tc>
                <a:tc>
                  <a:txBody>
                    <a:bodyPr/>
                    <a:lstStyle/>
                    <a:p>
                      <a:pPr algn="ctr" fontAlgn="b"/>
                      <a:r>
                        <a:rPr lang="en-US" sz="1400" u="none" strike="noStrike">
                          <a:effectLst/>
                        </a:rPr>
                        <a:t>Proficiency Count</a:t>
                      </a:r>
                      <a:endParaRPr lang="en-US" sz="1400" b="1" i="0" u="none" strike="noStrike">
                        <a:solidFill>
                          <a:srgbClr val="FFFFFF"/>
                        </a:solidFill>
                        <a:effectLst/>
                        <a:latin typeface="Calibri" panose="020F0502020204030204" pitchFamily="34" charset="0"/>
                      </a:endParaRPr>
                    </a:p>
                  </a:txBody>
                  <a:tcPr marL="6949" marR="6949" marT="6949" marB="0" anchor="b"/>
                </a:tc>
                <a:tc>
                  <a:txBody>
                    <a:bodyPr/>
                    <a:lstStyle/>
                    <a:p>
                      <a:pPr algn="ctr" fontAlgn="b"/>
                      <a:r>
                        <a:rPr lang="en-US" sz="1400" u="none" strike="noStrike">
                          <a:effectLst/>
                        </a:rPr>
                        <a:t>Proficiency Rate </a:t>
                      </a:r>
                      <a:endParaRPr lang="en-US" sz="1400" b="1" i="0" u="none" strike="noStrike">
                        <a:solidFill>
                          <a:srgbClr val="FFFFFF"/>
                        </a:solidFill>
                        <a:effectLst/>
                        <a:latin typeface="Calibri" panose="020F0502020204030204" pitchFamily="34" charset="0"/>
                      </a:endParaRPr>
                    </a:p>
                  </a:txBody>
                  <a:tcPr marL="6949" marR="6949" marT="6949" marB="0" anchor="b"/>
                </a:tc>
                <a:extLst>
                  <a:ext uri="{0D108BD9-81ED-4DB2-BD59-A6C34878D82A}">
                    <a16:rowId xmlns:a16="http://schemas.microsoft.com/office/drawing/2014/main" val="399494284"/>
                  </a:ext>
                </a:extLst>
              </a:tr>
              <a:tr h="284161">
                <a:tc>
                  <a:txBody>
                    <a:bodyPr/>
                    <a:lstStyle/>
                    <a:p>
                      <a:pPr algn="l" fontAlgn="b"/>
                      <a:endParaRPr lang="en-US" sz="800" b="0" i="0" u="none" strike="noStrike">
                        <a:solidFill>
                          <a:srgbClr val="000000"/>
                        </a:solidFill>
                        <a:effectLst/>
                        <a:latin typeface="Aptos Narrow" panose="020B0004020202020204" pitchFamily="34" charset="0"/>
                      </a:endParaRPr>
                    </a:p>
                  </a:txBody>
                  <a:tcPr marL="6949" marR="6949" marT="6949" marB="0" anchor="b"/>
                </a:tc>
                <a:tc>
                  <a:txBody>
                    <a:bodyPr/>
                    <a:lstStyle/>
                    <a:p>
                      <a:pPr algn="l" fontAlgn="b"/>
                      <a:endParaRPr lang="en-US" sz="800" b="0" i="0" u="none" strike="noStrike">
                        <a:solidFill>
                          <a:srgbClr val="000000"/>
                        </a:solidFill>
                        <a:effectLst/>
                        <a:latin typeface="Aptos Narrow" panose="020B0004020202020204" pitchFamily="34" charset="0"/>
                      </a:endParaRPr>
                    </a:p>
                  </a:txBody>
                  <a:tcPr marL="6949" marR="6949" marT="6949" marB="0" anchor="b"/>
                </a:tc>
                <a:tc>
                  <a:txBody>
                    <a:bodyPr/>
                    <a:lstStyle/>
                    <a:p>
                      <a:pPr algn="l" fontAlgn="b"/>
                      <a:endParaRPr lang="en-US" sz="1400" b="0" i="0" u="none" strike="noStrike">
                        <a:solidFill>
                          <a:srgbClr val="000000"/>
                        </a:solidFill>
                        <a:effectLst/>
                        <a:latin typeface="Aptos Narrow" panose="020B0004020202020204" pitchFamily="34" charset="0"/>
                      </a:endParaRPr>
                    </a:p>
                  </a:txBody>
                  <a:tcPr marL="6949" marR="6949" marT="6949" marB="0" anchor="b"/>
                </a:tc>
                <a:tc>
                  <a:txBody>
                    <a:bodyPr/>
                    <a:lstStyle/>
                    <a:p>
                      <a:pPr algn="l" fontAlgn="b"/>
                      <a:endParaRPr lang="en-US" sz="1400" b="0" i="0" u="none" strike="noStrike" dirty="0">
                        <a:solidFill>
                          <a:srgbClr val="000000"/>
                        </a:solidFill>
                        <a:effectLst/>
                        <a:latin typeface="Aptos Narrow" panose="020B0004020202020204" pitchFamily="34" charset="0"/>
                      </a:endParaRPr>
                    </a:p>
                  </a:txBody>
                  <a:tcPr marL="6949" marR="6949" marT="6949" marB="0" anchor="b"/>
                </a:tc>
                <a:tc>
                  <a:txBody>
                    <a:bodyPr/>
                    <a:lstStyle/>
                    <a:p>
                      <a:pPr algn="l" fontAlgn="b"/>
                      <a:endParaRPr lang="en-US" sz="1400" b="0" i="0" u="none" strike="noStrike">
                        <a:solidFill>
                          <a:srgbClr val="000000"/>
                        </a:solidFill>
                        <a:effectLst/>
                        <a:latin typeface="Aptos Narrow" panose="020B0004020202020204" pitchFamily="34" charset="0"/>
                      </a:endParaRPr>
                    </a:p>
                  </a:txBody>
                  <a:tcPr marL="6949" marR="6949" marT="6949" marB="0" anchor="b"/>
                </a:tc>
                <a:tc>
                  <a:txBody>
                    <a:bodyPr/>
                    <a:lstStyle/>
                    <a:p>
                      <a:pPr algn="l" fontAlgn="b"/>
                      <a:endParaRPr lang="en-US" sz="1400" b="0" i="0" u="none" strike="noStrike" dirty="0">
                        <a:solidFill>
                          <a:srgbClr val="000000"/>
                        </a:solidFill>
                        <a:effectLst/>
                        <a:latin typeface="Aptos Narrow" panose="020B0004020202020204" pitchFamily="34" charset="0"/>
                      </a:endParaRPr>
                    </a:p>
                  </a:txBody>
                  <a:tcPr marL="6949" marR="6949" marT="6949" marB="0" anchor="b"/>
                </a:tc>
                <a:tc>
                  <a:txBody>
                    <a:bodyPr/>
                    <a:lstStyle/>
                    <a:p>
                      <a:pPr algn="l" fontAlgn="b"/>
                      <a:endParaRPr lang="en-US" sz="1400" b="0" i="0" u="none" strike="noStrike">
                        <a:solidFill>
                          <a:srgbClr val="000000"/>
                        </a:solidFill>
                        <a:effectLst/>
                        <a:latin typeface="Aptos Narrow" panose="020B0004020202020204" pitchFamily="34" charset="0"/>
                      </a:endParaRPr>
                    </a:p>
                  </a:txBody>
                  <a:tcPr marL="6949" marR="6949" marT="6949" marB="0" anchor="b"/>
                </a:tc>
                <a:tc>
                  <a:txBody>
                    <a:bodyPr/>
                    <a:lstStyle/>
                    <a:p>
                      <a:pPr algn="l" fontAlgn="b"/>
                      <a:endParaRPr lang="en-US" sz="1400" b="0" i="0" u="none" strike="noStrike">
                        <a:solidFill>
                          <a:srgbClr val="000000"/>
                        </a:solidFill>
                        <a:effectLst/>
                        <a:latin typeface="Aptos Narrow" panose="020B0004020202020204" pitchFamily="34" charset="0"/>
                      </a:endParaRPr>
                    </a:p>
                  </a:txBody>
                  <a:tcPr marL="6949" marR="6949" marT="6949" marB="0" anchor="b"/>
                </a:tc>
                <a:tc>
                  <a:txBody>
                    <a:bodyPr/>
                    <a:lstStyle/>
                    <a:p>
                      <a:pPr algn="l" fontAlgn="b"/>
                      <a:endParaRPr lang="en-US" sz="1400" b="0" i="0" u="none" strike="noStrike">
                        <a:solidFill>
                          <a:srgbClr val="000000"/>
                        </a:solidFill>
                        <a:effectLst/>
                        <a:latin typeface="Aptos Narrow" panose="020B0004020202020204" pitchFamily="34" charset="0"/>
                      </a:endParaRPr>
                    </a:p>
                  </a:txBody>
                  <a:tcPr marL="6949" marR="6949" marT="6949" marB="0" anchor="b"/>
                </a:tc>
                <a:tc>
                  <a:txBody>
                    <a:bodyPr/>
                    <a:lstStyle/>
                    <a:p>
                      <a:pPr algn="l" fontAlgn="b"/>
                      <a:endParaRPr lang="en-US" sz="1400" b="0" i="0" u="none" strike="noStrike">
                        <a:solidFill>
                          <a:srgbClr val="000000"/>
                        </a:solidFill>
                        <a:effectLst/>
                        <a:latin typeface="Aptos Narrow" panose="020B0004020202020204" pitchFamily="34" charset="0"/>
                      </a:endParaRPr>
                    </a:p>
                  </a:txBody>
                  <a:tcPr marL="6949" marR="6949" marT="6949" marB="0" anchor="b"/>
                </a:tc>
                <a:tc>
                  <a:txBody>
                    <a:bodyPr/>
                    <a:lstStyle/>
                    <a:p>
                      <a:pPr algn="l" fontAlgn="b"/>
                      <a:endParaRPr lang="en-US" sz="1400" b="0" i="0" u="none" strike="noStrike">
                        <a:solidFill>
                          <a:srgbClr val="000000"/>
                        </a:solidFill>
                        <a:effectLst/>
                        <a:latin typeface="Aptos Narrow" panose="020B0004020202020204" pitchFamily="34" charset="0"/>
                      </a:endParaRPr>
                    </a:p>
                  </a:txBody>
                  <a:tcPr marL="6949" marR="6949" marT="6949" marB="0" anchor="b"/>
                </a:tc>
                <a:tc>
                  <a:txBody>
                    <a:bodyPr/>
                    <a:lstStyle/>
                    <a:p>
                      <a:pPr algn="l" fontAlgn="b"/>
                      <a:endParaRPr lang="en-US" sz="1400" b="0" i="0" u="none" strike="noStrike">
                        <a:solidFill>
                          <a:srgbClr val="000000"/>
                        </a:solidFill>
                        <a:effectLst/>
                        <a:latin typeface="Aptos Narrow" panose="020B0004020202020204" pitchFamily="34" charset="0"/>
                      </a:endParaRPr>
                    </a:p>
                  </a:txBody>
                  <a:tcPr marL="6949" marR="6949" marT="6949" marB="0" anchor="b"/>
                </a:tc>
                <a:tc>
                  <a:txBody>
                    <a:bodyPr/>
                    <a:lstStyle/>
                    <a:p>
                      <a:pPr algn="l" fontAlgn="b"/>
                      <a:endParaRPr lang="en-US" sz="1400" b="0" i="0" u="none" strike="noStrike">
                        <a:solidFill>
                          <a:srgbClr val="000000"/>
                        </a:solidFill>
                        <a:effectLst/>
                        <a:latin typeface="Aptos Narrow" panose="020B0004020202020204" pitchFamily="34" charset="0"/>
                      </a:endParaRPr>
                    </a:p>
                  </a:txBody>
                  <a:tcPr marL="6949" marR="6949" marT="6949" marB="0" anchor="b"/>
                </a:tc>
                <a:tc>
                  <a:txBody>
                    <a:bodyPr/>
                    <a:lstStyle/>
                    <a:p>
                      <a:pPr algn="l" fontAlgn="b"/>
                      <a:endParaRPr lang="en-US" sz="1400" b="0" i="0" u="none" strike="noStrike">
                        <a:solidFill>
                          <a:srgbClr val="000000"/>
                        </a:solidFill>
                        <a:effectLst/>
                        <a:latin typeface="Aptos Narrow" panose="020B0004020202020204" pitchFamily="34" charset="0"/>
                      </a:endParaRPr>
                    </a:p>
                  </a:txBody>
                  <a:tcPr marL="6949" marR="6949" marT="6949" marB="0" anchor="b"/>
                </a:tc>
                <a:tc>
                  <a:txBody>
                    <a:bodyPr/>
                    <a:lstStyle/>
                    <a:p>
                      <a:pPr algn="l" fontAlgn="b"/>
                      <a:endParaRPr lang="en-US" sz="1400" b="0" i="0" u="none" strike="noStrike">
                        <a:solidFill>
                          <a:srgbClr val="000000"/>
                        </a:solidFill>
                        <a:effectLst/>
                        <a:latin typeface="Aptos Narrow" panose="020B0004020202020204" pitchFamily="34" charset="0"/>
                      </a:endParaRPr>
                    </a:p>
                  </a:txBody>
                  <a:tcPr marL="6949" marR="6949" marT="6949" marB="0" anchor="b"/>
                </a:tc>
                <a:tc>
                  <a:txBody>
                    <a:bodyPr/>
                    <a:lstStyle/>
                    <a:p>
                      <a:pPr algn="l" fontAlgn="b"/>
                      <a:endParaRPr lang="en-US" sz="1400" b="0" i="0" u="none" strike="noStrike">
                        <a:solidFill>
                          <a:srgbClr val="000000"/>
                        </a:solidFill>
                        <a:effectLst/>
                        <a:latin typeface="Aptos Narrow" panose="020B0004020202020204" pitchFamily="34" charset="0"/>
                      </a:endParaRPr>
                    </a:p>
                  </a:txBody>
                  <a:tcPr marL="6949" marR="6949" marT="6949" marB="0" anchor="b"/>
                </a:tc>
                <a:tc>
                  <a:txBody>
                    <a:bodyPr/>
                    <a:lstStyle/>
                    <a:p>
                      <a:pPr algn="l" fontAlgn="b"/>
                      <a:endParaRPr lang="en-US" sz="1400" b="0" i="0" u="none" strike="noStrike">
                        <a:solidFill>
                          <a:srgbClr val="000000"/>
                        </a:solidFill>
                        <a:effectLst/>
                        <a:latin typeface="Aptos Narrow" panose="020B0004020202020204" pitchFamily="34" charset="0"/>
                      </a:endParaRPr>
                    </a:p>
                  </a:txBody>
                  <a:tcPr marL="6949" marR="6949" marT="6949" marB="0" anchor="b"/>
                </a:tc>
                <a:tc>
                  <a:txBody>
                    <a:bodyPr/>
                    <a:lstStyle/>
                    <a:p>
                      <a:pPr algn="l" fontAlgn="b"/>
                      <a:endParaRPr lang="en-US" sz="1400" b="0" i="0" u="none" strike="noStrike">
                        <a:solidFill>
                          <a:srgbClr val="000000"/>
                        </a:solidFill>
                        <a:effectLst/>
                        <a:latin typeface="Aptos Narrow" panose="020B0004020202020204" pitchFamily="34" charset="0"/>
                      </a:endParaRPr>
                    </a:p>
                  </a:txBody>
                  <a:tcPr marL="6949" marR="6949" marT="6949" marB="0" anchor="b"/>
                </a:tc>
                <a:tc>
                  <a:txBody>
                    <a:bodyPr/>
                    <a:lstStyle/>
                    <a:p>
                      <a:pPr algn="l" fontAlgn="b"/>
                      <a:endParaRPr lang="en-US" sz="1400" b="0" i="0" u="none" strike="noStrike">
                        <a:solidFill>
                          <a:srgbClr val="000000"/>
                        </a:solidFill>
                        <a:effectLst/>
                        <a:latin typeface="Aptos Narrow" panose="020B0004020202020204" pitchFamily="34" charset="0"/>
                      </a:endParaRPr>
                    </a:p>
                  </a:txBody>
                  <a:tcPr marL="6949" marR="6949" marT="6949" marB="0" anchor="b"/>
                </a:tc>
                <a:tc>
                  <a:txBody>
                    <a:bodyPr/>
                    <a:lstStyle/>
                    <a:p>
                      <a:pPr algn="l" fontAlgn="b"/>
                      <a:endParaRPr lang="en-US" sz="1400" b="0" i="0" u="none" strike="noStrike">
                        <a:solidFill>
                          <a:srgbClr val="000000"/>
                        </a:solidFill>
                        <a:effectLst/>
                        <a:latin typeface="Aptos Narrow" panose="020B0004020202020204" pitchFamily="34" charset="0"/>
                      </a:endParaRPr>
                    </a:p>
                  </a:txBody>
                  <a:tcPr marL="6949" marR="6949" marT="6949" marB="0" anchor="b"/>
                </a:tc>
                <a:tc>
                  <a:txBody>
                    <a:bodyPr/>
                    <a:lstStyle/>
                    <a:p>
                      <a:pPr algn="l" fontAlgn="b"/>
                      <a:endParaRPr lang="en-US" sz="1400" b="0" i="0" u="none" strike="noStrike">
                        <a:solidFill>
                          <a:srgbClr val="000000"/>
                        </a:solidFill>
                        <a:effectLst/>
                        <a:latin typeface="Aptos Narrow" panose="020B0004020202020204" pitchFamily="34" charset="0"/>
                      </a:endParaRPr>
                    </a:p>
                  </a:txBody>
                  <a:tcPr marL="6949" marR="6949" marT="6949" marB="0" anchor="b"/>
                </a:tc>
                <a:tc>
                  <a:txBody>
                    <a:bodyPr/>
                    <a:lstStyle/>
                    <a:p>
                      <a:pPr algn="l" fontAlgn="b"/>
                      <a:endParaRPr lang="en-US" sz="1400" b="0" i="0" u="none" strike="noStrike">
                        <a:solidFill>
                          <a:srgbClr val="000000"/>
                        </a:solidFill>
                        <a:effectLst/>
                        <a:latin typeface="Aptos Narrow" panose="020B0004020202020204" pitchFamily="34" charset="0"/>
                      </a:endParaRPr>
                    </a:p>
                  </a:txBody>
                  <a:tcPr marL="6949" marR="6949" marT="6949" marB="0" anchor="b"/>
                </a:tc>
                <a:extLst>
                  <a:ext uri="{0D108BD9-81ED-4DB2-BD59-A6C34878D82A}">
                    <a16:rowId xmlns:a16="http://schemas.microsoft.com/office/drawing/2014/main" val="2682453437"/>
                  </a:ext>
                </a:extLst>
              </a:tr>
              <a:tr h="677446">
                <a:tc>
                  <a:txBody>
                    <a:bodyPr/>
                    <a:lstStyle/>
                    <a:p>
                      <a:pPr algn="l" fontAlgn="b"/>
                      <a:r>
                        <a:rPr lang="en-US" sz="700" u="none" strike="noStrike">
                          <a:effectLst/>
                        </a:rPr>
                        <a:t>2493</a:t>
                      </a:r>
                      <a:endParaRPr lang="en-US" sz="700" b="1" i="0" u="none" strike="noStrike">
                        <a:solidFill>
                          <a:srgbClr val="000000"/>
                        </a:solidFill>
                        <a:effectLst/>
                        <a:latin typeface="Aptos" panose="020B0004020202020204" pitchFamily="34" charset="0"/>
                      </a:endParaRPr>
                    </a:p>
                  </a:txBody>
                  <a:tcPr marL="6949" marR="6949" marT="6949" marB="0" anchor="b"/>
                </a:tc>
                <a:tc>
                  <a:txBody>
                    <a:bodyPr/>
                    <a:lstStyle/>
                    <a:p>
                      <a:pPr algn="l" fontAlgn="b"/>
                      <a:r>
                        <a:rPr lang="en-US" sz="700" u="none" strike="noStrike">
                          <a:effectLst/>
                        </a:rPr>
                        <a:t>4</a:t>
                      </a:r>
                      <a:endParaRPr lang="en-US" sz="700" b="1" i="0" u="none" strike="noStrike">
                        <a:solidFill>
                          <a:srgbClr val="000000"/>
                        </a:solidFill>
                        <a:effectLst/>
                        <a:latin typeface="Aptos" panose="020B0004020202020204" pitchFamily="34" charset="0"/>
                      </a:endParaRPr>
                    </a:p>
                  </a:txBody>
                  <a:tcPr marL="6949" marR="6949" marT="6949" marB="0" anchor="b"/>
                </a:tc>
                <a:tc>
                  <a:txBody>
                    <a:bodyPr/>
                    <a:lstStyle/>
                    <a:p>
                      <a:pPr algn="l" fontAlgn="b"/>
                      <a:r>
                        <a:rPr lang="en-US" sz="1400" u="none" strike="noStrike">
                          <a:effectLst/>
                        </a:rPr>
                        <a:t>Supegroup</a:t>
                      </a:r>
                      <a:endParaRPr lang="en-US" sz="1400" b="1" i="0" u="none" strike="noStrike">
                        <a:solidFill>
                          <a:srgbClr val="000000"/>
                        </a:solidFill>
                        <a:effectLst/>
                        <a:latin typeface="Aptos" panose="020B0004020202020204" pitchFamily="34" charset="0"/>
                      </a:endParaRPr>
                    </a:p>
                  </a:txBody>
                  <a:tcPr marL="6949" marR="6949" marT="6949" marB="0" anchor="b"/>
                </a:tc>
                <a:tc>
                  <a:txBody>
                    <a:bodyPr/>
                    <a:lstStyle/>
                    <a:p>
                      <a:pPr algn="l" fontAlgn="b"/>
                      <a:r>
                        <a:rPr lang="en-US" sz="1400" u="none" strike="noStrike">
                          <a:effectLst/>
                        </a:rPr>
                        <a:t>Supe</a:t>
                      </a:r>
                      <a:endParaRPr lang="en-US" sz="1400" b="1" i="0" u="none" strike="noStrike">
                        <a:solidFill>
                          <a:srgbClr val="000000"/>
                        </a:solidFill>
                        <a:effectLst/>
                        <a:latin typeface="Aptos" panose="020B0004020202020204" pitchFamily="34" charset="0"/>
                      </a:endParaRPr>
                    </a:p>
                  </a:txBody>
                  <a:tcPr marL="6949" marR="6949" marT="6949" marB="0" anchor="b"/>
                </a:tc>
                <a:tc>
                  <a:txBody>
                    <a:bodyPr/>
                    <a:lstStyle/>
                    <a:p>
                      <a:pPr algn="l" fontAlgn="b"/>
                      <a:r>
                        <a:rPr lang="en-US" sz="1400" u="none" strike="noStrike">
                          <a:effectLst/>
                        </a:rPr>
                        <a:t>Melrose High</a:t>
                      </a:r>
                      <a:endParaRPr lang="en-US" sz="1400" b="1" i="0" u="none" strike="noStrike">
                        <a:solidFill>
                          <a:srgbClr val="000000"/>
                        </a:solidFill>
                        <a:effectLst/>
                        <a:latin typeface="Aptos" panose="020B0004020202020204" pitchFamily="34" charset="0"/>
                      </a:endParaRPr>
                    </a:p>
                  </a:txBody>
                  <a:tcPr marL="6949" marR="6949" marT="6949" marB="0" anchor="b"/>
                </a:tc>
                <a:tc>
                  <a:txBody>
                    <a:bodyPr/>
                    <a:lstStyle/>
                    <a:p>
                      <a:pPr algn="l" fontAlgn="b"/>
                      <a:r>
                        <a:rPr lang="en-US" sz="1400" u="none" strike="noStrike">
                          <a:effectLst/>
                        </a:rPr>
                        <a:t>Science</a:t>
                      </a:r>
                      <a:endParaRPr lang="en-US" sz="1400" b="1" i="0" u="none" strike="noStrike">
                        <a:solidFill>
                          <a:srgbClr val="000000"/>
                        </a:solidFill>
                        <a:effectLst/>
                        <a:latin typeface="Aptos" panose="020B0004020202020204" pitchFamily="34" charset="0"/>
                      </a:endParaRPr>
                    </a:p>
                  </a:txBody>
                  <a:tcPr marL="6949" marR="6949" marT="6949" marB="0" anchor="b"/>
                </a:tc>
                <a:tc>
                  <a:txBody>
                    <a:bodyPr/>
                    <a:lstStyle/>
                    <a:p>
                      <a:pPr algn="l" fontAlgn="b"/>
                      <a:r>
                        <a:rPr lang="en-US" sz="1400" u="none" strike="noStrike">
                          <a:effectLst/>
                        </a:rPr>
                        <a:t>12-Mar</a:t>
                      </a:r>
                      <a:endParaRPr lang="en-US" sz="1400" b="1" i="0" u="none" strike="noStrike">
                        <a:solidFill>
                          <a:srgbClr val="000000"/>
                        </a:solidFill>
                        <a:effectLst/>
                        <a:latin typeface="Aptos" panose="020B0004020202020204" pitchFamily="34" charset="0"/>
                      </a:endParaRPr>
                    </a:p>
                  </a:txBody>
                  <a:tcPr marL="6949" marR="6949" marT="6949" marB="0" anchor="b"/>
                </a:tc>
                <a:tc>
                  <a:txBody>
                    <a:bodyPr/>
                    <a:lstStyle/>
                    <a:p>
                      <a:pPr algn="l" fontAlgn="b"/>
                      <a:r>
                        <a:rPr lang="en-US" sz="1400" u="none" strike="noStrike">
                          <a:effectLst/>
                        </a:rPr>
                        <a:t>All Students </a:t>
                      </a:r>
                      <a:endParaRPr lang="en-US" sz="1400" b="1" i="0" u="none" strike="noStrike">
                        <a:solidFill>
                          <a:srgbClr val="FF0000"/>
                        </a:solidFill>
                        <a:effectLst/>
                        <a:latin typeface="Aptos" panose="020B0004020202020204" pitchFamily="34" charset="0"/>
                      </a:endParaRPr>
                    </a:p>
                  </a:txBody>
                  <a:tcPr marL="6949" marR="6949" marT="6949" marB="0" anchor="b"/>
                </a:tc>
                <a:tc>
                  <a:txBody>
                    <a:bodyPr/>
                    <a:lstStyle/>
                    <a:p>
                      <a:pPr algn="l" fontAlgn="b"/>
                      <a:endParaRPr lang="en-US" sz="1400" b="0" i="0" u="none" strike="noStrike" dirty="0">
                        <a:solidFill>
                          <a:srgbClr val="000000"/>
                        </a:solidFill>
                        <a:effectLst/>
                        <a:latin typeface="Aptos Narrow" panose="020B0004020202020204" pitchFamily="34" charset="0"/>
                      </a:endParaRPr>
                    </a:p>
                  </a:txBody>
                  <a:tcPr marL="6949" marR="6949" marT="6949" marB="0" anchor="b"/>
                </a:tc>
                <a:tc>
                  <a:txBody>
                    <a:bodyPr/>
                    <a:lstStyle/>
                    <a:p>
                      <a:pPr algn="l" fontAlgn="b"/>
                      <a:endParaRPr lang="en-US" sz="1400" b="0" i="0" u="none" strike="noStrike">
                        <a:solidFill>
                          <a:srgbClr val="000000"/>
                        </a:solidFill>
                        <a:effectLst/>
                        <a:latin typeface="Aptos Narrow" panose="020B0004020202020204" pitchFamily="34" charset="0"/>
                      </a:endParaRPr>
                    </a:p>
                  </a:txBody>
                  <a:tcPr marL="6949" marR="6949" marT="6949" marB="0" anchor="b"/>
                </a:tc>
                <a:tc>
                  <a:txBody>
                    <a:bodyPr/>
                    <a:lstStyle/>
                    <a:p>
                      <a:pPr algn="l" fontAlgn="b"/>
                      <a:endParaRPr lang="en-US" sz="1400" b="0" i="0" u="none" strike="noStrike">
                        <a:solidFill>
                          <a:srgbClr val="000000"/>
                        </a:solidFill>
                        <a:effectLst/>
                        <a:latin typeface="Aptos Narrow" panose="020B0004020202020204" pitchFamily="34" charset="0"/>
                      </a:endParaRPr>
                    </a:p>
                  </a:txBody>
                  <a:tcPr marL="6949" marR="6949" marT="6949" marB="0" anchor="b"/>
                </a:tc>
                <a:tc>
                  <a:txBody>
                    <a:bodyPr/>
                    <a:lstStyle/>
                    <a:p>
                      <a:pPr algn="ctr" fontAlgn="b"/>
                      <a:r>
                        <a:rPr lang="en-US" sz="1400" u="none" strike="noStrike">
                          <a:effectLst/>
                        </a:rPr>
                        <a:t>212</a:t>
                      </a:r>
                      <a:endParaRPr lang="en-US" sz="1400" b="1" i="0" u="none" strike="noStrike">
                        <a:solidFill>
                          <a:srgbClr val="000000"/>
                        </a:solidFill>
                        <a:effectLst/>
                        <a:latin typeface="Aptos" panose="020B0004020202020204" pitchFamily="34" charset="0"/>
                      </a:endParaRPr>
                    </a:p>
                  </a:txBody>
                  <a:tcPr marL="6949" marR="6949" marT="6949" marB="0" anchor="b"/>
                </a:tc>
                <a:tc>
                  <a:txBody>
                    <a:bodyPr/>
                    <a:lstStyle/>
                    <a:p>
                      <a:pPr algn="ctr" fontAlgn="b"/>
                      <a:r>
                        <a:rPr lang="en-US" sz="1400" u="none" strike="noStrike" dirty="0">
                          <a:effectLst/>
                        </a:rPr>
                        <a:t>134</a:t>
                      </a:r>
                      <a:endParaRPr lang="en-US" sz="1400" b="1" i="0" u="none" strike="noStrike" dirty="0">
                        <a:solidFill>
                          <a:srgbClr val="000000"/>
                        </a:solidFill>
                        <a:effectLst/>
                        <a:latin typeface="Aptos" panose="020B0004020202020204" pitchFamily="34" charset="0"/>
                      </a:endParaRPr>
                    </a:p>
                  </a:txBody>
                  <a:tcPr marL="6949" marR="6949" marT="6949" marB="0" anchor="b"/>
                </a:tc>
                <a:tc>
                  <a:txBody>
                    <a:bodyPr/>
                    <a:lstStyle/>
                    <a:p>
                      <a:pPr algn="ctr" fontAlgn="b"/>
                      <a:r>
                        <a:rPr lang="en-US" sz="1400" u="none" strike="noStrike" dirty="0">
                          <a:effectLst/>
                        </a:rPr>
                        <a:t>63.20%</a:t>
                      </a:r>
                      <a:endParaRPr lang="en-US" sz="1400" b="1" i="0" u="none" strike="noStrike" dirty="0">
                        <a:solidFill>
                          <a:srgbClr val="000000"/>
                        </a:solidFill>
                        <a:effectLst/>
                        <a:latin typeface="Aptos" panose="020B0004020202020204" pitchFamily="34" charset="0"/>
                      </a:endParaRPr>
                    </a:p>
                  </a:txBody>
                  <a:tcPr marL="6949" marR="6949" marT="6949" marB="0" anchor="b"/>
                </a:tc>
                <a:tc>
                  <a:txBody>
                    <a:bodyPr/>
                    <a:lstStyle/>
                    <a:p>
                      <a:pPr algn="ctr" fontAlgn="b"/>
                      <a:r>
                        <a:rPr lang="en-US" sz="1400" u="none" strike="noStrike">
                          <a:effectLst/>
                        </a:rPr>
                        <a:t>61</a:t>
                      </a:r>
                      <a:endParaRPr lang="en-US" sz="1400" b="1" i="0" u="none" strike="noStrike">
                        <a:solidFill>
                          <a:srgbClr val="000000"/>
                        </a:solidFill>
                        <a:effectLst/>
                        <a:latin typeface="Aptos" panose="020B0004020202020204" pitchFamily="34" charset="0"/>
                      </a:endParaRPr>
                    </a:p>
                  </a:txBody>
                  <a:tcPr marL="6949" marR="6949" marT="6949" marB="0" anchor="b"/>
                </a:tc>
                <a:tc>
                  <a:txBody>
                    <a:bodyPr/>
                    <a:lstStyle/>
                    <a:p>
                      <a:pPr algn="ctr" fontAlgn="b"/>
                      <a:r>
                        <a:rPr lang="en-US" sz="1400" u="none" strike="noStrike">
                          <a:effectLst/>
                        </a:rPr>
                        <a:t>28.80%</a:t>
                      </a:r>
                      <a:endParaRPr lang="en-US" sz="1400" b="1" i="0" u="none" strike="noStrike">
                        <a:solidFill>
                          <a:srgbClr val="000000"/>
                        </a:solidFill>
                        <a:effectLst/>
                        <a:latin typeface="Aptos" panose="020B0004020202020204" pitchFamily="34" charset="0"/>
                      </a:endParaRPr>
                    </a:p>
                  </a:txBody>
                  <a:tcPr marL="6949" marR="6949" marT="6949" marB="0" anchor="b"/>
                </a:tc>
                <a:tc>
                  <a:txBody>
                    <a:bodyPr/>
                    <a:lstStyle/>
                    <a:p>
                      <a:pPr algn="ctr" fontAlgn="b"/>
                      <a:r>
                        <a:rPr lang="en-US" sz="1400" u="none" strike="noStrike">
                          <a:effectLst/>
                        </a:rPr>
                        <a:t>13</a:t>
                      </a:r>
                      <a:endParaRPr lang="en-US" sz="1400" b="1" i="0" u="none" strike="noStrike">
                        <a:solidFill>
                          <a:srgbClr val="000000"/>
                        </a:solidFill>
                        <a:effectLst/>
                        <a:latin typeface="Aptos" panose="020B0004020202020204" pitchFamily="34" charset="0"/>
                      </a:endParaRPr>
                    </a:p>
                  </a:txBody>
                  <a:tcPr marL="6949" marR="6949" marT="6949" marB="0" anchor="b"/>
                </a:tc>
                <a:tc>
                  <a:txBody>
                    <a:bodyPr/>
                    <a:lstStyle/>
                    <a:p>
                      <a:pPr algn="ctr" fontAlgn="b"/>
                      <a:r>
                        <a:rPr lang="en-US" sz="1400" u="none" strike="noStrike">
                          <a:effectLst/>
                        </a:rPr>
                        <a:t>6.10%</a:t>
                      </a:r>
                      <a:endParaRPr lang="en-US" sz="1400" b="1" i="0" u="none" strike="noStrike">
                        <a:solidFill>
                          <a:srgbClr val="000000"/>
                        </a:solidFill>
                        <a:effectLst/>
                        <a:latin typeface="Aptos" panose="020B0004020202020204" pitchFamily="34" charset="0"/>
                      </a:endParaRPr>
                    </a:p>
                  </a:txBody>
                  <a:tcPr marL="6949" marR="6949" marT="6949" marB="0" anchor="b"/>
                </a:tc>
                <a:tc>
                  <a:txBody>
                    <a:bodyPr/>
                    <a:lstStyle/>
                    <a:p>
                      <a:pPr algn="ctr" fontAlgn="b"/>
                      <a:r>
                        <a:rPr lang="en-US" sz="1400" u="none" strike="noStrike">
                          <a:effectLst/>
                        </a:rPr>
                        <a:t>4</a:t>
                      </a:r>
                      <a:endParaRPr lang="en-US" sz="1400" b="1" i="0" u="none" strike="noStrike">
                        <a:solidFill>
                          <a:srgbClr val="000000"/>
                        </a:solidFill>
                        <a:effectLst/>
                        <a:latin typeface="Aptos" panose="020B0004020202020204" pitchFamily="34" charset="0"/>
                      </a:endParaRPr>
                    </a:p>
                  </a:txBody>
                  <a:tcPr marL="6949" marR="6949" marT="6949" marB="0" anchor="b"/>
                </a:tc>
                <a:tc>
                  <a:txBody>
                    <a:bodyPr/>
                    <a:lstStyle/>
                    <a:p>
                      <a:pPr algn="ctr" fontAlgn="b"/>
                      <a:r>
                        <a:rPr lang="en-US" sz="1400" u="none" strike="noStrike">
                          <a:effectLst/>
                        </a:rPr>
                        <a:t>1.90%</a:t>
                      </a:r>
                      <a:endParaRPr lang="en-US" sz="1400" b="1" i="0" u="none" strike="noStrike">
                        <a:solidFill>
                          <a:srgbClr val="000000"/>
                        </a:solidFill>
                        <a:effectLst/>
                        <a:latin typeface="Aptos" panose="020B0004020202020204" pitchFamily="34" charset="0"/>
                      </a:endParaRPr>
                    </a:p>
                  </a:txBody>
                  <a:tcPr marL="6949" marR="6949" marT="6949" marB="0" anchor="b"/>
                </a:tc>
                <a:tc>
                  <a:txBody>
                    <a:bodyPr/>
                    <a:lstStyle/>
                    <a:p>
                      <a:pPr algn="ctr" fontAlgn="b"/>
                      <a:r>
                        <a:rPr lang="en-US" sz="1400" u="none" strike="noStrike">
                          <a:effectLst/>
                        </a:rPr>
                        <a:t>17</a:t>
                      </a:r>
                      <a:endParaRPr lang="en-US" sz="1400" b="1" i="0" u="none" strike="noStrike">
                        <a:solidFill>
                          <a:srgbClr val="000000"/>
                        </a:solidFill>
                        <a:effectLst/>
                        <a:latin typeface="Aptos" panose="020B0004020202020204" pitchFamily="34" charset="0"/>
                      </a:endParaRPr>
                    </a:p>
                  </a:txBody>
                  <a:tcPr marL="6949" marR="6949" marT="6949" marB="0" anchor="b"/>
                </a:tc>
                <a:tc>
                  <a:txBody>
                    <a:bodyPr/>
                    <a:lstStyle/>
                    <a:p>
                      <a:pPr algn="ctr" fontAlgn="b"/>
                      <a:r>
                        <a:rPr lang="en-US" sz="1400" u="none" strike="noStrike">
                          <a:effectLst/>
                        </a:rPr>
                        <a:t>8.00% </a:t>
                      </a:r>
                      <a:endParaRPr lang="en-US" sz="1400" b="1" i="0" u="none" strike="noStrike">
                        <a:solidFill>
                          <a:srgbClr val="000000"/>
                        </a:solidFill>
                        <a:effectLst/>
                        <a:latin typeface="Aptos" panose="020B0004020202020204" pitchFamily="34" charset="0"/>
                      </a:endParaRPr>
                    </a:p>
                  </a:txBody>
                  <a:tcPr marL="6949" marR="6949" marT="6949" marB="0" anchor="b"/>
                </a:tc>
                <a:extLst>
                  <a:ext uri="{0D108BD9-81ED-4DB2-BD59-A6C34878D82A}">
                    <a16:rowId xmlns:a16="http://schemas.microsoft.com/office/drawing/2014/main" val="707886207"/>
                  </a:ext>
                </a:extLst>
              </a:tr>
              <a:tr h="284161">
                <a:tc>
                  <a:txBody>
                    <a:bodyPr/>
                    <a:lstStyle/>
                    <a:p>
                      <a:pPr algn="l" fontAlgn="b"/>
                      <a:endParaRPr lang="en-US" sz="800" b="0" i="0" u="none" strike="noStrike">
                        <a:solidFill>
                          <a:srgbClr val="000000"/>
                        </a:solidFill>
                        <a:effectLst/>
                        <a:latin typeface="Aptos Narrow" panose="020B0004020202020204" pitchFamily="34" charset="0"/>
                      </a:endParaRPr>
                    </a:p>
                  </a:txBody>
                  <a:tcPr marL="6949" marR="6949" marT="6949" marB="0" anchor="b"/>
                </a:tc>
                <a:tc>
                  <a:txBody>
                    <a:bodyPr/>
                    <a:lstStyle/>
                    <a:p>
                      <a:pPr algn="l" fontAlgn="b"/>
                      <a:endParaRPr lang="en-US" sz="800" b="0" i="0" u="none" strike="noStrike">
                        <a:solidFill>
                          <a:srgbClr val="000000"/>
                        </a:solidFill>
                        <a:effectLst/>
                        <a:latin typeface="Aptos Narrow" panose="020B0004020202020204" pitchFamily="34" charset="0"/>
                      </a:endParaRPr>
                    </a:p>
                  </a:txBody>
                  <a:tcPr marL="6949" marR="6949" marT="6949" marB="0" anchor="b"/>
                </a:tc>
                <a:tc>
                  <a:txBody>
                    <a:bodyPr/>
                    <a:lstStyle/>
                    <a:p>
                      <a:pPr algn="l" fontAlgn="b"/>
                      <a:endParaRPr lang="en-US" sz="1400" b="0" i="0" u="none" strike="noStrike">
                        <a:solidFill>
                          <a:srgbClr val="000000"/>
                        </a:solidFill>
                        <a:effectLst/>
                        <a:latin typeface="Aptos Narrow" panose="020B0004020202020204" pitchFamily="34" charset="0"/>
                      </a:endParaRPr>
                    </a:p>
                  </a:txBody>
                  <a:tcPr marL="6949" marR="6949" marT="6949" marB="0" anchor="b"/>
                </a:tc>
                <a:tc>
                  <a:txBody>
                    <a:bodyPr/>
                    <a:lstStyle/>
                    <a:p>
                      <a:pPr algn="l" fontAlgn="b"/>
                      <a:endParaRPr lang="en-US" sz="1400" b="0" i="0" u="none" strike="noStrike">
                        <a:solidFill>
                          <a:srgbClr val="000000"/>
                        </a:solidFill>
                        <a:effectLst/>
                        <a:latin typeface="Aptos Narrow" panose="020B0004020202020204" pitchFamily="34" charset="0"/>
                      </a:endParaRPr>
                    </a:p>
                  </a:txBody>
                  <a:tcPr marL="6949" marR="6949" marT="6949" marB="0" anchor="b"/>
                </a:tc>
                <a:tc>
                  <a:txBody>
                    <a:bodyPr/>
                    <a:lstStyle/>
                    <a:p>
                      <a:pPr algn="l" fontAlgn="b"/>
                      <a:endParaRPr lang="en-US" sz="1400" b="0" i="0" u="none" strike="noStrike">
                        <a:solidFill>
                          <a:srgbClr val="000000"/>
                        </a:solidFill>
                        <a:effectLst/>
                        <a:latin typeface="Aptos Narrow" panose="020B0004020202020204" pitchFamily="34" charset="0"/>
                      </a:endParaRPr>
                    </a:p>
                  </a:txBody>
                  <a:tcPr marL="6949" marR="6949" marT="6949" marB="0" anchor="b"/>
                </a:tc>
                <a:tc>
                  <a:txBody>
                    <a:bodyPr/>
                    <a:lstStyle/>
                    <a:p>
                      <a:pPr algn="l" fontAlgn="b"/>
                      <a:endParaRPr lang="en-US" sz="1400" b="0" i="0" u="none" strike="noStrike">
                        <a:solidFill>
                          <a:srgbClr val="000000"/>
                        </a:solidFill>
                        <a:effectLst/>
                        <a:latin typeface="Aptos Narrow" panose="020B0004020202020204" pitchFamily="34" charset="0"/>
                      </a:endParaRPr>
                    </a:p>
                  </a:txBody>
                  <a:tcPr marL="6949" marR="6949" marT="6949" marB="0" anchor="b"/>
                </a:tc>
                <a:tc>
                  <a:txBody>
                    <a:bodyPr/>
                    <a:lstStyle/>
                    <a:p>
                      <a:pPr algn="l" fontAlgn="b"/>
                      <a:endParaRPr lang="en-US" sz="1400" b="0" i="0" u="none" strike="noStrike">
                        <a:solidFill>
                          <a:srgbClr val="000000"/>
                        </a:solidFill>
                        <a:effectLst/>
                        <a:latin typeface="Aptos Narrow" panose="020B0004020202020204" pitchFamily="34" charset="0"/>
                      </a:endParaRPr>
                    </a:p>
                  </a:txBody>
                  <a:tcPr marL="6949" marR="6949" marT="6949" marB="0" anchor="b"/>
                </a:tc>
                <a:tc>
                  <a:txBody>
                    <a:bodyPr/>
                    <a:lstStyle/>
                    <a:p>
                      <a:pPr algn="l" fontAlgn="b"/>
                      <a:endParaRPr lang="en-US" sz="1400" b="0" i="0" u="none" strike="noStrike">
                        <a:solidFill>
                          <a:srgbClr val="000000"/>
                        </a:solidFill>
                        <a:effectLst/>
                        <a:latin typeface="Aptos Narrow" panose="020B0004020202020204" pitchFamily="34" charset="0"/>
                      </a:endParaRPr>
                    </a:p>
                  </a:txBody>
                  <a:tcPr marL="6949" marR="6949" marT="6949" marB="0" anchor="b"/>
                </a:tc>
                <a:tc>
                  <a:txBody>
                    <a:bodyPr/>
                    <a:lstStyle/>
                    <a:p>
                      <a:pPr algn="l" fontAlgn="b"/>
                      <a:endParaRPr lang="en-US" sz="1400" b="0" i="0" u="none" strike="noStrike">
                        <a:solidFill>
                          <a:srgbClr val="000000"/>
                        </a:solidFill>
                        <a:effectLst/>
                        <a:latin typeface="Aptos Narrow" panose="020B0004020202020204" pitchFamily="34" charset="0"/>
                      </a:endParaRPr>
                    </a:p>
                  </a:txBody>
                  <a:tcPr marL="6949" marR="6949" marT="6949" marB="0" anchor="b"/>
                </a:tc>
                <a:tc>
                  <a:txBody>
                    <a:bodyPr/>
                    <a:lstStyle/>
                    <a:p>
                      <a:pPr algn="l" fontAlgn="b"/>
                      <a:endParaRPr lang="en-US" sz="1400" b="0" i="0" u="none" strike="noStrike">
                        <a:solidFill>
                          <a:srgbClr val="000000"/>
                        </a:solidFill>
                        <a:effectLst/>
                        <a:latin typeface="Aptos Narrow" panose="020B0004020202020204" pitchFamily="34" charset="0"/>
                      </a:endParaRPr>
                    </a:p>
                  </a:txBody>
                  <a:tcPr marL="6949" marR="6949" marT="6949" marB="0" anchor="b"/>
                </a:tc>
                <a:tc>
                  <a:txBody>
                    <a:bodyPr/>
                    <a:lstStyle/>
                    <a:p>
                      <a:pPr algn="l" fontAlgn="b"/>
                      <a:endParaRPr lang="en-US" sz="1400" b="0" i="0" u="none" strike="noStrike">
                        <a:solidFill>
                          <a:srgbClr val="000000"/>
                        </a:solidFill>
                        <a:effectLst/>
                        <a:latin typeface="Aptos Narrow" panose="020B0004020202020204" pitchFamily="34" charset="0"/>
                      </a:endParaRPr>
                    </a:p>
                  </a:txBody>
                  <a:tcPr marL="6949" marR="6949" marT="6949" marB="0" anchor="b"/>
                </a:tc>
                <a:tc>
                  <a:txBody>
                    <a:bodyPr/>
                    <a:lstStyle/>
                    <a:p>
                      <a:pPr algn="l" fontAlgn="b"/>
                      <a:endParaRPr lang="en-US" sz="1400" b="0" i="0" u="none" strike="noStrike">
                        <a:solidFill>
                          <a:srgbClr val="000000"/>
                        </a:solidFill>
                        <a:effectLst/>
                        <a:latin typeface="Aptos Narrow" panose="020B0004020202020204" pitchFamily="34" charset="0"/>
                      </a:endParaRPr>
                    </a:p>
                  </a:txBody>
                  <a:tcPr marL="6949" marR="6949" marT="6949" marB="0" anchor="b"/>
                </a:tc>
                <a:tc>
                  <a:txBody>
                    <a:bodyPr/>
                    <a:lstStyle/>
                    <a:p>
                      <a:pPr algn="l" fontAlgn="b"/>
                      <a:endParaRPr lang="en-US" sz="1400" b="0" i="0" u="none" strike="noStrike">
                        <a:solidFill>
                          <a:srgbClr val="000000"/>
                        </a:solidFill>
                        <a:effectLst/>
                        <a:latin typeface="Aptos Narrow" panose="020B0004020202020204" pitchFamily="34" charset="0"/>
                      </a:endParaRPr>
                    </a:p>
                  </a:txBody>
                  <a:tcPr marL="6949" marR="6949" marT="6949" marB="0" anchor="b"/>
                </a:tc>
                <a:tc>
                  <a:txBody>
                    <a:bodyPr/>
                    <a:lstStyle/>
                    <a:p>
                      <a:pPr algn="l" fontAlgn="b"/>
                      <a:endParaRPr lang="en-US" sz="1400" b="0" i="0" u="none" strike="noStrike">
                        <a:solidFill>
                          <a:srgbClr val="000000"/>
                        </a:solidFill>
                        <a:effectLst/>
                        <a:latin typeface="Aptos Narrow" panose="020B0004020202020204" pitchFamily="34" charset="0"/>
                      </a:endParaRPr>
                    </a:p>
                  </a:txBody>
                  <a:tcPr marL="6949" marR="6949" marT="6949" marB="0" anchor="b"/>
                </a:tc>
                <a:tc>
                  <a:txBody>
                    <a:bodyPr/>
                    <a:lstStyle/>
                    <a:p>
                      <a:pPr algn="l" fontAlgn="b"/>
                      <a:endParaRPr lang="en-US" sz="1400" b="0" i="0" u="none" strike="noStrike">
                        <a:solidFill>
                          <a:srgbClr val="000000"/>
                        </a:solidFill>
                        <a:effectLst/>
                        <a:latin typeface="Aptos Narrow" panose="020B0004020202020204" pitchFamily="34" charset="0"/>
                      </a:endParaRPr>
                    </a:p>
                  </a:txBody>
                  <a:tcPr marL="6949" marR="6949" marT="6949" marB="0" anchor="b"/>
                </a:tc>
                <a:tc>
                  <a:txBody>
                    <a:bodyPr/>
                    <a:lstStyle/>
                    <a:p>
                      <a:pPr algn="l" fontAlgn="b"/>
                      <a:endParaRPr lang="en-US" sz="1400" b="0" i="0" u="none" strike="noStrike" dirty="0">
                        <a:solidFill>
                          <a:srgbClr val="000000"/>
                        </a:solidFill>
                        <a:effectLst/>
                        <a:latin typeface="Aptos Narrow" panose="020B0004020202020204" pitchFamily="34" charset="0"/>
                      </a:endParaRPr>
                    </a:p>
                  </a:txBody>
                  <a:tcPr marL="6949" marR="6949" marT="6949" marB="0" anchor="b"/>
                </a:tc>
                <a:tc>
                  <a:txBody>
                    <a:bodyPr/>
                    <a:lstStyle/>
                    <a:p>
                      <a:pPr algn="l" fontAlgn="b"/>
                      <a:endParaRPr lang="en-US" sz="1400" b="0" i="0" u="none" strike="noStrike">
                        <a:solidFill>
                          <a:srgbClr val="000000"/>
                        </a:solidFill>
                        <a:effectLst/>
                        <a:latin typeface="Aptos Narrow" panose="020B0004020202020204" pitchFamily="34" charset="0"/>
                      </a:endParaRPr>
                    </a:p>
                  </a:txBody>
                  <a:tcPr marL="6949" marR="6949" marT="6949" marB="0" anchor="b"/>
                </a:tc>
                <a:tc>
                  <a:txBody>
                    <a:bodyPr/>
                    <a:lstStyle/>
                    <a:p>
                      <a:pPr algn="l" fontAlgn="b"/>
                      <a:endParaRPr lang="en-US" sz="1400" b="0" i="0" u="none" strike="noStrike">
                        <a:solidFill>
                          <a:srgbClr val="000000"/>
                        </a:solidFill>
                        <a:effectLst/>
                        <a:latin typeface="Aptos Narrow" panose="020B0004020202020204" pitchFamily="34" charset="0"/>
                      </a:endParaRPr>
                    </a:p>
                  </a:txBody>
                  <a:tcPr marL="6949" marR="6949" marT="6949" marB="0" anchor="b"/>
                </a:tc>
                <a:tc>
                  <a:txBody>
                    <a:bodyPr/>
                    <a:lstStyle/>
                    <a:p>
                      <a:pPr algn="l" fontAlgn="b"/>
                      <a:endParaRPr lang="en-US" sz="1400" b="0" i="0" u="none" strike="noStrike">
                        <a:solidFill>
                          <a:srgbClr val="000000"/>
                        </a:solidFill>
                        <a:effectLst/>
                        <a:latin typeface="Aptos Narrow" panose="020B0004020202020204" pitchFamily="34" charset="0"/>
                      </a:endParaRPr>
                    </a:p>
                  </a:txBody>
                  <a:tcPr marL="6949" marR="6949" marT="6949" marB="0" anchor="b"/>
                </a:tc>
                <a:tc>
                  <a:txBody>
                    <a:bodyPr/>
                    <a:lstStyle/>
                    <a:p>
                      <a:pPr algn="l" fontAlgn="b"/>
                      <a:endParaRPr lang="en-US" sz="1400" b="0" i="0" u="none" strike="noStrike">
                        <a:solidFill>
                          <a:srgbClr val="000000"/>
                        </a:solidFill>
                        <a:effectLst/>
                        <a:latin typeface="Aptos Narrow" panose="020B0004020202020204" pitchFamily="34" charset="0"/>
                      </a:endParaRPr>
                    </a:p>
                  </a:txBody>
                  <a:tcPr marL="6949" marR="6949" marT="6949" marB="0" anchor="b"/>
                </a:tc>
                <a:tc>
                  <a:txBody>
                    <a:bodyPr/>
                    <a:lstStyle/>
                    <a:p>
                      <a:pPr algn="l" fontAlgn="b"/>
                      <a:endParaRPr lang="en-US" sz="1400" b="0" i="0" u="none" strike="noStrike">
                        <a:solidFill>
                          <a:srgbClr val="000000"/>
                        </a:solidFill>
                        <a:effectLst/>
                        <a:latin typeface="Aptos Narrow" panose="020B0004020202020204" pitchFamily="34" charset="0"/>
                      </a:endParaRPr>
                    </a:p>
                  </a:txBody>
                  <a:tcPr marL="6949" marR="6949" marT="6949" marB="0" anchor="b"/>
                </a:tc>
                <a:tc>
                  <a:txBody>
                    <a:bodyPr/>
                    <a:lstStyle/>
                    <a:p>
                      <a:pPr algn="l" fontAlgn="b"/>
                      <a:endParaRPr lang="en-US" sz="1400" b="0" i="0" u="none" strike="noStrike">
                        <a:solidFill>
                          <a:srgbClr val="000000"/>
                        </a:solidFill>
                        <a:effectLst/>
                        <a:latin typeface="Aptos Narrow" panose="020B0004020202020204" pitchFamily="34" charset="0"/>
                      </a:endParaRPr>
                    </a:p>
                  </a:txBody>
                  <a:tcPr marL="6949" marR="6949" marT="6949" marB="0" anchor="b"/>
                </a:tc>
                <a:extLst>
                  <a:ext uri="{0D108BD9-81ED-4DB2-BD59-A6C34878D82A}">
                    <a16:rowId xmlns:a16="http://schemas.microsoft.com/office/drawing/2014/main" val="103563059"/>
                  </a:ext>
                </a:extLst>
              </a:tr>
              <a:tr h="284161">
                <a:tc>
                  <a:txBody>
                    <a:bodyPr/>
                    <a:lstStyle/>
                    <a:p>
                      <a:pPr algn="l" fontAlgn="b"/>
                      <a:endParaRPr lang="en-US" sz="800" b="0" i="0" u="none" strike="noStrike">
                        <a:solidFill>
                          <a:srgbClr val="000000"/>
                        </a:solidFill>
                        <a:effectLst/>
                        <a:latin typeface="Aptos Narrow" panose="020B0004020202020204" pitchFamily="34" charset="0"/>
                      </a:endParaRPr>
                    </a:p>
                  </a:txBody>
                  <a:tcPr marL="6949" marR="6949" marT="6949" marB="0" anchor="b"/>
                </a:tc>
                <a:tc>
                  <a:txBody>
                    <a:bodyPr/>
                    <a:lstStyle/>
                    <a:p>
                      <a:pPr algn="l" fontAlgn="b"/>
                      <a:endParaRPr lang="en-US" sz="800" b="0" i="0" u="none" strike="noStrike">
                        <a:solidFill>
                          <a:srgbClr val="000000"/>
                        </a:solidFill>
                        <a:effectLst/>
                        <a:latin typeface="Aptos Narrow" panose="020B0004020202020204" pitchFamily="34" charset="0"/>
                      </a:endParaRPr>
                    </a:p>
                  </a:txBody>
                  <a:tcPr marL="6949" marR="6949" marT="6949" marB="0" anchor="b"/>
                </a:tc>
                <a:tc>
                  <a:txBody>
                    <a:bodyPr/>
                    <a:lstStyle/>
                    <a:p>
                      <a:pPr algn="l" fontAlgn="b"/>
                      <a:endParaRPr lang="en-US" sz="1400" b="0" i="0" u="none" strike="noStrike">
                        <a:solidFill>
                          <a:srgbClr val="000000"/>
                        </a:solidFill>
                        <a:effectLst/>
                        <a:latin typeface="Aptos Narrow" panose="020B0004020202020204" pitchFamily="34" charset="0"/>
                      </a:endParaRPr>
                    </a:p>
                  </a:txBody>
                  <a:tcPr marL="6949" marR="6949" marT="6949" marB="0" anchor="b"/>
                </a:tc>
                <a:tc>
                  <a:txBody>
                    <a:bodyPr/>
                    <a:lstStyle/>
                    <a:p>
                      <a:pPr algn="l" fontAlgn="b"/>
                      <a:endParaRPr lang="en-US" sz="1400" b="0" i="0" u="none" strike="noStrike">
                        <a:solidFill>
                          <a:srgbClr val="000000"/>
                        </a:solidFill>
                        <a:effectLst/>
                        <a:latin typeface="Aptos Narrow" panose="020B0004020202020204" pitchFamily="34" charset="0"/>
                      </a:endParaRPr>
                    </a:p>
                  </a:txBody>
                  <a:tcPr marL="6949" marR="6949" marT="6949" marB="0" anchor="b"/>
                </a:tc>
                <a:tc>
                  <a:txBody>
                    <a:bodyPr/>
                    <a:lstStyle/>
                    <a:p>
                      <a:pPr algn="l" fontAlgn="b"/>
                      <a:endParaRPr lang="en-US" sz="1400" b="0" i="0" u="none" strike="noStrike">
                        <a:solidFill>
                          <a:srgbClr val="000000"/>
                        </a:solidFill>
                        <a:effectLst/>
                        <a:latin typeface="Aptos Narrow" panose="020B0004020202020204" pitchFamily="34" charset="0"/>
                      </a:endParaRPr>
                    </a:p>
                  </a:txBody>
                  <a:tcPr marL="6949" marR="6949" marT="6949" marB="0" anchor="b"/>
                </a:tc>
                <a:tc>
                  <a:txBody>
                    <a:bodyPr/>
                    <a:lstStyle/>
                    <a:p>
                      <a:pPr algn="l" fontAlgn="b"/>
                      <a:endParaRPr lang="en-US" sz="1400" b="0" i="0" u="none" strike="noStrike">
                        <a:solidFill>
                          <a:srgbClr val="000000"/>
                        </a:solidFill>
                        <a:effectLst/>
                        <a:latin typeface="Aptos Narrow" panose="020B0004020202020204" pitchFamily="34" charset="0"/>
                      </a:endParaRPr>
                    </a:p>
                  </a:txBody>
                  <a:tcPr marL="6949" marR="6949" marT="6949" marB="0" anchor="b"/>
                </a:tc>
                <a:tc>
                  <a:txBody>
                    <a:bodyPr/>
                    <a:lstStyle/>
                    <a:p>
                      <a:pPr algn="l" fontAlgn="b"/>
                      <a:endParaRPr lang="en-US" sz="1400" b="0" i="0" u="none" strike="noStrike">
                        <a:solidFill>
                          <a:srgbClr val="000000"/>
                        </a:solidFill>
                        <a:effectLst/>
                        <a:latin typeface="Aptos Narrow" panose="020B0004020202020204" pitchFamily="34" charset="0"/>
                      </a:endParaRPr>
                    </a:p>
                  </a:txBody>
                  <a:tcPr marL="6949" marR="6949" marT="6949" marB="0" anchor="b"/>
                </a:tc>
                <a:tc>
                  <a:txBody>
                    <a:bodyPr/>
                    <a:lstStyle/>
                    <a:p>
                      <a:pPr algn="l" fontAlgn="b"/>
                      <a:endParaRPr lang="en-US" sz="1400" b="0" i="0" u="none" strike="noStrike">
                        <a:solidFill>
                          <a:srgbClr val="000000"/>
                        </a:solidFill>
                        <a:effectLst/>
                        <a:latin typeface="Aptos Narrow" panose="020B0004020202020204" pitchFamily="34" charset="0"/>
                      </a:endParaRPr>
                    </a:p>
                  </a:txBody>
                  <a:tcPr marL="6949" marR="6949" marT="6949" marB="0" anchor="b"/>
                </a:tc>
                <a:tc>
                  <a:txBody>
                    <a:bodyPr/>
                    <a:lstStyle/>
                    <a:p>
                      <a:pPr algn="l" fontAlgn="b"/>
                      <a:endParaRPr lang="en-US" sz="1400" b="0" i="0" u="none" strike="noStrike">
                        <a:solidFill>
                          <a:srgbClr val="000000"/>
                        </a:solidFill>
                        <a:effectLst/>
                        <a:latin typeface="Aptos Narrow" panose="020B0004020202020204" pitchFamily="34" charset="0"/>
                      </a:endParaRPr>
                    </a:p>
                  </a:txBody>
                  <a:tcPr marL="6949" marR="6949" marT="6949" marB="0" anchor="b"/>
                </a:tc>
                <a:tc>
                  <a:txBody>
                    <a:bodyPr/>
                    <a:lstStyle/>
                    <a:p>
                      <a:pPr algn="l" fontAlgn="b"/>
                      <a:endParaRPr lang="en-US" sz="1400" b="0" i="0" u="none" strike="noStrike">
                        <a:solidFill>
                          <a:srgbClr val="000000"/>
                        </a:solidFill>
                        <a:effectLst/>
                        <a:latin typeface="Aptos Narrow" panose="020B0004020202020204" pitchFamily="34" charset="0"/>
                      </a:endParaRPr>
                    </a:p>
                  </a:txBody>
                  <a:tcPr marL="6949" marR="6949" marT="6949" marB="0" anchor="b"/>
                </a:tc>
                <a:tc>
                  <a:txBody>
                    <a:bodyPr/>
                    <a:lstStyle/>
                    <a:p>
                      <a:pPr algn="l" fontAlgn="b"/>
                      <a:endParaRPr lang="en-US" sz="1400" b="0" i="0" u="none" strike="noStrike">
                        <a:solidFill>
                          <a:srgbClr val="000000"/>
                        </a:solidFill>
                        <a:effectLst/>
                        <a:latin typeface="Aptos Narrow" panose="020B0004020202020204" pitchFamily="34" charset="0"/>
                      </a:endParaRPr>
                    </a:p>
                  </a:txBody>
                  <a:tcPr marL="6949" marR="6949" marT="6949" marB="0" anchor="b"/>
                </a:tc>
                <a:tc>
                  <a:txBody>
                    <a:bodyPr/>
                    <a:lstStyle/>
                    <a:p>
                      <a:pPr algn="l" fontAlgn="b"/>
                      <a:endParaRPr lang="en-US" sz="1400" b="0" i="0" u="none" strike="noStrike">
                        <a:solidFill>
                          <a:srgbClr val="000000"/>
                        </a:solidFill>
                        <a:effectLst/>
                        <a:latin typeface="Aptos Narrow" panose="020B0004020202020204" pitchFamily="34" charset="0"/>
                      </a:endParaRPr>
                    </a:p>
                  </a:txBody>
                  <a:tcPr marL="6949" marR="6949" marT="6949" marB="0" anchor="b"/>
                </a:tc>
                <a:tc>
                  <a:txBody>
                    <a:bodyPr/>
                    <a:lstStyle/>
                    <a:p>
                      <a:pPr algn="l" fontAlgn="b"/>
                      <a:endParaRPr lang="en-US" sz="1400" b="0" i="0" u="none" strike="noStrike">
                        <a:solidFill>
                          <a:srgbClr val="000000"/>
                        </a:solidFill>
                        <a:effectLst/>
                        <a:latin typeface="Aptos Narrow" panose="020B0004020202020204" pitchFamily="34" charset="0"/>
                      </a:endParaRPr>
                    </a:p>
                  </a:txBody>
                  <a:tcPr marL="6949" marR="6949" marT="6949" marB="0" anchor="b"/>
                </a:tc>
                <a:tc>
                  <a:txBody>
                    <a:bodyPr/>
                    <a:lstStyle/>
                    <a:p>
                      <a:pPr algn="l" fontAlgn="b"/>
                      <a:endParaRPr lang="en-US" sz="1400" b="0" i="0" u="none" strike="noStrike">
                        <a:solidFill>
                          <a:srgbClr val="000000"/>
                        </a:solidFill>
                        <a:effectLst/>
                        <a:latin typeface="Aptos Narrow" panose="020B0004020202020204" pitchFamily="34" charset="0"/>
                      </a:endParaRPr>
                    </a:p>
                  </a:txBody>
                  <a:tcPr marL="6949" marR="6949" marT="6949" marB="0" anchor="b"/>
                </a:tc>
                <a:tc>
                  <a:txBody>
                    <a:bodyPr/>
                    <a:lstStyle/>
                    <a:p>
                      <a:pPr algn="l" fontAlgn="b"/>
                      <a:endParaRPr lang="en-US" sz="1400" b="0" i="0" u="none" strike="noStrike">
                        <a:solidFill>
                          <a:srgbClr val="000000"/>
                        </a:solidFill>
                        <a:effectLst/>
                        <a:latin typeface="Aptos Narrow" panose="020B0004020202020204" pitchFamily="34" charset="0"/>
                      </a:endParaRPr>
                    </a:p>
                  </a:txBody>
                  <a:tcPr marL="6949" marR="6949" marT="6949" marB="0" anchor="b"/>
                </a:tc>
                <a:tc>
                  <a:txBody>
                    <a:bodyPr/>
                    <a:lstStyle/>
                    <a:p>
                      <a:pPr algn="l" fontAlgn="b"/>
                      <a:endParaRPr lang="en-US" sz="1400" b="0" i="0" u="none" strike="noStrike">
                        <a:solidFill>
                          <a:srgbClr val="000000"/>
                        </a:solidFill>
                        <a:effectLst/>
                        <a:latin typeface="Aptos Narrow" panose="020B0004020202020204" pitchFamily="34" charset="0"/>
                      </a:endParaRPr>
                    </a:p>
                  </a:txBody>
                  <a:tcPr marL="6949" marR="6949" marT="6949" marB="0" anchor="b"/>
                </a:tc>
                <a:tc>
                  <a:txBody>
                    <a:bodyPr/>
                    <a:lstStyle/>
                    <a:p>
                      <a:pPr algn="l" fontAlgn="b"/>
                      <a:endParaRPr lang="en-US" sz="1400" b="0" i="0" u="none" strike="noStrike" dirty="0">
                        <a:solidFill>
                          <a:srgbClr val="000000"/>
                        </a:solidFill>
                        <a:effectLst/>
                        <a:latin typeface="Aptos Narrow" panose="020B0004020202020204" pitchFamily="34" charset="0"/>
                      </a:endParaRPr>
                    </a:p>
                  </a:txBody>
                  <a:tcPr marL="6949" marR="6949" marT="6949" marB="0" anchor="b"/>
                </a:tc>
                <a:tc>
                  <a:txBody>
                    <a:bodyPr/>
                    <a:lstStyle/>
                    <a:p>
                      <a:pPr algn="l" fontAlgn="b"/>
                      <a:endParaRPr lang="en-US" sz="1400" b="0" i="0" u="none" strike="noStrike">
                        <a:solidFill>
                          <a:srgbClr val="000000"/>
                        </a:solidFill>
                        <a:effectLst/>
                        <a:latin typeface="Aptos Narrow" panose="020B0004020202020204" pitchFamily="34" charset="0"/>
                      </a:endParaRPr>
                    </a:p>
                  </a:txBody>
                  <a:tcPr marL="6949" marR="6949" marT="6949" marB="0" anchor="b"/>
                </a:tc>
                <a:tc>
                  <a:txBody>
                    <a:bodyPr/>
                    <a:lstStyle/>
                    <a:p>
                      <a:pPr algn="l" fontAlgn="b"/>
                      <a:endParaRPr lang="en-US" sz="1400" b="0" i="0" u="none" strike="noStrike">
                        <a:solidFill>
                          <a:srgbClr val="000000"/>
                        </a:solidFill>
                        <a:effectLst/>
                        <a:latin typeface="Aptos Narrow" panose="020B0004020202020204" pitchFamily="34" charset="0"/>
                      </a:endParaRPr>
                    </a:p>
                  </a:txBody>
                  <a:tcPr marL="6949" marR="6949" marT="6949" marB="0" anchor="b"/>
                </a:tc>
                <a:tc>
                  <a:txBody>
                    <a:bodyPr/>
                    <a:lstStyle/>
                    <a:p>
                      <a:pPr algn="l" fontAlgn="b"/>
                      <a:endParaRPr lang="en-US" sz="1400" b="0" i="0" u="none" strike="noStrike">
                        <a:solidFill>
                          <a:srgbClr val="000000"/>
                        </a:solidFill>
                        <a:effectLst/>
                        <a:latin typeface="Aptos Narrow" panose="020B0004020202020204" pitchFamily="34" charset="0"/>
                      </a:endParaRPr>
                    </a:p>
                  </a:txBody>
                  <a:tcPr marL="6949" marR="6949" marT="6949" marB="0" anchor="b"/>
                </a:tc>
                <a:tc>
                  <a:txBody>
                    <a:bodyPr/>
                    <a:lstStyle/>
                    <a:p>
                      <a:pPr algn="l" fontAlgn="b"/>
                      <a:endParaRPr lang="en-US" sz="1400" b="0" i="0" u="none" strike="noStrike">
                        <a:solidFill>
                          <a:srgbClr val="000000"/>
                        </a:solidFill>
                        <a:effectLst/>
                        <a:latin typeface="Aptos Narrow" panose="020B0004020202020204" pitchFamily="34" charset="0"/>
                      </a:endParaRPr>
                    </a:p>
                  </a:txBody>
                  <a:tcPr marL="6949" marR="6949" marT="6949" marB="0" anchor="b"/>
                </a:tc>
                <a:tc>
                  <a:txBody>
                    <a:bodyPr/>
                    <a:lstStyle/>
                    <a:p>
                      <a:pPr algn="l" fontAlgn="b"/>
                      <a:endParaRPr lang="en-US" sz="1400" b="0" i="0" u="none" strike="noStrike">
                        <a:solidFill>
                          <a:srgbClr val="000000"/>
                        </a:solidFill>
                        <a:effectLst/>
                        <a:latin typeface="Aptos Narrow" panose="020B0004020202020204" pitchFamily="34" charset="0"/>
                      </a:endParaRPr>
                    </a:p>
                  </a:txBody>
                  <a:tcPr marL="6949" marR="6949" marT="6949" marB="0" anchor="b"/>
                </a:tc>
                <a:extLst>
                  <a:ext uri="{0D108BD9-81ED-4DB2-BD59-A6C34878D82A}">
                    <a16:rowId xmlns:a16="http://schemas.microsoft.com/office/drawing/2014/main" val="3978890321"/>
                  </a:ext>
                </a:extLst>
              </a:tr>
              <a:tr h="284161">
                <a:tc>
                  <a:txBody>
                    <a:bodyPr/>
                    <a:lstStyle/>
                    <a:p>
                      <a:pPr algn="l" fontAlgn="b"/>
                      <a:endParaRPr lang="en-US" sz="800" b="0" i="0" u="none" strike="noStrike">
                        <a:solidFill>
                          <a:srgbClr val="000000"/>
                        </a:solidFill>
                        <a:effectLst/>
                        <a:latin typeface="Aptos Narrow" panose="020B0004020202020204" pitchFamily="34" charset="0"/>
                      </a:endParaRPr>
                    </a:p>
                  </a:txBody>
                  <a:tcPr marL="6949" marR="6949" marT="6949" marB="0" anchor="b"/>
                </a:tc>
                <a:tc>
                  <a:txBody>
                    <a:bodyPr/>
                    <a:lstStyle/>
                    <a:p>
                      <a:pPr algn="l" fontAlgn="b"/>
                      <a:endParaRPr lang="en-US" sz="800" b="0" i="0" u="none" strike="noStrike">
                        <a:solidFill>
                          <a:srgbClr val="000000"/>
                        </a:solidFill>
                        <a:effectLst/>
                        <a:latin typeface="Aptos Narrow" panose="020B0004020202020204" pitchFamily="34" charset="0"/>
                      </a:endParaRPr>
                    </a:p>
                  </a:txBody>
                  <a:tcPr marL="6949" marR="6949" marT="6949" marB="0" anchor="b"/>
                </a:tc>
                <a:tc>
                  <a:txBody>
                    <a:bodyPr/>
                    <a:lstStyle/>
                    <a:p>
                      <a:pPr algn="l" fontAlgn="b"/>
                      <a:endParaRPr lang="en-US" sz="1400" b="0" i="0" u="none" strike="noStrike">
                        <a:solidFill>
                          <a:srgbClr val="000000"/>
                        </a:solidFill>
                        <a:effectLst/>
                        <a:latin typeface="Aptos Narrow" panose="020B0004020202020204" pitchFamily="34" charset="0"/>
                      </a:endParaRPr>
                    </a:p>
                  </a:txBody>
                  <a:tcPr marL="6949" marR="6949" marT="6949" marB="0" anchor="b"/>
                </a:tc>
                <a:tc>
                  <a:txBody>
                    <a:bodyPr/>
                    <a:lstStyle/>
                    <a:p>
                      <a:pPr algn="l" fontAlgn="b"/>
                      <a:endParaRPr lang="en-US" sz="1400" b="0" i="0" u="none" strike="noStrike">
                        <a:solidFill>
                          <a:srgbClr val="000000"/>
                        </a:solidFill>
                        <a:effectLst/>
                        <a:latin typeface="Aptos Narrow" panose="020B0004020202020204" pitchFamily="34" charset="0"/>
                      </a:endParaRPr>
                    </a:p>
                  </a:txBody>
                  <a:tcPr marL="6949" marR="6949" marT="6949" marB="0" anchor="b"/>
                </a:tc>
                <a:tc>
                  <a:txBody>
                    <a:bodyPr/>
                    <a:lstStyle/>
                    <a:p>
                      <a:pPr algn="l" fontAlgn="b"/>
                      <a:endParaRPr lang="en-US" sz="1400" b="0" i="0" u="none" strike="noStrike">
                        <a:solidFill>
                          <a:srgbClr val="000000"/>
                        </a:solidFill>
                        <a:effectLst/>
                        <a:latin typeface="Aptos Narrow" panose="020B0004020202020204" pitchFamily="34" charset="0"/>
                      </a:endParaRPr>
                    </a:p>
                  </a:txBody>
                  <a:tcPr marL="6949" marR="6949" marT="6949" marB="0" anchor="b"/>
                </a:tc>
                <a:tc>
                  <a:txBody>
                    <a:bodyPr/>
                    <a:lstStyle/>
                    <a:p>
                      <a:pPr algn="l" fontAlgn="b"/>
                      <a:endParaRPr lang="en-US" sz="1400" b="0" i="0" u="none" strike="noStrike">
                        <a:solidFill>
                          <a:srgbClr val="000000"/>
                        </a:solidFill>
                        <a:effectLst/>
                        <a:latin typeface="Aptos Narrow" panose="020B0004020202020204" pitchFamily="34" charset="0"/>
                      </a:endParaRPr>
                    </a:p>
                  </a:txBody>
                  <a:tcPr marL="6949" marR="6949" marT="6949" marB="0" anchor="b"/>
                </a:tc>
                <a:tc>
                  <a:txBody>
                    <a:bodyPr/>
                    <a:lstStyle/>
                    <a:p>
                      <a:pPr algn="l" fontAlgn="b"/>
                      <a:endParaRPr lang="en-US" sz="1400" b="0" i="0" u="none" strike="noStrike">
                        <a:solidFill>
                          <a:srgbClr val="000000"/>
                        </a:solidFill>
                        <a:effectLst/>
                        <a:latin typeface="Aptos Narrow" panose="020B0004020202020204" pitchFamily="34" charset="0"/>
                      </a:endParaRPr>
                    </a:p>
                  </a:txBody>
                  <a:tcPr marL="6949" marR="6949" marT="6949" marB="0" anchor="b"/>
                </a:tc>
                <a:tc>
                  <a:txBody>
                    <a:bodyPr/>
                    <a:lstStyle/>
                    <a:p>
                      <a:pPr algn="l" fontAlgn="b"/>
                      <a:endParaRPr lang="en-US" sz="1400" b="0" i="0" u="none" strike="noStrike">
                        <a:solidFill>
                          <a:srgbClr val="000000"/>
                        </a:solidFill>
                        <a:effectLst/>
                        <a:latin typeface="Aptos Narrow" panose="020B0004020202020204" pitchFamily="34" charset="0"/>
                      </a:endParaRPr>
                    </a:p>
                  </a:txBody>
                  <a:tcPr marL="6949" marR="6949" marT="6949" marB="0" anchor="b"/>
                </a:tc>
                <a:tc>
                  <a:txBody>
                    <a:bodyPr/>
                    <a:lstStyle/>
                    <a:p>
                      <a:pPr algn="l" fontAlgn="b"/>
                      <a:endParaRPr lang="en-US" sz="1400" b="0" i="0" u="none" strike="noStrike">
                        <a:solidFill>
                          <a:srgbClr val="000000"/>
                        </a:solidFill>
                        <a:effectLst/>
                        <a:latin typeface="Aptos Narrow" panose="020B0004020202020204" pitchFamily="34" charset="0"/>
                      </a:endParaRPr>
                    </a:p>
                  </a:txBody>
                  <a:tcPr marL="6949" marR="6949" marT="6949" marB="0" anchor="b"/>
                </a:tc>
                <a:tc>
                  <a:txBody>
                    <a:bodyPr/>
                    <a:lstStyle/>
                    <a:p>
                      <a:pPr algn="l" fontAlgn="b"/>
                      <a:endParaRPr lang="en-US" sz="1400" b="0" i="0" u="none" strike="noStrike">
                        <a:solidFill>
                          <a:srgbClr val="000000"/>
                        </a:solidFill>
                        <a:effectLst/>
                        <a:latin typeface="Aptos Narrow" panose="020B0004020202020204" pitchFamily="34" charset="0"/>
                      </a:endParaRPr>
                    </a:p>
                  </a:txBody>
                  <a:tcPr marL="6949" marR="6949" marT="6949" marB="0" anchor="b"/>
                </a:tc>
                <a:tc>
                  <a:txBody>
                    <a:bodyPr/>
                    <a:lstStyle/>
                    <a:p>
                      <a:pPr algn="l" fontAlgn="b"/>
                      <a:endParaRPr lang="en-US" sz="1400" b="0" i="0" u="none" strike="noStrike">
                        <a:solidFill>
                          <a:srgbClr val="000000"/>
                        </a:solidFill>
                        <a:effectLst/>
                        <a:latin typeface="Aptos Narrow" panose="020B0004020202020204" pitchFamily="34" charset="0"/>
                      </a:endParaRPr>
                    </a:p>
                  </a:txBody>
                  <a:tcPr marL="6949" marR="6949" marT="6949" marB="0" anchor="b"/>
                </a:tc>
                <a:tc>
                  <a:txBody>
                    <a:bodyPr/>
                    <a:lstStyle/>
                    <a:p>
                      <a:pPr algn="l" fontAlgn="b"/>
                      <a:endParaRPr lang="en-US" sz="1400" b="0" i="0" u="none" strike="noStrike">
                        <a:solidFill>
                          <a:srgbClr val="000000"/>
                        </a:solidFill>
                        <a:effectLst/>
                        <a:latin typeface="Aptos Narrow" panose="020B0004020202020204" pitchFamily="34" charset="0"/>
                      </a:endParaRPr>
                    </a:p>
                  </a:txBody>
                  <a:tcPr marL="6949" marR="6949" marT="6949" marB="0" anchor="b"/>
                </a:tc>
                <a:tc>
                  <a:txBody>
                    <a:bodyPr/>
                    <a:lstStyle/>
                    <a:p>
                      <a:pPr algn="l" fontAlgn="b"/>
                      <a:endParaRPr lang="en-US" sz="1400" b="0" i="0" u="none" strike="noStrike">
                        <a:solidFill>
                          <a:srgbClr val="000000"/>
                        </a:solidFill>
                        <a:effectLst/>
                        <a:latin typeface="Aptos Narrow" panose="020B0004020202020204" pitchFamily="34" charset="0"/>
                      </a:endParaRPr>
                    </a:p>
                  </a:txBody>
                  <a:tcPr marL="6949" marR="6949" marT="6949" marB="0" anchor="b"/>
                </a:tc>
                <a:tc>
                  <a:txBody>
                    <a:bodyPr/>
                    <a:lstStyle/>
                    <a:p>
                      <a:pPr algn="l" fontAlgn="b"/>
                      <a:endParaRPr lang="en-US" sz="1400" b="0" i="0" u="none" strike="noStrike">
                        <a:solidFill>
                          <a:srgbClr val="000000"/>
                        </a:solidFill>
                        <a:effectLst/>
                        <a:latin typeface="Aptos Narrow" panose="020B0004020202020204" pitchFamily="34" charset="0"/>
                      </a:endParaRPr>
                    </a:p>
                  </a:txBody>
                  <a:tcPr marL="6949" marR="6949" marT="6949" marB="0" anchor="b"/>
                </a:tc>
                <a:tc>
                  <a:txBody>
                    <a:bodyPr/>
                    <a:lstStyle/>
                    <a:p>
                      <a:pPr algn="l" fontAlgn="b"/>
                      <a:endParaRPr lang="en-US" sz="1400" b="0" i="0" u="none" strike="noStrike">
                        <a:solidFill>
                          <a:srgbClr val="000000"/>
                        </a:solidFill>
                        <a:effectLst/>
                        <a:latin typeface="Aptos Narrow" panose="020B0004020202020204" pitchFamily="34" charset="0"/>
                      </a:endParaRPr>
                    </a:p>
                  </a:txBody>
                  <a:tcPr marL="6949" marR="6949" marT="6949" marB="0" anchor="b"/>
                </a:tc>
                <a:tc>
                  <a:txBody>
                    <a:bodyPr/>
                    <a:lstStyle/>
                    <a:p>
                      <a:pPr algn="l" fontAlgn="b"/>
                      <a:endParaRPr lang="en-US" sz="1400" b="0" i="0" u="none" strike="noStrike">
                        <a:solidFill>
                          <a:srgbClr val="000000"/>
                        </a:solidFill>
                        <a:effectLst/>
                        <a:latin typeface="Aptos Narrow" panose="020B0004020202020204" pitchFamily="34" charset="0"/>
                      </a:endParaRPr>
                    </a:p>
                  </a:txBody>
                  <a:tcPr marL="6949" marR="6949" marT="6949" marB="0" anchor="b"/>
                </a:tc>
                <a:tc>
                  <a:txBody>
                    <a:bodyPr/>
                    <a:lstStyle/>
                    <a:p>
                      <a:pPr algn="l" fontAlgn="b"/>
                      <a:endParaRPr lang="en-US" sz="1400" b="0" i="0" u="none" strike="noStrike" dirty="0">
                        <a:solidFill>
                          <a:srgbClr val="000000"/>
                        </a:solidFill>
                        <a:effectLst/>
                        <a:latin typeface="Aptos Narrow" panose="020B0004020202020204" pitchFamily="34" charset="0"/>
                      </a:endParaRPr>
                    </a:p>
                  </a:txBody>
                  <a:tcPr marL="6949" marR="6949" marT="6949" marB="0" anchor="b"/>
                </a:tc>
                <a:tc>
                  <a:txBody>
                    <a:bodyPr/>
                    <a:lstStyle/>
                    <a:p>
                      <a:pPr algn="l" fontAlgn="b"/>
                      <a:endParaRPr lang="en-US" sz="1400" b="0" i="0" u="none" strike="noStrike">
                        <a:solidFill>
                          <a:srgbClr val="000000"/>
                        </a:solidFill>
                        <a:effectLst/>
                        <a:latin typeface="Aptos Narrow" panose="020B0004020202020204" pitchFamily="34" charset="0"/>
                      </a:endParaRPr>
                    </a:p>
                  </a:txBody>
                  <a:tcPr marL="6949" marR="6949" marT="6949" marB="0" anchor="b"/>
                </a:tc>
                <a:tc>
                  <a:txBody>
                    <a:bodyPr/>
                    <a:lstStyle/>
                    <a:p>
                      <a:pPr algn="l" fontAlgn="b"/>
                      <a:endParaRPr lang="en-US" sz="1400" b="0" i="0" u="none" strike="noStrike">
                        <a:solidFill>
                          <a:srgbClr val="000000"/>
                        </a:solidFill>
                        <a:effectLst/>
                        <a:latin typeface="Aptos Narrow" panose="020B0004020202020204" pitchFamily="34" charset="0"/>
                      </a:endParaRPr>
                    </a:p>
                  </a:txBody>
                  <a:tcPr marL="6949" marR="6949" marT="6949" marB="0" anchor="b"/>
                </a:tc>
                <a:tc>
                  <a:txBody>
                    <a:bodyPr/>
                    <a:lstStyle/>
                    <a:p>
                      <a:pPr algn="l" fontAlgn="b"/>
                      <a:endParaRPr lang="en-US" sz="1400" b="0" i="0" u="none" strike="noStrike">
                        <a:solidFill>
                          <a:srgbClr val="000000"/>
                        </a:solidFill>
                        <a:effectLst/>
                        <a:latin typeface="Aptos Narrow" panose="020B0004020202020204" pitchFamily="34" charset="0"/>
                      </a:endParaRPr>
                    </a:p>
                  </a:txBody>
                  <a:tcPr marL="6949" marR="6949" marT="6949" marB="0" anchor="b"/>
                </a:tc>
                <a:tc>
                  <a:txBody>
                    <a:bodyPr/>
                    <a:lstStyle/>
                    <a:p>
                      <a:pPr algn="l" fontAlgn="b"/>
                      <a:endParaRPr lang="en-US" sz="1400" b="0" i="0" u="none" strike="noStrike">
                        <a:solidFill>
                          <a:srgbClr val="000000"/>
                        </a:solidFill>
                        <a:effectLst/>
                        <a:latin typeface="Aptos Narrow" panose="020B0004020202020204" pitchFamily="34" charset="0"/>
                      </a:endParaRPr>
                    </a:p>
                  </a:txBody>
                  <a:tcPr marL="6949" marR="6949" marT="6949" marB="0" anchor="b"/>
                </a:tc>
                <a:tc>
                  <a:txBody>
                    <a:bodyPr/>
                    <a:lstStyle/>
                    <a:p>
                      <a:pPr algn="l" fontAlgn="b"/>
                      <a:endParaRPr lang="en-US" sz="1400" b="0" i="0" u="none" strike="noStrike">
                        <a:solidFill>
                          <a:srgbClr val="000000"/>
                        </a:solidFill>
                        <a:effectLst/>
                        <a:latin typeface="Aptos Narrow" panose="020B0004020202020204" pitchFamily="34" charset="0"/>
                      </a:endParaRPr>
                    </a:p>
                  </a:txBody>
                  <a:tcPr marL="6949" marR="6949" marT="6949" marB="0" anchor="b"/>
                </a:tc>
                <a:extLst>
                  <a:ext uri="{0D108BD9-81ED-4DB2-BD59-A6C34878D82A}">
                    <a16:rowId xmlns:a16="http://schemas.microsoft.com/office/drawing/2014/main" val="511824132"/>
                  </a:ext>
                </a:extLst>
              </a:tr>
              <a:tr h="454056">
                <a:tc>
                  <a:txBody>
                    <a:bodyPr/>
                    <a:lstStyle/>
                    <a:p>
                      <a:pPr algn="l" fontAlgn="b"/>
                      <a:endParaRPr lang="en-US" sz="800" b="0" i="0" u="none" strike="noStrike" dirty="0">
                        <a:solidFill>
                          <a:srgbClr val="000000"/>
                        </a:solidFill>
                        <a:effectLst/>
                        <a:latin typeface="Aptos Narrow" panose="020B0004020202020204" pitchFamily="34" charset="0"/>
                      </a:endParaRPr>
                    </a:p>
                  </a:txBody>
                  <a:tcPr marL="6949" marR="6949" marT="6949" marB="0" anchor="b"/>
                </a:tc>
                <a:tc>
                  <a:txBody>
                    <a:bodyPr/>
                    <a:lstStyle/>
                    <a:p>
                      <a:pPr algn="l" fontAlgn="b"/>
                      <a:r>
                        <a:rPr lang="en-US" sz="1400" b="0" i="0" u="none" strike="noStrike" dirty="0">
                          <a:solidFill>
                            <a:srgbClr val="000000"/>
                          </a:solidFill>
                          <a:effectLst/>
                          <a:latin typeface="Aptos Narrow" panose="020B0004020202020204" pitchFamily="34" charset="0"/>
                        </a:rPr>
                        <a:t>2023-2024</a:t>
                      </a:r>
                    </a:p>
                  </a:txBody>
                  <a:tcPr marL="6949" marR="6949" marT="6949" marB="0" anchor="b"/>
                </a:tc>
                <a:tc>
                  <a:txBody>
                    <a:bodyPr/>
                    <a:lstStyle/>
                    <a:p>
                      <a:pPr algn="l" fontAlgn="b"/>
                      <a:endParaRPr lang="en-US" sz="1400" b="0" i="0" u="none" strike="noStrike" dirty="0">
                        <a:solidFill>
                          <a:srgbClr val="000000"/>
                        </a:solidFill>
                        <a:effectLst/>
                        <a:latin typeface="Aptos Narrow" panose="020B0004020202020204" pitchFamily="34" charset="0"/>
                      </a:endParaRPr>
                    </a:p>
                  </a:txBody>
                  <a:tcPr marL="6949" marR="6949" marT="6949" marB="0" anchor="b"/>
                </a:tc>
                <a:tc>
                  <a:txBody>
                    <a:bodyPr/>
                    <a:lstStyle/>
                    <a:p>
                      <a:pPr algn="l" fontAlgn="b"/>
                      <a:endParaRPr lang="en-US" sz="1400" b="0" i="0" u="none" strike="noStrike">
                        <a:solidFill>
                          <a:srgbClr val="000000"/>
                        </a:solidFill>
                        <a:effectLst/>
                        <a:latin typeface="Aptos Narrow" panose="020B0004020202020204" pitchFamily="34" charset="0"/>
                      </a:endParaRPr>
                    </a:p>
                  </a:txBody>
                  <a:tcPr marL="6949" marR="6949" marT="6949" marB="0" anchor="b"/>
                </a:tc>
                <a:tc>
                  <a:txBody>
                    <a:bodyPr/>
                    <a:lstStyle/>
                    <a:p>
                      <a:pPr algn="l" fontAlgn="b"/>
                      <a:endParaRPr lang="en-US" sz="1400" b="0" i="0" u="none" strike="noStrike">
                        <a:solidFill>
                          <a:srgbClr val="000000"/>
                        </a:solidFill>
                        <a:effectLst/>
                        <a:latin typeface="Aptos Narrow" panose="020B0004020202020204" pitchFamily="34" charset="0"/>
                      </a:endParaRPr>
                    </a:p>
                  </a:txBody>
                  <a:tcPr marL="6949" marR="6949" marT="6949" marB="0" anchor="b"/>
                </a:tc>
                <a:tc>
                  <a:txBody>
                    <a:bodyPr/>
                    <a:lstStyle/>
                    <a:p>
                      <a:pPr algn="l" fontAlgn="b"/>
                      <a:endParaRPr lang="en-US" sz="1400" b="0" i="0" u="none" strike="noStrike">
                        <a:solidFill>
                          <a:srgbClr val="000000"/>
                        </a:solidFill>
                        <a:effectLst/>
                        <a:latin typeface="Aptos Narrow" panose="020B0004020202020204" pitchFamily="34" charset="0"/>
                      </a:endParaRPr>
                    </a:p>
                  </a:txBody>
                  <a:tcPr marL="6949" marR="6949" marT="6949" marB="0" anchor="b"/>
                </a:tc>
                <a:tc>
                  <a:txBody>
                    <a:bodyPr/>
                    <a:lstStyle/>
                    <a:p>
                      <a:pPr algn="l" fontAlgn="b"/>
                      <a:endParaRPr lang="en-US" sz="1400" b="0" i="0" u="none" strike="noStrike">
                        <a:solidFill>
                          <a:srgbClr val="000000"/>
                        </a:solidFill>
                        <a:effectLst/>
                        <a:latin typeface="Aptos Narrow" panose="020B0004020202020204" pitchFamily="34" charset="0"/>
                      </a:endParaRPr>
                    </a:p>
                  </a:txBody>
                  <a:tcPr marL="6949" marR="6949" marT="6949" marB="0" anchor="b"/>
                </a:tc>
                <a:tc>
                  <a:txBody>
                    <a:bodyPr/>
                    <a:lstStyle/>
                    <a:p>
                      <a:pPr algn="l" fontAlgn="b"/>
                      <a:endParaRPr lang="en-US" sz="1400" b="0" i="0" u="none" strike="noStrike">
                        <a:solidFill>
                          <a:srgbClr val="000000"/>
                        </a:solidFill>
                        <a:effectLst/>
                        <a:latin typeface="Aptos Narrow" panose="020B0004020202020204" pitchFamily="34" charset="0"/>
                      </a:endParaRPr>
                    </a:p>
                  </a:txBody>
                  <a:tcPr marL="6949" marR="6949" marT="6949" marB="0" anchor="b"/>
                </a:tc>
                <a:tc>
                  <a:txBody>
                    <a:bodyPr/>
                    <a:lstStyle/>
                    <a:p>
                      <a:pPr algn="l" fontAlgn="b"/>
                      <a:endParaRPr lang="en-US" sz="1400" b="0" i="0" u="none" strike="noStrike">
                        <a:solidFill>
                          <a:srgbClr val="000000"/>
                        </a:solidFill>
                        <a:effectLst/>
                        <a:latin typeface="Aptos Narrow" panose="020B0004020202020204" pitchFamily="34" charset="0"/>
                      </a:endParaRPr>
                    </a:p>
                  </a:txBody>
                  <a:tcPr marL="6949" marR="6949" marT="6949" marB="0" anchor="b"/>
                </a:tc>
                <a:tc>
                  <a:txBody>
                    <a:bodyPr/>
                    <a:lstStyle/>
                    <a:p>
                      <a:pPr algn="l" fontAlgn="b"/>
                      <a:endParaRPr lang="en-US" sz="1400" b="0" i="0" u="none" strike="noStrike">
                        <a:solidFill>
                          <a:srgbClr val="000000"/>
                        </a:solidFill>
                        <a:effectLst/>
                        <a:latin typeface="Aptos Narrow" panose="020B0004020202020204" pitchFamily="34" charset="0"/>
                      </a:endParaRPr>
                    </a:p>
                  </a:txBody>
                  <a:tcPr marL="6949" marR="6949" marT="6949" marB="0" anchor="b"/>
                </a:tc>
                <a:tc>
                  <a:txBody>
                    <a:bodyPr/>
                    <a:lstStyle/>
                    <a:p>
                      <a:pPr algn="l" fontAlgn="b"/>
                      <a:endParaRPr lang="en-US" sz="1400" b="0" i="0" u="none" strike="noStrike">
                        <a:solidFill>
                          <a:srgbClr val="000000"/>
                        </a:solidFill>
                        <a:effectLst/>
                        <a:latin typeface="Aptos Narrow" panose="020B0004020202020204" pitchFamily="34" charset="0"/>
                      </a:endParaRPr>
                    </a:p>
                  </a:txBody>
                  <a:tcPr marL="6949" marR="6949" marT="6949" marB="0" anchor="b"/>
                </a:tc>
                <a:tc>
                  <a:txBody>
                    <a:bodyPr/>
                    <a:lstStyle/>
                    <a:p>
                      <a:pPr algn="l" fontAlgn="b"/>
                      <a:endParaRPr lang="en-US" sz="1400" b="0" i="0" u="none" strike="noStrike">
                        <a:solidFill>
                          <a:srgbClr val="000000"/>
                        </a:solidFill>
                        <a:effectLst/>
                        <a:latin typeface="Aptos Narrow" panose="020B0004020202020204" pitchFamily="34" charset="0"/>
                      </a:endParaRPr>
                    </a:p>
                  </a:txBody>
                  <a:tcPr marL="6949" marR="6949" marT="6949" marB="0" anchor="b"/>
                </a:tc>
                <a:tc>
                  <a:txBody>
                    <a:bodyPr/>
                    <a:lstStyle/>
                    <a:p>
                      <a:pPr algn="l" fontAlgn="b"/>
                      <a:endParaRPr lang="en-US" sz="1400" b="0" i="0" u="none" strike="noStrike">
                        <a:solidFill>
                          <a:srgbClr val="000000"/>
                        </a:solidFill>
                        <a:effectLst/>
                        <a:latin typeface="Aptos Narrow" panose="020B0004020202020204" pitchFamily="34" charset="0"/>
                      </a:endParaRPr>
                    </a:p>
                  </a:txBody>
                  <a:tcPr marL="6949" marR="6949" marT="6949" marB="0" anchor="b"/>
                </a:tc>
                <a:tc>
                  <a:txBody>
                    <a:bodyPr/>
                    <a:lstStyle/>
                    <a:p>
                      <a:pPr algn="l" fontAlgn="b"/>
                      <a:endParaRPr lang="en-US" sz="1400" b="0" i="0" u="none" strike="noStrike">
                        <a:solidFill>
                          <a:srgbClr val="000000"/>
                        </a:solidFill>
                        <a:effectLst/>
                        <a:latin typeface="Aptos Narrow" panose="020B0004020202020204" pitchFamily="34" charset="0"/>
                      </a:endParaRPr>
                    </a:p>
                  </a:txBody>
                  <a:tcPr marL="6949" marR="6949" marT="6949" marB="0" anchor="b"/>
                </a:tc>
                <a:tc>
                  <a:txBody>
                    <a:bodyPr/>
                    <a:lstStyle/>
                    <a:p>
                      <a:pPr algn="l" fontAlgn="b"/>
                      <a:endParaRPr lang="en-US" sz="1400" b="0" i="0" u="none" strike="noStrike">
                        <a:solidFill>
                          <a:srgbClr val="000000"/>
                        </a:solidFill>
                        <a:effectLst/>
                        <a:latin typeface="Aptos Narrow" panose="020B0004020202020204" pitchFamily="34" charset="0"/>
                      </a:endParaRPr>
                    </a:p>
                  </a:txBody>
                  <a:tcPr marL="6949" marR="6949" marT="6949" marB="0" anchor="b"/>
                </a:tc>
                <a:tc>
                  <a:txBody>
                    <a:bodyPr/>
                    <a:lstStyle/>
                    <a:p>
                      <a:pPr algn="l" fontAlgn="b"/>
                      <a:endParaRPr lang="en-US" sz="1400" b="0" i="0" u="none" strike="noStrike">
                        <a:solidFill>
                          <a:srgbClr val="000000"/>
                        </a:solidFill>
                        <a:effectLst/>
                        <a:latin typeface="Aptos Narrow" panose="020B0004020202020204" pitchFamily="34" charset="0"/>
                      </a:endParaRPr>
                    </a:p>
                  </a:txBody>
                  <a:tcPr marL="6949" marR="6949" marT="6949" marB="0" anchor="b"/>
                </a:tc>
                <a:tc>
                  <a:txBody>
                    <a:bodyPr/>
                    <a:lstStyle/>
                    <a:p>
                      <a:pPr algn="l" fontAlgn="b"/>
                      <a:endParaRPr lang="en-US" sz="1400" b="0" i="0" u="none" strike="noStrike">
                        <a:solidFill>
                          <a:srgbClr val="000000"/>
                        </a:solidFill>
                        <a:effectLst/>
                        <a:latin typeface="Aptos Narrow" panose="020B0004020202020204" pitchFamily="34" charset="0"/>
                      </a:endParaRPr>
                    </a:p>
                  </a:txBody>
                  <a:tcPr marL="6949" marR="6949" marT="6949" marB="0" anchor="b"/>
                </a:tc>
                <a:tc>
                  <a:txBody>
                    <a:bodyPr/>
                    <a:lstStyle/>
                    <a:p>
                      <a:pPr algn="l" fontAlgn="b"/>
                      <a:endParaRPr lang="en-US" sz="1400" b="0" i="0" u="none" strike="noStrike" dirty="0">
                        <a:solidFill>
                          <a:srgbClr val="000000"/>
                        </a:solidFill>
                        <a:effectLst/>
                        <a:latin typeface="Aptos Narrow" panose="020B0004020202020204" pitchFamily="34" charset="0"/>
                      </a:endParaRPr>
                    </a:p>
                  </a:txBody>
                  <a:tcPr marL="6949" marR="6949" marT="6949" marB="0" anchor="b"/>
                </a:tc>
                <a:tc>
                  <a:txBody>
                    <a:bodyPr/>
                    <a:lstStyle/>
                    <a:p>
                      <a:pPr algn="l" fontAlgn="b"/>
                      <a:endParaRPr lang="en-US" sz="1400" b="0" i="0" u="none" strike="noStrike">
                        <a:solidFill>
                          <a:srgbClr val="000000"/>
                        </a:solidFill>
                        <a:effectLst/>
                        <a:latin typeface="Aptos Narrow" panose="020B0004020202020204" pitchFamily="34" charset="0"/>
                      </a:endParaRPr>
                    </a:p>
                  </a:txBody>
                  <a:tcPr marL="6949" marR="6949" marT="6949" marB="0" anchor="b"/>
                </a:tc>
                <a:tc>
                  <a:txBody>
                    <a:bodyPr/>
                    <a:lstStyle/>
                    <a:p>
                      <a:pPr algn="l" fontAlgn="b"/>
                      <a:endParaRPr lang="en-US" sz="1400" b="0" i="0" u="none" strike="noStrike">
                        <a:solidFill>
                          <a:srgbClr val="000000"/>
                        </a:solidFill>
                        <a:effectLst/>
                        <a:latin typeface="Aptos Narrow" panose="020B0004020202020204" pitchFamily="34" charset="0"/>
                      </a:endParaRPr>
                    </a:p>
                  </a:txBody>
                  <a:tcPr marL="6949" marR="6949" marT="6949" marB="0" anchor="b"/>
                </a:tc>
                <a:tc>
                  <a:txBody>
                    <a:bodyPr/>
                    <a:lstStyle/>
                    <a:p>
                      <a:pPr algn="l" fontAlgn="b"/>
                      <a:endParaRPr lang="en-US" sz="1400" b="0" i="0" u="none" strike="noStrike">
                        <a:solidFill>
                          <a:srgbClr val="000000"/>
                        </a:solidFill>
                        <a:effectLst/>
                        <a:latin typeface="Aptos Narrow" panose="020B0004020202020204" pitchFamily="34" charset="0"/>
                      </a:endParaRPr>
                    </a:p>
                  </a:txBody>
                  <a:tcPr marL="6949" marR="6949" marT="6949" marB="0" anchor="b"/>
                </a:tc>
                <a:tc>
                  <a:txBody>
                    <a:bodyPr/>
                    <a:lstStyle/>
                    <a:p>
                      <a:pPr algn="l" fontAlgn="b"/>
                      <a:endParaRPr lang="en-US" sz="1400" b="0" i="0" u="none" strike="noStrike">
                        <a:solidFill>
                          <a:srgbClr val="000000"/>
                        </a:solidFill>
                        <a:effectLst/>
                        <a:latin typeface="Aptos Narrow" panose="020B0004020202020204" pitchFamily="34" charset="0"/>
                      </a:endParaRPr>
                    </a:p>
                  </a:txBody>
                  <a:tcPr marL="6949" marR="6949" marT="6949" marB="0" anchor="b"/>
                </a:tc>
                <a:extLst>
                  <a:ext uri="{0D108BD9-81ED-4DB2-BD59-A6C34878D82A}">
                    <a16:rowId xmlns:a16="http://schemas.microsoft.com/office/drawing/2014/main" val="904094484"/>
                  </a:ext>
                </a:extLst>
              </a:tr>
              <a:tr h="900836">
                <a:tc>
                  <a:txBody>
                    <a:bodyPr/>
                    <a:lstStyle/>
                    <a:p>
                      <a:pPr algn="l" fontAlgn="b"/>
                      <a:endParaRPr lang="en-US" sz="800" b="0" i="0" u="none" strike="noStrike" dirty="0">
                        <a:solidFill>
                          <a:srgbClr val="000000"/>
                        </a:solidFill>
                        <a:effectLst/>
                        <a:latin typeface="Aptos Narrow" panose="020B0004020202020204" pitchFamily="34" charset="0"/>
                      </a:endParaRPr>
                    </a:p>
                  </a:txBody>
                  <a:tcPr marL="6949" marR="6949" marT="6949" marB="0" anchor="b"/>
                </a:tc>
                <a:tc>
                  <a:txBody>
                    <a:bodyPr/>
                    <a:lstStyle/>
                    <a:p>
                      <a:pPr algn="l" fontAlgn="b"/>
                      <a:endParaRPr lang="en-US" sz="800" b="0" i="0" u="none" strike="noStrike" dirty="0">
                        <a:solidFill>
                          <a:srgbClr val="000000"/>
                        </a:solidFill>
                        <a:effectLst/>
                        <a:latin typeface="Aptos Narrow" panose="020B0004020202020204" pitchFamily="34" charset="0"/>
                      </a:endParaRPr>
                    </a:p>
                  </a:txBody>
                  <a:tcPr marL="6949" marR="6949" marT="6949" marB="0" anchor="b"/>
                </a:tc>
                <a:tc>
                  <a:txBody>
                    <a:bodyPr/>
                    <a:lstStyle/>
                    <a:p>
                      <a:pPr algn="l" fontAlgn="b"/>
                      <a:endParaRPr lang="en-US" sz="1400" b="0" i="0" u="none" strike="noStrike">
                        <a:solidFill>
                          <a:srgbClr val="000000"/>
                        </a:solidFill>
                        <a:effectLst/>
                        <a:latin typeface="Aptos Narrow" panose="020B0004020202020204" pitchFamily="34" charset="0"/>
                      </a:endParaRPr>
                    </a:p>
                  </a:txBody>
                  <a:tcPr marL="6949" marR="6949" marT="6949" marB="0" anchor="b"/>
                </a:tc>
                <a:tc>
                  <a:txBody>
                    <a:bodyPr/>
                    <a:lstStyle/>
                    <a:p>
                      <a:pPr algn="l" fontAlgn="b"/>
                      <a:endParaRPr lang="en-US" sz="1400" b="0" i="0" u="none" strike="noStrike">
                        <a:solidFill>
                          <a:srgbClr val="000000"/>
                        </a:solidFill>
                        <a:effectLst/>
                        <a:latin typeface="Aptos Narrow" panose="020B0004020202020204" pitchFamily="34" charset="0"/>
                      </a:endParaRPr>
                    </a:p>
                  </a:txBody>
                  <a:tcPr marL="6949" marR="6949" marT="6949" marB="0" anchor="b"/>
                </a:tc>
                <a:tc>
                  <a:txBody>
                    <a:bodyPr/>
                    <a:lstStyle/>
                    <a:p>
                      <a:pPr algn="l" fontAlgn="b"/>
                      <a:endParaRPr lang="en-US" sz="1400" b="0" i="0" u="none" strike="noStrike">
                        <a:solidFill>
                          <a:srgbClr val="000000"/>
                        </a:solidFill>
                        <a:effectLst/>
                        <a:latin typeface="Aptos Narrow" panose="020B0004020202020204" pitchFamily="34" charset="0"/>
                      </a:endParaRPr>
                    </a:p>
                  </a:txBody>
                  <a:tcPr marL="6949" marR="6949" marT="6949" marB="0" anchor="b"/>
                </a:tc>
                <a:tc>
                  <a:txBody>
                    <a:bodyPr/>
                    <a:lstStyle/>
                    <a:p>
                      <a:pPr algn="l" fontAlgn="b"/>
                      <a:endParaRPr lang="en-US" sz="1400" b="0" i="0" u="none" strike="noStrike">
                        <a:solidFill>
                          <a:srgbClr val="000000"/>
                        </a:solidFill>
                        <a:effectLst/>
                        <a:latin typeface="Aptos Narrow" panose="020B0004020202020204" pitchFamily="34" charset="0"/>
                      </a:endParaRPr>
                    </a:p>
                  </a:txBody>
                  <a:tcPr marL="6949" marR="6949" marT="6949" marB="0" anchor="b"/>
                </a:tc>
                <a:tc>
                  <a:txBody>
                    <a:bodyPr/>
                    <a:lstStyle/>
                    <a:p>
                      <a:pPr algn="l" fontAlgn="b"/>
                      <a:endParaRPr lang="en-US" sz="1400" b="0" i="0" u="none" strike="noStrike">
                        <a:solidFill>
                          <a:srgbClr val="000000"/>
                        </a:solidFill>
                        <a:effectLst/>
                        <a:latin typeface="Aptos Narrow" panose="020B0004020202020204" pitchFamily="34" charset="0"/>
                      </a:endParaRPr>
                    </a:p>
                  </a:txBody>
                  <a:tcPr marL="6949" marR="6949" marT="6949" marB="0" anchor="b"/>
                </a:tc>
                <a:tc>
                  <a:txBody>
                    <a:bodyPr/>
                    <a:lstStyle/>
                    <a:p>
                      <a:pPr algn="l" fontAlgn="b"/>
                      <a:endParaRPr lang="en-US" sz="1400" b="0" i="0" u="none" strike="noStrike">
                        <a:solidFill>
                          <a:srgbClr val="000000"/>
                        </a:solidFill>
                        <a:effectLst/>
                        <a:latin typeface="Aptos Narrow" panose="020B0004020202020204" pitchFamily="34" charset="0"/>
                      </a:endParaRPr>
                    </a:p>
                  </a:txBody>
                  <a:tcPr marL="6949" marR="6949" marT="6949" marB="0" anchor="b"/>
                </a:tc>
                <a:tc>
                  <a:txBody>
                    <a:bodyPr/>
                    <a:lstStyle/>
                    <a:p>
                      <a:pPr algn="l" fontAlgn="b"/>
                      <a:endParaRPr lang="en-US" sz="1400" b="0" i="0" u="none" strike="noStrike" dirty="0">
                        <a:solidFill>
                          <a:srgbClr val="000000"/>
                        </a:solidFill>
                        <a:effectLst/>
                        <a:latin typeface="Aptos Narrow" panose="020B0004020202020204" pitchFamily="34" charset="0"/>
                      </a:endParaRPr>
                    </a:p>
                  </a:txBody>
                  <a:tcPr marL="6949" marR="6949" marT="6949" marB="0" anchor="b"/>
                </a:tc>
                <a:tc>
                  <a:txBody>
                    <a:bodyPr/>
                    <a:lstStyle/>
                    <a:p>
                      <a:pPr algn="l" fontAlgn="b"/>
                      <a:endParaRPr lang="en-US" sz="1400" b="0" i="0" u="none" strike="noStrike">
                        <a:solidFill>
                          <a:srgbClr val="000000"/>
                        </a:solidFill>
                        <a:effectLst/>
                        <a:latin typeface="Aptos Narrow" panose="020B0004020202020204" pitchFamily="34" charset="0"/>
                      </a:endParaRPr>
                    </a:p>
                  </a:txBody>
                  <a:tcPr marL="6949" marR="6949" marT="6949" marB="0" anchor="b"/>
                </a:tc>
                <a:tc>
                  <a:txBody>
                    <a:bodyPr/>
                    <a:lstStyle/>
                    <a:p>
                      <a:pPr algn="l" fontAlgn="b"/>
                      <a:endParaRPr lang="en-US" sz="1400" b="0" i="0" u="none" strike="noStrike">
                        <a:solidFill>
                          <a:srgbClr val="000000"/>
                        </a:solidFill>
                        <a:effectLst/>
                        <a:latin typeface="Aptos Narrow" panose="020B0004020202020204" pitchFamily="34" charset="0"/>
                      </a:endParaRPr>
                    </a:p>
                  </a:txBody>
                  <a:tcPr marL="6949" marR="6949" marT="6949" marB="0" anchor="b"/>
                </a:tc>
                <a:tc>
                  <a:txBody>
                    <a:bodyPr/>
                    <a:lstStyle/>
                    <a:p>
                      <a:pPr algn="ctr" fontAlgn="b"/>
                      <a:r>
                        <a:rPr lang="en-US" sz="1400" u="none" strike="noStrike">
                          <a:effectLst/>
                        </a:rPr>
                        <a:t>Valid Exams</a:t>
                      </a:r>
                      <a:endParaRPr lang="en-US" sz="1400" b="1" i="0" u="none" strike="noStrike">
                        <a:solidFill>
                          <a:srgbClr val="FFFFFF"/>
                        </a:solidFill>
                        <a:effectLst/>
                        <a:latin typeface="Calibri" panose="020F0502020204030204" pitchFamily="34" charset="0"/>
                      </a:endParaRPr>
                    </a:p>
                  </a:txBody>
                  <a:tcPr marL="6949" marR="6949" marT="6949" marB="0" anchor="b"/>
                </a:tc>
                <a:tc>
                  <a:txBody>
                    <a:bodyPr/>
                    <a:lstStyle/>
                    <a:p>
                      <a:pPr algn="ctr" fontAlgn="b"/>
                      <a:r>
                        <a:rPr lang="en-US" sz="1400" u="none" strike="noStrike">
                          <a:effectLst/>
                        </a:rPr>
                        <a:t>Below Count</a:t>
                      </a:r>
                      <a:endParaRPr lang="en-US" sz="1400" b="1" i="0" u="none" strike="noStrike">
                        <a:solidFill>
                          <a:srgbClr val="FFFFFF"/>
                        </a:solidFill>
                        <a:effectLst/>
                        <a:latin typeface="Calibri" panose="020F0502020204030204" pitchFamily="34" charset="0"/>
                      </a:endParaRPr>
                    </a:p>
                  </a:txBody>
                  <a:tcPr marL="6949" marR="6949" marT="6949" marB="0" anchor="b"/>
                </a:tc>
                <a:tc>
                  <a:txBody>
                    <a:bodyPr/>
                    <a:lstStyle/>
                    <a:p>
                      <a:pPr algn="ctr" fontAlgn="b"/>
                      <a:r>
                        <a:rPr lang="en-US" sz="1400" u="none" strike="noStrike">
                          <a:effectLst/>
                        </a:rPr>
                        <a:t>Below Rate</a:t>
                      </a:r>
                      <a:endParaRPr lang="en-US" sz="1400" b="1" i="0" u="none" strike="noStrike">
                        <a:solidFill>
                          <a:srgbClr val="FFFFFF"/>
                        </a:solidFill>
                        <a:effectLst/>
                        <a:latin typeface="Calibri" panose="020F0502020204030204" pitchFamily="34" charset="0"/>
                      </a:endParaRPr>
                    </a:p>
                  </a:txBody>
                  <a:tcPr marL="6949" marR="6949" marT="6949" marB="0" anchor="b"/>
                </a:tc>
                <a:tc>
                  <a:txBody>
                    <a:bodyPr/>
                    <a:lstStyle/>
                    <a:p>
                      <a:pPr algn="ctr" fontAlgn="b"/>
                      <a:r>
                        <a:rPr lang="en-US" sz="1400" u="none" strike="noStrike">
                          <a:effectLst/>
                        </a:rPr>
                        <a:t>Approaching Count</a:t>
                      </a:r>
                      <a:endParaRPr lang="en-US" sz="1400" b="1" i="0" u="none" strike="noStrike">
                        <a:solidFill>
                          <a:srgbClr val="FFFFFF"/>
                        </a:solidFill>
                        <a:effectLst/>
                        <a:latin typeface="Calibri" panose="020F0502020204030204" pitchFamily="34" charset="0"/>
                      </a:endParaRPr>
                    </a:p>
                  </a:txBody>
                  <a:tcPr marL="6949" marR="6949" marT="6949" marB="0" anchor="b"/>
                </a:tc>
                <a:tc>
                  <a:txBody>
                    <a:bodyPr/>
                    <a:lstStyle/>
                    <a:p>
                      <a:pPr algn="ctr" fontAlgn="b"/>
                      <a:r>
                        <a:rPr lang="en-US" sz="1400" u="none" strike="noStrike">
                          <a:effectLst/>
                        </a:rPr>
                        <a:t>Approaching Rate</a:t>
                      </a:r>
                      <a:endParaRPr lang="en-US" sz="1400" b="1" i="0" u="none" strike="noStrike">
                        <a:solidFill>
                          <a:srgbClr val="FFFFFF"/>
                        </a:solidFill>
                        <a:effectLst/>
                        <a:latin typeface="Calibri" panose="020F0502020204030204" pitchFamily="34" charset="0"/>
                      </a:endParaRPr>
                    </a:p>
                  </a:txBody>
                  <a:tcPr marL="6949" marR="6949" marT="6949" marB="0" anchor="b"/>
                </a:tc>
                <a:tc>
                  <a:txBody>
                    <a:bodyPr/>
                    <a:lstStyle/>
                    <a:p>
                      <a:pPr algn="ctr" fontAlgn="b"/>
                      <a:r>
                        <a:rPr lang="en-US" sz="1400" u="none" strike="noStrike">
                          <a:effectLst/>
                        </a:rPr>
                        <a:t>Met Count</a:t>
                      </a:r>
                      <a:endParaRPr lang="en-US" sz="1400" b="1" i="0" u="none" strike="noStrike">
                        <a:solidFill>
                          <a:srgbClr val="FFFFFF"/>
                        </a:solidFill>
                        <a:effectLst/>
                        <a:latin typeface="Calibri" panose="020F0502020204030204" pitchFamily="34" charset="0"/>
                      </a:endParaRPr>
                    </a:p>
                  </a:txBody>
                  <a:tcPr marL="6949" marR="6949" marT="6949" marB="0" anchor="b"/>
                </a:tc>
                <a:tc>
                  <a:txBody>
                    <a:bodyPr/>
                    <a:lstStyle/>
                    <a:p>
                      <a:pPr algn="ctr" fontAlgn="b"/>
                      <a:r>
                        <a:rPr lang="en-US" sz="1400" u="none" strike="noStrike" dirty="0">
                          <a:effectLst/>
                        </a:rPr>
                        <a:t>Met Rate</a:t>
                      </a:r>
                      <a:endParaRPr lang="en-US" sz="1400" b="1" i="0" u="none" strike="noStrike" dirty="0">
                        <a:solidFill>
                          <a:srgbClr val="FFFFFF"/>
                        </a:solidFill>
                        <a:effectLst/>
                        <a:latin typeface="Calibri" panose="020F0502020204030204" pitchFamily="34" charset="0"/>
                      </a:endParaRPr>
                    </a:p>
                  </a:txBody>
                  <a:tcPr marL="6949" marR="6949" marT="6949" marB="0" anchor="b"/>
                </a:tc>
                <a:tc>
                  <a:txBody>
                    <a:bodyPr/>
                    <a:lstStyle/>
                    <a:p>
                      <a:pPr algn="ctr" fontAlgn="b"/>
                      <a:r>
                        <a:rPr lang="en-US" sz="1400" u="none" strike="noStrike" dirty="0">
                          <a:effectLst/>
                        </a:rPr>
                        <a:t>Exceeded Count</a:t>
                      </a:r>
                      <a:endParaRPr lang="en-US" sz="1400" b="1" i="0" u="none" strike="noStrike" dirty="0">
                        <a:solidFill>
                          <a:srgbClr val="FFFFFF"/>
                        </a:solidFill>
                        <a:effectLst/>
                        <a:latin typeface="Calibri" panose="020F0502020204030204" pitchFamily="34" charset="0"/>
                      </a:endParaRPr>
                    </a:p>
                  </a:txBody>
                  <a:tcPr marL="6949" marR="6949" marT="6949" marB="0" anchor="b"/>
                </a:tc>
                <a:tc>
                  <a:txBody>
                    <a:bodyPr/>
                    <a:lstStyle/>
                    <a:p>
                      <a:pPr algn="ctr" fontAlgn="b"/>
                      <a:r>
                        <a:rPr lang="en-US" sz="1400" u="none" strike="noStrike">
                          <a:effectLst/>
                        </a:rPr>
                        <a:t>Exceeded Rate</a:t>
                      </a:r>
                      <a:endParaRPr lang="en-US" sz="1400" b="1" i="0" u="none" strike="noStrike">
                        <a:solidFill>
                          <a:srgbClr val="FFFFFF"/>
                        </a:solidFill>
                        <a:effectLst/>
                        <a:latin typeface="Calibri" panose="020F0502020204030204" pitchFamily="34" charset="0"/>
                      </a:endParaRPr>
                    </a:p>
                  </a:txBody>
                  <a:tcPr marL="6949" marR="6949" marT="6949" marB="0" anchor="b"/>
                </a:tc>
                <a:tc>
                  <a:txBody>
                    <a:bodyPr/>
                    <a:lstStyle/>
                    <a:p>
                      <a:pPr algn="ctr" fontAlgn="b"/>
                      <a:r>
                        <a:rPr lang="en-US" sz="1400" u="none" strike="noStrike">
                          <a:effectLst/>
                        </a:rPr>
                        <a:t>Proficiency Count</a:t>
                      </a:r>
                      <a:endParaRPr lang="en-US" sz="1400" b="1" i="0" u="none" strike="noStrike">
                        <a:solidFill>
                          <a:srgbClr val="FFFFFF"/>
                        </a:solidFill>
                        <a:effectLst/>
                        <a:latin typeface="Calibri" panose="020F0502020204030204" pitchFamily="34" charset="0"/>
                      </a:endParaRPr>
                    </a:p>
                  </a:txBody>
                  <a:tcPr marL="6949" marR="6949" marT="6949" marB="0" anchor="b"/>
                </a:tc>
                <a:tc>
                  <a:txBody>
                    <a:bodyPr/>
                    <a:lstStyle/>
                    <a:p>
                      <a:pPr algn="ctr" fontAlgn="b"/>
                      <a:r>
                        <a:rPr lang="en-US" sz="1400" u="none" strike="noStrike">
                          <a:effectLst/>
                        </a:rPr>
                        <a:t>Proficiency Rate </a:t>
                      </a:r>
                      <a:endParaRPr lang="en-US" sz="1400" b="1" i="0" u="none" strike="noStrike">
                        <a:solidFill>
                          <a:srgbClr val="FFFFFF"/>
                        </a:solidFill>
                        <a:effectLst/>
                        <a:latin typeface="Calibri" panose="020F0502020204030204" pitchFamily="34" charset="0"/>
                      </a:endParaRPr>
                    </a:p>
                  </a:txBody>
                  <a:tcPr marL="6949" marR="6949" marT="6949" marB="0" anchor="b"/>
                </a:tc>
                <a:extLst>
                  <a:ext uri="{0D108BD9-81ED-4DB2-BD59-A6C34878D82A}">
                    <a16:rowId xmlns:a16="http://schemas.microsoft.com/office/drawing/2014/main" val="3132045540"/>
                  </a:ext>
                </a:extLst>
              </a:tr>
              <a:tr h="677446">
                <a:tc>
                  <a:txBody>
                    <a:bodyPr/>
                    <a:lstStyle/>
                    <a:p>
                      <a:pPr algn="l" fontAlgn="b"/>
                      <a:r>
                        <a:rPr lang="en-US" sz="700" u="none" strike="noStrike">
                          <a:effectLst/>
                        </a:rPr>
                        <a:t>2493</a:t>
                      </a:r>
                      <a:endParaRPr lang="en-US" sz="700" b="1" i="0" u="none" strike="noStrike">
                        <a:solidFill>
                          <a:srgbClr val="000000"/>
                        </a:solidFill>
                        <a:effectLst/>
                        <a:latin typeface="Aptos" panose="020B0004020202020204" pitchFamily="34" charset="0"/>
                      </a:endParaRPr>
                    </a:p>
                  </a:txBody>
                  <a:tcPr marL="6949" marR="6949" marT="6949" marB="0" anchor="b"/>
                </a:tc>
                <a:tc>
                  <a:txBody>
                    <a:bodyPr/>
                    <a:lstStyle/>
                    <a:p>
                      <a:pPr algn="l" fontAlgn="b"/>
                      <a:r>
                        <a:rPr lang="en-US" sz="700" u="none" strike="noStrike">
                          <a:effectLst/>
                        </a:rPr>
                        <a:t>4</a:t>
                      </a:r>
                      <a:endParaRPr lang="en-US" sz="700" b="1" i="0" u="none" strike="noStrike">
                        <a:solidFill>
                          <a:srgbClr val="000000"/>
                        </a:solidFill>
                        <a:effectLst/>
                        <a:latin typeface="Aptos" panose="020B0004020202020204" pitchFamily="34" charset="0"/>
                      </a:endParaRPr>
                    </a:p>
                  </a:txBody>
                  <a:tcPr marL="6949" marR="6949" marT="6949" marB="0" anchor="b"/>
                </a:tc>
                <a:tc>
                  <a:txBody>
                    <a:bodyPr/>
                    <a:lstStyle/>
                    <a:p>
                      <a:pPr algn="l" fontAlgn="b"/>
                      <a:r>
                        <a:rPr lang="en-US" sz="1400" u="none" strike="noStrike">
                          <a:effectLst/>
                        </a:rPr>
                        <a:t>Supegroup</a:t>
                      </a:r>
                      <a:endParaRPr lang="en-US" sz="1400" b="1" i="0" u="none" strike="noStrike">
                        <a:solidFill>
                          <a:srgbClr val="000000"/>
                        </a:solidFill>
                        <a:effectLst/>
                        <a:latin typeface="Aptos" panose="020B0004020202020204" pitchFamily="34" charset="0"/>
                      </a:endParaRPr>
                    </a:p>
                  </a:txBody>
                  <a:tcPr marL="6949" marR="6949" marT="6949" marB="0" anchor="b"/>
                </a:tc>
                <a:tc>
                  <a:txBody>
                    <a:bodyPr/>
                    <a:lstStyle/>
                    <a:p>
                      <a:pPr algn="l" fontAlgn="b"/>
                      <a:r>
                        <a:rPr lang="en-US" sz="1400" u="none" strike="noStrike">
                          <a:effectLst/>
                        </a:rPr>
                        <a:t>Supe</a:t>
                      </a:r>
                      <a:endParaRPr lang="en-US" sz="1400" b="1" i="0" u="none" strike="noStrike">
                        <a:solidFill>
                          <a:srgbClr val="000000"/>
                        </a:solidFill>
                        <a:effectLst/>
                        <a:latin typeface="Aptos" panose="020B0004020202020204" pitchFamily="34" charset="0"/>
                      </a:endParaRPr>
                    </a:p>
                  </a:txBody>
                  <a:tcPr marL="6949" marR="6949" marT="6949" marB="0" anchor="b"/>
                </a:tc>
                <a:tc>
                  <a:txBody>
                    <a:bodyPr/>
                    <a:lstStyle/>
                    <a:p>
                      <a:pPr algn="l" fontAlgn="b"/>
                      <a:r>
                        <a:rPr lang="en-US" sz="1400" u="none" strike="noStrike">
                          <a:effectLst/>
                        </a:rPr>
                        <a:t>Melrose High</a:t>
                      </a:r>
                      <a:endParaRPr lang="en-US" sz="1400" b="1" i="0" u="none" strike="noStrike">
                        <a:solidFill>
                          <a:srgbClr val="000000"/>
                        </a:solidFill>
                        <a:effectLst/>
                        <a:latin typeface="Aptos" panose="020B0004020202020204" pitchFamily="34" charset="0"/>
                      </a:endParaRPr>
                    </a:p>
                  </a:txBody>
                  <a:tcPr marL="6949" marR="6949" marT="6949" marB="0" anchor="b"/>
                </a:tc>
                <a:tc>
                  <a:txBody>
                    <a:bodyPr/>
                    <a:lstStyle/>
                    <a:p>
                      <a:pPr algn="l" fontAlgn="b"/>
                      <a:r>
                        <a:rPr lang="en-US" sz="1400" u="none" strike="noStrike">
                          <a:effectLst/>
                        </a:rPr>
                        <a:t>Science</a:t>
                      </a:r>
                      <a:endParaRPr lang="en-US" sz="1400" b="1" i="0" u="none" strike="noStrike">
                        <a:solidFill>
                          <a:srgbClr val="000000"/>
                        </a:solidFill>
                        <a:effectLst/>
                        <a:latin typeface="Aptos" panose="020B0004020202020204" pitchFamily="34" charset="0"/>
                      </a:endParaRPr>
                    </a:p>
                  </a:txBody>
                  <a:tcPr marL="6949" marR="6949" marT="6949" marB="0" anchor="b"/>
                </a:tc>
                <a:tc>
                  <a:txBody>
                    <a:bodyPr/>
                    <a:lstStyle/>
                    <a:p>
                      <a:pPr algn="l" fontAlgn="b"/>
                      <a:r>
                        <a:rPr lang="en-US" sz="1400" u="none" strike="noStrike">
                          <a:effectLst/>
                        </a:rPr>
                        <a:t>12-Mar</a:t>
                      </a:r>
                      <a:endParaRPr lang="en-US" sz="1400" b="1" i="0" u="none" strike="noStrike">
                        <a:solidFill>
                          <a:srgbClr val="000000"/>
                        </a:solidFill>
                        <a:effectLst/>
                        <a:latin typeface="Aptos" panose="020B0004020202020204" pitchFamily="34" charset="0"/>
                      </a:endParaRPr>
                    </a:p>
                  </a:txBody>
                  <a:tcPr marL="6949" marR="6949" marT="6949" marB="0" anchor="b"/>
                </a:tc>
                <a:tc>
                  <a:txBody>
                    <a:bodyPr/>
                    <a:lstStyle/>
                    <a:p>
                      <a:pPr algn="l" fontAlgn="b"/>
                      <a:r>
                        <a:rPr lang="en-US" sz="1400" u="none" strike="noStrike">
                          <a:effectLst/>
                        </a:rPr>
                        <a:t>All Students </a:t>
                      </a:r>
                      <a:endParaRPr lang="en-US" sz="1400" b="1" i="0" u="none" strike="noStrike">
                        <a:solidFill>
                          <a:srgbClr val="FF0000"/>
                        </a:solidFill>
                        <a:effectLst/>
                        <a:latin typeface="Aptos" panose="020B0004020202020204" pitchFamily="34" charset="0"/>
                      </a:endParaRPr>
                    </a:p>
                  </a:txBody>
                  <a:tcPr marL="6949" marR="6949" marT="6949" marB="0" anchor="b"/>
                </a:tc>
                <a:tc>
                  <a:txBody>
                    <a:bodyPr/>
                    <a:lstStyle/>
                    <a:p>
                      <a:pPr algn="l" fontAlgn="b"/>
                      <a:endParaRPr lang="en-US" sz="1400" b="0" i="0" u="none" strike="noStrike">
                        <a:solidFill>
                          <a:srgbClr val="000000"/>
                        </a:solidFill>
                        <a:effectLst/>
                        <a:latin typeface="Aptos Narrow" panose="020B0004020202020204" pitchFamily="34" charset="0"/>
                      </a:endParaRPr>
                    </a:p>
                  </a:txBody>
                  <a:tcPr marL="6949" marR="6949" marT="6949" marB="0" anchor="b"/>
                </a:tc>
                <a:tc>
                  <a:txBody>
                    <a:bodyPr/>
                    <a:lstStyle/>
                    <a:p>
                      <a:pPr algn="l" fontAlgn="b"/>
                      <a:endParaRPr lang="en-US" sz="1400" b="0" i="0" u="none" strike="noStrike">
                        <a:solidFill>
                          <a:srgbClr val="000000"/>
                        </a:solidFill>
                        <a:effectLst/>
                        <a:latin typeface="Aptos Narrow" panose="020B0004020202020204" pitchFamily="34" charset="0"/>
                      </a:endParaRPr>
                    </a:p>
                  </a:txBody>
                  <a:tcPr marL="6949" marR="6949" marT="6949" marB="0" anchor="b"/>
                </a:tc>
                <a:tc>
                  <a:txBody>
                    <a:bodyPr/>
                    <a:lstStyle/>
                    <a:p>
                      <a:pPr algn="l" fontAlgn="b"/>
                      <a:endParaRPr lang="en-US" sz="1400" b="0" i="0" u="none" strike="noStrike">
                        <a:solidFill>
                          <a:srgbClr val="000000"/>
                        </a:solidFill>
                        <a:effectLst/>
                        <a:latin typeface="Aptos Narrow" panose="020B0004020202020204" pitchFamily="34" charset="0"/>
                      </a:endParaRPr>
                    </a:p>
                  </a:txBody>
                  <a:tcPr marL="6949" marR="6949" marT="6949" marB="0" anchor="b"/>
                </a:tc>
                <a:tc>
                  <a:txBody>
                    <a:bodyPr/>
                    <a:lstStyle/>
                    <a:p>
                      <a:pPr algn="ctr" fontAlgn="b"/>
                      <a:r>
                        <a:rPr lang="en-US" sz="1400" u="none" strike="noStrike">
                          <a:effectLst/>
                        </a:rPr>
                        <a:t>26</a:t>
                      </a:r>
                      <a:endParaRPr lang="en-US" sz="1400" b="1" i="0" u="none" strike="noStrike">
                        <a:solidFill>
                          <a:srgbClr val="000000"/>
                        </a:solidFill>
                        <a:effectLst/>
                        <a:latin typeface="Aptos" panose="020B0004020202020204" pitchFamily="34" charset="0"/>
                      </a:endParaRPr>
                    </a:p>
                  </a:txBody>
                  <a:tcPr marL="6949" marR="6949" marT="6949" marB="0" anchor="b"/>
                </a:tc>
                <a:tc>
                  <a:txBody>
                    <a:bodyPr/>
                    <a:lstStyle/>
                    <a:p>
                      <a:pPr algn="ctr" fontAlgn="b"/>
                      <a:r>
                        <a:rPr lang="en-US" sz="1400" u="none" strike="noStrike">
                          <a:effectLst/>
                        </a:rPr>
                        <a:t>9</a:t>
                      </a:r>
                      <a:endParaRPr lang="en-US" sz="1400" b="1" i="0" u="none" strike="noStrike">
                        <a:solidFill>
                          <a:srgbClr val="000000"/>
                        </a:solidFill>
                        <a:effectLst/>
                        <a:latin typeface="Aptos" panose="020B0004020202020204" pitchFamily="34" charset="0"/>
                      </a:endParaRPr>
                    </a:p>
                  </a:txBody>
                  <a:tcPr marL="6949" marR="6949" marT="6949" marB="0" anchor="b"/>
                </a:tc>
                <a:tc>
                  <a:txBody>
                    <a:bodyPr/>
                    <a:lstStyle/>
                    <a:p>
                      <a:pPr algn="ctr" fontAlgn="b"/>
                      <a:r>
                        <a:rPr lang="en-US" sz="1400" u="none" strike="noStrike">
                          <a:effectLst/>
                        </a:rPr>
                        <a:t>34.60%</a:t>
                      </a:r>
                      <a:endParaRPr lang="en-US" sz="1400" b="1" i="0" u="none" strike="noStrike">
                        <a:solidFill>
                          <a:srgbClr val="000000"/>
                        </a:solidFill>
                        <a:effectLst/>
                        <a:latin typeface="Aptos" panose="020B0004020202020204" pitchFamily="34" charset="0"/>
                      </a:endParaRPr>
                    </a:p>
                  </a:txBody>
                  <a:tcPr marL="6949" marR="6949" marT="6949" marB="0" anchor="b"/>
                </a:tc>
                <a:tc>
                  <a:txBody>
                    <a:bodyPr/>
                    <a:lstStyle/>
                    <a:p>
                      <a:pPr algn="ctr" fontAlgn="b"/>
                      <a:r>
                        <a:rPr lang="en-US" sz="1400" u="none" strike="noStrike">
                          <a:effectLst/>
                        </a:rPr>
                        <a:t>12</a:t>
                      </a:r>
                      <a:endParaRPr lang="en-US" sz="1400" b="1" i="0" u="none" strike="noStrike">
                        <a:solidFill>
                          <a:srgbClr val="000000"/>
                        </a:solidFill>
                        <a:effectLst/>
                        <a:latin typeface="Aptos" panose="020B0004020202020204" pitchFamily="34" charset="0"/>
                      </a:endParaRPr>
                    </a:p>
                  </a:txBody>
                  <a:tcPr marL="6949" marR="6949" marT="6949" marB="0" anchor="b"/>
                </a:tc>
                <a:tc>
                  <a:txBody>
                    <a:bodyPr/>
                    <a:lstStyle/>
                    <a:p>
                      <a:pPr algn="ctr" fontAlgn="b"/>
                      <a:r>
                        <a:rPr lang="en-US" sz="1400" u="none" strike="noStrike">
                          <a:effectLst/>
                        </a:rPr>
                        <a:t>46.20%</a:t>
                      </a:r>
                      <a:endParaRPr lang="en-US" sz="1400" b="1" i="0" u="none" strike="noStrike">
                        <a:solidFill>
                          <a:srgbClr val="000000"/>
                        </a:solidFill>
                        <a:effectLst/>
                        <a:latin typeface="Aptos" panose="020B0004020202020204" pitchFamily="34" charset="0"/>
                      </a:endParaRPr>
                    </a:p>
                  </a:txBody>
                  <a:tcPr marL="6949" marR="6949" marT="6949" marB="0" anchor="b"/>
                </a:tc>
                <a:tc>
                  <a:txBody>
                    <a:bodyPr/>
                    <a:lstStyle/>
                    <a:p>
                      <a:pPr algn="ctr" fontAlgn="b"/>
                      <a:r>
                        <a:rPr lang="en-US" sz="1400" u="none" strike="noStrike">
                          <a:effectLst/>
                        </a:rPr>
                        <a:t>2</a:t>
                      </a:r>
                      <a:endParaRPr lang="en-US" sz="1400" b="1" i="0" u="none" strike="noStrike">
                        <a:solidFill>
                          <a:srgbClr val="000000"/>
                        </a:solidFill>
                        <a:effectLst/>
                        <a:latin typeface="Aptos" panose="020B0004020202020204" pitchFamily="34" charset="0"/>
                      </a:endParaRPr>
                    </a:p>
                  </a:txBody>
                  <a:tcPr marL="6949" marR="6949" marT="6949" marB="0" anchor="b"/>
                </a:tc>
                <a:tc>
                  <a:txBody>
                    <a:bodyPr/>
                    <a:lstStyle/>
                    <a:p>
                      <a:pPr algn="ctr" fontAlgn="b"/>
                      <a:r>
                        <a:rPr lang="en-US" sz="1400" u="none" strike="noStrike">
                          <a:effectLst/>
                        </a:rPr>
                        <a:t>7.70%</a:t>
                      </a:r>
                      <a:endParaRPr lang="en-US" sz="1400" b="1" i="0" u="none" strike="noStrike">
                        <a:solidFill>
                          <a:srgbClr val="000000"/>
                        </a:solidFill>
                        <a:effectLst/>
                        <a:latin typeface="Aptos" panose="020B0004020202020204" pitchFamily="34" charset="0"/>
                      </a:endParaRPr>
                    </a:p>
                  </a:txBody>
                  <a:tcPr marL="6949" marR="6949" marT="6949" marB="0" anchor="b"/>
                </a:tc>
                <a:tc>
                  <a:txBody>
                    <a:bodyPr/>
                    <a:lstStyle/>
                    <a:p>
                      <a:pPr algn="ctr" fontAlgn="b"/>
                      <a:r>
                        <a:rPr lang="en-US" sz="1400" u="none" strike="noStrike" dirty="0">
                          <a:effectLst/>
                        </a:rPr>
                        <a:t>3</a:t>
                      </a:r>
                      <a:endParaRPr lang="en-US" sz="1400" b="1" i="0" u="none" strike="noStrike" dirty="0">
                        <a:solidFill>
                          <a:srgbClr val="000000"/>
                        </a:solidFill>
                        <a:effectLst/>
                        <a:latin typeface="Aptos" panose="020B0004020202020204" pitchFamily="34" charset="0"/>
                      </a:endParaRPr>
                    </a:p>
                  </a:txBody>
                  <a:tcPr marL="6949" marR="6949" marT="6949" marB="0" anchor="b"/>
                </a:tc>
                <a:tc>
                  <a:txBody>
                    <a:bodyPr/>
                    <a:lstStyle/>
                    <a:p>
                      <a:pPr algn="ctr" fontAlgn="b"/>
                      <a:r>
                        <a:rPr lang="en-US" sz="1400" u="none" strike="noStrike">
                          <a:effectLst/>
                        </a:rPr>
                        <a:t>11.50%</a:t>
                      </a:r>
                      <a:endParaRPr lang="en-US" sz="1400" b="1" i="0" u="none" strike="noStrike">
                        <a:solidFill>
                          <a:srgbClr val="000000"/>
                        </a:solidFill>
                        <a:effectLst/>
                        <a:latin typeface="Aptos" panose="020B0004020202020204" pitchFamily="34" charset="0"/>
                      </a:endParaRPr>
                    </a:p>
                  </a:txBody>
                  <a:tcPr marL="6949" marR="6949" marT="6949" marB="0" anchor="b"/>
                </a:tc>
                <a:tc>
                  <a:txBody>
                    <a:bodyPr/>
                    <a:lstStyle/>
                    <a:p>
                      <a:pPr algn="ctr" fontAlgn="b"/>
                      <a:r>
                        <a:rPr lang="en-US" sz="1400" u="none" strike="noStrike">
                          <a:effectLst/>
                        </a:rPr>
                        <a:t>5</a:t>
                      </a:r>
                      <a:endParaRPr lang="en-US" sz="1400" b="1" i="0" u="none" strike="noStrike">
                        <a:solidFill>
                          <a:srgbClr val="000000"/>
                        </a:solidFill>
                        <a:effectLst/>
                        <a:latin typeface="Aptos" panose="020B0004020202020204" pitchFamily="34" charset="0"/>
                      </a:endParaRPr>
                    </a:p>
                  </a:txBody>
                  <a:tcPr marL="6949" marR="6949" marT="6949" marB="0" anchor="b"/>
                </a:tc>
                <a:tc>
                  <a:txBody>
                    <a:bodyPr/>
                    <a:lstStyle/>
                    <a:p>
                      <a:pPr algn="ctr" fontAlgn="b"/>
                      <a:r>
                        <a:rPr lang="en-US" sz="1400" u="none" strike="noStrike">
                          <a:effectLst/>
                        </a:rPr>
                        <a:t>19.20% </a:t>
                      </a:r>
                      <a:endParaRPr lang="en-US" sz="1400" b="1" i="0" u="none" strike="noStrike">
                        <a:solidFill>
                          <a:srgbClr val="000000"/>
                        </a:solidFill>
                        <a:effectLst/>
                        <a:latin typeface="Aptos" panose="020B0004020202020204" pitchFamily="34" charset="0"/>
                      </a:endParaRPr>
                    </a:p>
                  </a:txBody>
                  <a:tcPr marL="6949" marR="6949" marT="6949" marB="0" anchor="b"/>
                </a:tc>
                <a:extLst>
                  <a:ext uri="{0D108BD9-81ED-4DB2-BD59-A6C34878D82A}">
                    <a16:rowId xmlns:a16="http://schemas.microsoft.com/office/drawing/2014/main" val="3515922074"/>
                  </a:ext>
                </a:extLst>
              </a:tr>
              <a:tr h="284161">
                <a:tc>
                  <a:txBody>
                    <a:bodyPr/>
                    <a:lstStyle/>
                    <a:p>
                      <a:pPr algn="l" fontAlgn="b"/>
                      <a:endParaRPr lang="en-US" sz="800" b="0" i="0" u="none" strike="noStrike">
                        <a:solidFill>
                          <a:srgbClr val="000000"/>
                        </a:solidFill>
                        <a:effectLst/>
                        <a:latin typeface="Aptos Narrow" panose="020B0004020202020204" pitchFamily="34" charset="0"/>
                      </a:endParaRPr>
                    </a:p>
                  </a:txBody>
                  <a:tcPr marL="6949" marR="6949" marT="6949" marB="0" anchor="b"/>
                </a:tc>
                <a:tc>
                  <a:txBody>
                    <a:bodyPr/>
                    <a:lstStyle/>
                    <a:p>
                      <a:pPr algn="l" fontAlgn="b"/>
                      <a:endParaRPr lang="en-US" sz="800" b="0" i="0" u="none" strike="noStrike">
                        <a:solidFill>
                          <a:srgbClr val="000000"/>
                        </a:solidFill>
                        <a:effectLst/>
                        <a:latin typeface="Aptos Narrow" panose="020B0004020202020204" pitchFamily="34" charset="0"/>
                      </a:endParaRPr>
                    </a:p>
                  </a:txBody>
                  <a:tcPr marL="6949" marR="6949" marT="6949" marB="0" anchor="b"/>
                </a:tc>
                <a:tc>
                  <a:txBody>
                    <a:bodyPr/>
                    <a:lstStyle/>
                    <a:p>
                      <a:pPr algn="l" fontAlgn="b"/>
                      <a:endParaRPr lang="en-US" sz="1400" b="0" i="0" u="none" strike="noStrike">
                        <a:solidFill>
                          <a:srgbClr val="000000"/>
                        </a:solidFill>
                        <a:effectLst/>
                        <a:latin typeface="Aptos Narrow" panose="020B0004020202020204" pitchFamily="34" charset="0"/>
                      </a:endParaRPr>
                    </a:p>
                  </a:txBody>
                  <a:tcPr marL="6949" marR="6949" marT="6949" marB="0" anchor="b"/>
                </a:tc>
                <a:tc>
                  <a:txBody>
                    <a:bodyPr/>
                    <a:lstStyle/>
                    <a:p>
                      <a:pPr algn="l" fontAlgn="b"/>
                      <a:endParaRPr lang="en-US" sz="1400" b="0" i="0" u="none" strike="noStrike">
                        <a:solidFill>
                          <a:srgbClr val="000000"/>
                        </a:solidFill>
                        <a:effectLst/>
                        <a:latin typeface="Aptos Narrow" panose="020B0004020202020204" pitchFamily="34" charset="0"/>
                      </a:endParaRPr>
                    </a:p>
                  </a:txBody>
                  <a:tcPr marL="6949" marR="6949" marT="6949" marB="0" anchor="b"/>
                </a:tc>
                <a:tc>
                  <a:txBody>
                    <a:bodyPr/>
                    <a:lstStyle/>
                    <a:p>
                      <a:pPr algn="l" fontAlgn="b"/>
                      <a:endParaRPr lang="en-US" sz="1400" b="0" i="0" u="none" strike="noStrike">
                        <a:solidFill>
                          <a:srgbClr val="000000"/>
                        </a:solidFill>
                        <a:effectLst/>
                        <a:latin typeface="Aptos Narrow" panose="020B0004020202020204" pitchFamily="34" charset="0"/>
                      </a:endParaRPr>
                    </a:p>
                  </a:txBody>
                  <a:tcPr marL="6949" marR="6949" marT="6949" marB="0" anchor="b"/>
                </a:tc>
                <a:tc>
                  <a:txBody>
                    <a:bodyPr/>
                    <a:lstStyle/>
                    <a:p>
                      <a:pPr algn="l" fontAlgn="b"/>
                      <a:endParaRPr lang="en-US" sz="1400" b="0" i="0" u="none" strike="noStrike">
                        <a:solidFill>
                          <a:srgbClr val="000000"/>
                        </a:solidFill>
                        <a:effectLst/>
                        <a:latin typeface="Aptos Narrow" panose="020B0004020202020204" pitchFamily="34" charset="0"/>
                      </a:endParaRPr>
                    </a:p>
                  </a:txBody>
                  <a:tcPr marL="6949" marR="6949" marT="6949" marB="0" anchor="b"/>
                </a:tc>
                <a:tc>
                  <a:txBody>
                    <a:bodyPr/>
                    <a:lstStyle/>
                    <a:p>
                      <a:pPr algn="l" fontAlgn="b"/>
                      <a:endParaRPr lang="en-US" sz="1400" b="0" i="0" u="none" strike="noStrike">
                        <a:solidFill>
                          <a:srgbClr val="000000"/>
                        </a:solidFill>
                        <a:effectLst/>
                        <a:latin typeface="Aptos Narrow" panose="020B0004020202020204" pitchFamily="34" charset="0"/>
                      </a:endParaRPr>
                    </a:p>
                  </a:txBody>
                  <a:tcPr marL="6949" marR="6949" marT="6949" marB="0" anchor="b"/>
                </a:tc>
                <a:tc>
                  <a:txBody>
                    <a:bodyPr/>
                    <a:lstStyle/>
                    <a:p>
                      <a:pPr algn="l" fontAlgn="b"/>
                      <a:endParaRPr lang="en-US" sz="1400" b="0" i="0" u="none" strike="noStrike">
                        <a:solidFill>
                          <a:srgbClr val="000000"/>
                        </a:solidFill>
                        <a:effectLst/>
                        <a:latin typeface="Aptos Narrow" panose="020B0004020202020204" pitchFamily="34" charset="0"/>
                      </a:endParaRPr>
                    </a:p>
                  </a:txBody>
                  <a:tcPr marL="6949" marR="6949" marT="6949" marB="0" anchor="b"/>
                </a:tc>
                <a:tc>
                  <a:txBody>
                    <a:bodyPr/>
                    <a:lstStyle/>
                    <a:p>
                      <a:pPr algn="l" fontAlgn="b"/>
                      <a:endParaRPr lang="en-US" sz="1400" b="0" i="0" u="none" strike="noStrike">
                        <a:solidFill>
                          <a:srgbClr val="000000"/>
                        </a:solidFill>
                        <a:effectLst/>
                        <a:latin typeface="Aptos Narrow" panose="020B0004020202020204" pitchFamily="34" charset="0"/>
                      </a:endParaRPr>
                    </a:p>
                  </a:txBody>
                  <a:tcPr marL="6949" marR="6949" marT="6949" marB="0" anchor="b"/>
                </a:tc>
                <a:tc>
                  <a:txBody>
                    <a:bodyPr/>
                    <a:lstStyle/>
                    <a:p>
                      <a:pPr algn="l" fontAlgn="b"/>
                      <a:endParaRPr lang="en-US" sz="1400" b="0" i="0" u="none" strike="noStrike">
                        <a:solidFill>
                          <a:srgbClr val="000000"/>
                        </a:solidFill>
                        <a:effectLst/>
                        <a:latin typeface="Aptos Narrow" panose="020B0004020202020204" pitchFamily="34" charset="0"/>
                      </a:endParaRPr>
                    </a:p>
                  </a:txBody>
                  <a:tcPr marL="6949" marR="6949" marT="6949" marB="0" anchor="b"/>
                </a:tc>
                <a:tc>
                  <a:txBody>
                    <a:bodyPr/>
                    <a:lstStyle/>
                    <a:p>
                      <a:pPr algn="l" fontAlgn="b"/>
                      <a:endParaRPr lang="en-US" sz="1400" b="0" i="0" u="none" strike="noStrike">
                        <a:solidFill>
                          <a:srgbClr val="000000"/>
                        </a:solidFill>
                        <a:effectLst/>
                        <a:latin typeface="Aptos Narrow" panose="020B0004020202020204" pitchFamily="34" charset="0"/>
                      </a:endParaRPr>
                    </a:p>
                  </a:txBody>
                  <a:tcPr marL="6949" marR="6949" marT="6949" marB="0" anchor="b"/>
                </a:tc>
                <a:tc>
                  <a:txBody>
                    <a:bodyPr/>
                    <a:lstStyle/>
                    <a:p>
                      <a:pPr algn="l" fontAlgn="b"/>
                      <a:endParaRPr lang="en-US" sz="1400" b="0" i="0" u="none" strike="noStrike">
                        <a:solidFill>
                          <a:srgbClr val="000000"/>
                        </a:solidFill>
                        <a:effectLst/>
                        <a:latin typeface="Aptos Narrow" panose="020B0004020202020204" pitchFamily="34" charset="0"/>
                      </a:endParaRPr>
                    </a:p>
                  </a:txBody>
                  <a:tcPr marL="6949" marR="6949" marT="6949" marB="0" anchor="b"/>
                </a:tc>
                <a:tc>
                  <a:txBody>
                    <a:bodyPr/>
                    <a:lstStyle/>
                    <a:p>
                      <a:pPr algn="l" fontAlgn="b"/>
                      <a:endParaRPr lang="en-US" sz="1400" b="0" i="0" u="none" strike="noStrike">
                        <a:solidFill>
                          <a:srgbClr val="000000"/>
                        </a:solidFill>
                        <a:effectLst/>
                        <a:latin typeface="Aptos Narrow" panose="020B0004020202020204" pitchFamily="34" charset="0"/>
                      </a:endParaRPr>
                    </a:p>
                  </a:txBody>
                  <a:tcPr marL="6949" marR="6949" marT="6949" marB="0" anchor="b"/>
                </a:tc>
                <a:tc>
                  <a:txBody>
                    <a:bodyPr/>
                    <a:lstStyle/>
                    <a:p>
                      <a:pPr algn="l" fontAlgn="b"/>
                      <a:endParaRPr lang="en-US" sz="1400" b="0" i="0" u="none" strike="noStrike">
                        <a:solidFill>
                          <a:srgbClr val="000000"/>
                        </a:solidFill>
                        <a:effectLst/>
                        <a:latin typeface="Aptos Narrow" panose="020B0004020202020204" pitchFamily="34" charset="0"/>
                      </a:endParaRPr>
                    </a:p>
                  </a:txBody>
                  <a:tcPr marL="6949" marR="6949" marT="6949" marB="0" anchor="b"/>
                </a:tc>
                <a:tc>
                  <a:txBody>
                    <a:bodyPr/>
                    <a:lstStyle/>
                    <a:p>
                      <a:pPr algn="l" fontAlgn="b"/>
                      <a:endParaRPr lang="en-US" sz="1400" b="0" i="0" u="none" strike="noStrike">
                        <a:solidFill>
                          <a:srgbClr val="000000"/>
                        </a:solidFill>
                        <a:effectLst/>
                        <a:latin typeface="Aptos Narrow" panose="020B0004020202020204" pitchFamily="34" charset="0"/>
                      </a:endParaRPr>
                    </a:p>
                  </a:txBody>
                  <a:tcPr marL="6949" marR="6949" marT="6949" marB="0" anchor="b"/>
                </a:tc>
                <a:tc>
                  <a:txBody>
                    <a:bodyPr/>
                    <a:lstStyle/>
                    <a:p>
                      <a:pPr algn="l" fontAlgn="b"/>
                      <a:endParaRPr lang="en-US" sz="1400" b="0" i="0" u="none" strike="noStrike">
                        <a:solidFill>
                          <a:srgbClr val="000000"/>
                        </a:solidFill>
                        <a:effectLst/>
                        <a:latin typeface="Aptos Narrow" panose="020B0004020202020204" pitchFamily="34" charset="0"/>
                      </a:endParaRPr>
                    </a:p>
                  </a:txBody>
                  <a:tcPr marL="6949" marR="6949" marT="6949" marB="0" anchor="b"/>
                </a:tc>
                <a:tc>
                  <a:txBody>
                    <a:bodyPr/>
                    <a:lstStyle/>
                    <a:p>
                      <a:pPr algn="l" fontAlgn="b"/>
                      <a:endParaRPr lang="en-US" sz="1400" b="0" i="0" u="none" strike="noStrike">
                        <a:solidFill>
                          <a:srgbClr val="000000"/>
                        </a:solidFill>
                        <a:effectLst/>
                        <a:latin typeface="Aptos Narrow" panose="020B0004020202020204" pitchFamily="34" charset="0"/>
                      </a:endParaRPr>
                    </a:p>
                  </a:txBody>
                  <a:tcPr marL="6949" marR="6949" marT="6949" marB="0" anchor="b"/>
                </a:tc>
                <a:tc>
                  <a:txBody>
                    <a:bodyPr/>
                    <a:lstStyle/>
                    <a:p>
                      <a:pPr algn="l" fontAlgn="b"/>
                      <a:endParaRPr lang="en-US" sz="1400" b="0" i="0" u="none" strike="noStrike">
                        <a:solidFill>
                          <a:srgbClr val="000000"/>
                        </a:solidFill>
                        <a:effectLst/>
                        <a:latin typeface="Aptos Narrow" panose="020B0004020202020204" pitchFamily="34" charset="0"/>
                      </a:endParaRPr>
                    </a:p>
                  </a:txBody>
                  <a:tcPr marL="6949" marR="6949" marT="6949" marB="0" anchor="b"/>
                </a:tc>
                <a:tc>
                  <a:txBody>
                    <a:bodyPr/>
                    <a:lstStyle/>
                    <a:p>
                      <a:pPr algn="l" fontAlgn="b"/>
                      <a:endParaRPr lang="en-US" sz="1400" b="0" i="0" u="none" strike="noStrike" dirty="0">
                        <a:solidFill>
                          <a:srgbClr val="000000"/>
                        </a:solidFill>
                        <a:effectLst/>
                        <a:latin typeface="Aptos Narrow" panose="020B0004020202020204" pitchFamily="34" charset="0"/>
                      </a:endParaRPr>
                    </a:p>
                  </a:txBody>
                  <a:tcPr marL="6949" marR="6949" marT="6949" marB="0" anchor="b"/>
                </a:tc>
                <a:tc>
                  <a:txBody>
                    <a:bodyPr/>
                    <a:lstStyle/>
                    <a:p>
                      <a:pPr algn="l" fontAlgn="b"/>
                      <a:endParaRPr lang="en-US" sz="1400" b="0" i="0" u="none" strike="noStrike" dirty="0">
                        <a:solidFill>
                          <a:srgbClr val="000000"/>
                        </a:solidFill>
                        <a:effectLst/>
                        <a:latin typeface="Aptos Narrow" panose="020B0004020202020204" pitchFamily="34" charset="0"/>
                      </a:endParaRPr>
                    </a:p>
                  </a:txBody>
                  <a:tcPr marL="6949" marR="6949" marT="6949" marB="0" anchor="b"/>
                </a:tc>
                <a:tc>
                  <a:txBody>
                    <a:bodyPr/>
                    <a:lstStyle/>
                    <a:p>
                      <a:pPr algn="l" fontAlgn="b"/>
                      <a:endParaRPr lang="en-US" sz="1400" b="0" i="0" u="none" strike="noStrike" dirty="0">
                        <a:solidFill>
                          <a:srgbClr val="000000"/>
                        </a:solidFill>
                        <a:effectLst/>
                        <a:latin typeface="Aptos Narrow" panose="020B0004020202020204" pitchFamily="34" charset="0"/>
                      </a:endParaRPr>
                    </a:p>
                  </a:txBody>
                  <a:tcPr marL="6949" marR="6949" marT="6949" marB="0" anchor="b"/>
                </a:tc>
                <a:tc>
                  <a:txBody>
                    <a:bodyPr/>
                    <a:lstStyle/>
                    <a:p>
                      <a:pPr algn="l" fontAlgn="b"/>
                      <a:endParaRPr lang="en-US" sz="1400" b="0" i="0" u="none" strike="noStrike" dirty="0">
                        <a:solidFill>
                          <a:srgbClr val="000000"/>
                        </a:solidFill>
                        <a:effectLst/>
                        <a:latin typeface="Aptos Narrow" panose="020B0004020202020204" pitchFamily="34" charset="0"/>
                      </a:endParaRPr>
                    </a:p>
                  </a:txBody>
                  <a:tcPr marL="6949" marR="6949" marT="6949" marB="0" anchor="b"/>
                </a:tc>
                <a:extLst>
                  <a:ext uri="{0D108BD9-81ED-4DB2-BD59-A6C34878D82A}">
                    <a16:rowId xmlns:a16="http://schemas.microsoft.com/office/drawing/2014/main" val="4153027090"/>
                  </a:ext>
                </a:extLst>
              </a:tr>
            </a:tbl>
          </a:graphicData>
        </a:graphic>
      </p:graphicFrame>
    </p:spTree>
    <p:extLst>
      <p:ext uri="{BB962C8B-B14F-4D97-AF65-F5344CB8AC3E}">
        <p14:creationId xmlns:p14="http://schemas.microsoft.com/office/powerpoint/2010/main" val="14048039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B7BCAC2E-A40E-4193-B85E-DC6B7C5730A3}"/>
              </a:ext>
            </a:extLst>
          </p:cNvPr>
          <p:cNvSpPr txBox="1"/>
          <p:nvPr/>
        </p:nvSpPr>
        <p:spPr>
          <a:xfrm>
            <a:off x="626723" y="2179796"/>
            <a:ext cx="10099497" cy="3816429"/>
          </a:xfrm>
          <a:prstGeom prst="rect">
            <a:avLst/>
          </a:prstGeom>
          <a:noFill/>
        </p:spPr>
        <p:txBody>
          <a:bodyPr wrap="square" rtlCol="0">
            <a:spAutoFit/>
          </a:bodyPr>
          <a:lstStyle/>
          <a:p>
            <a:r>
              <a:rPr lang="en-US" sz="2800" dirty="0">
                <a:solidFill>
                  <a:srgbClr val="FFC000"/>
                </a:solidFill>
                <a:highlight>
                  <a:srgbClr val="000000"/>
                </a:highlight>
                <a:latin typeface="Times New Roman" panose="02020603050405020304" pitchFamily="18" charset="0"/>
                <a:cs typeface="Times New Roman" panose="02020603050405020304" pitchFamily="18" charset="0"/>
              </a:rPr>
              <a:t>The SIP is a guide describing how you intend to increase student achievement during  a school year. It identifies a school's targeted goals and how to achieve them. It functions as  a school's academic operations manual. It is developed by a team of stakeholders which must include faculty, staff members, parents, and students, where applicable.</a:t>
            </a:r>
          </a:p>
          <a:p>
            <a:endParaRPr lang="en-US" sz="2800" dirty="0">
              <a:solidFill>
                <a:srgbClr val="FFC000"/>
              </a:solidFill>
              <a:highlight>
                <a:srgbClr val="000000"/>
              </a:highlight>
              <a:latin typeface="Times New Roman" panose="02020603050405020304" pitchFamily="18" charset="0"/>
              <a:cs typeface="Times New Roman" panose="02020603050405020304" pitchFamily="18" charset="0"/>
            </a:endParaRPr>
          </a:p>
          <a:p>
            <a:endParaRPr lang="en-US" sz="2800" b="1" dirty="0">
              <a:solidFill>
                <a:srgbClr val="FFC000"/>
              </a:solidFill>
              <a:latin typeface="Times New Roman" panose="02020603050405020304" pitchFamily="18" charset="0"/>
              <a:cs typeface="Times New Roman" panose="02020603050405020304" pitchFamily="18" charset="0"/>
            </a:endParaRPr>
          </a:p>
          <a:p>
            <a:endParaRPr lang="en-US" dirty="0">
              <a:solidFill>
                <a:srgbClr val="FFC000"/>
              </a:solidFill>
            </a:endParaRPr>
          </a:p>
        </p:txBody>
      </p:sp>
      <p:sp>
        <p:nvSpPr>
          <p:cNvPr id="3" name="TextBox 2">
            <a:extLst>
              <a:ext uri="{FF2B5EF4-FFF2-40B4-BE49-F238E27FC236}">
                <a16:creationId xmlns:a16="http://schemas.microsoft.com/office/drawing/2014/main" id="{6E5E58A7-5498-4F29-B589-DF216FBD86FD}"/>
              </a:ext>
            </a:extLst>
          </p:cNvPr>
          <p:cNvSpPr txBox="1"/>
          <p:nvPr/>
        </p:nvSpPr>
        <p:spPr>
          <a:xfrm>
            <a:off x="2181546" y="390418"/>
            <a:ext cx="8544674" cy="707886"/>
          </a:xfrm>
          <a:prstGeom prst="rect">
            <a:avLst/>
          </a:prstGeom>
          <a:noFill/>
        </p:spPr>
        <p:txBody>
          <a:bodyPr wrap="square" rtlCol="0">
            <a:spAutoFit/>
          </a:bodyPr>
          <a:lstStyle/>
          <a:p>
            <a:r>
              <a:rPr lang="en-US" sz="4000" b="1" dirty="0">
                <a:solidFill>
                  <a:srgbClr val="FFC000"/>
                </a:solidFill>
                <a:effectLst>
                  <a:outerShdw blurRad="38100" dist="38100" dir="2700000" algn="tl">
                    <a:srgbClr val="000000">
                      <a:alpha val="43137"/>
                    </a:srgbClr>
                  </a:outerShdw>
                </a:effectLst>
                <a:highlight>
                  <a:srgbClr val="000000"/>
                </a:highlight>
                <a:latin typeface="Times New Roman" panose="02020603050405020304" pitchFamily="18" charset="0"/>
                <a:cs typeface="Times New Roman" panose="02020603050405020304" pitchFamily="18" charset="0"/>
              </a:rPr>
              <a:t>Tennessee School Improvement Plan</a:t>
            </a:r>
          </a:p>
        </p:txBody>
      </p:sp>
      <p:pic>
        <p:nvPicPr>
          <p:cNvPr id="4" name="Picture 3">
            <a:extLst>
              <a:ext uri="{FF2B5EF4-FFF2-40B4-BE49-F238E27FC236}">
                <a16:creationId xmlns:a16="http://schemas.microsoft.com/office/drawing/2014/main" id="{3689D6A0-9AE0-49B2-B19D-B993ACF8EE54}"/>
              </a:ext>
            </a:extLst>
          </p:cNvPr>
          <p:cNvPicPr>
            <a:picLocks noChangeAspect="1"/>
          </p:cNvPicPr>
          <p:nvPr/>
        </p:nvPicPr>
        <p:blipFill>
          <a:blip r:embed="rId3"/>
          <a:stretch>
            <a:fillRect/>
          </a:stretch>
        </p:blipFill>
        <p:spPr>
          <a:xfrm>
            <a:off x="3672292" y="1177860"/>
            <a:ext cx="4008358" cy="1216019"/>
          </a:xfrm>
          <a:prstGeom prst="rect">
            <a:avLst/>
          </a:prstGeom>
        </p:spPr>
      </p:pic>
    </p:spTree>
    <p:extLst>
      <p:ext uri="{BB962C8B-B14F-4D97-AF65-F5344CB8AC3E}">
        <p14:creationId xmlns:p14="http://schemas.microsoft.com/office/powerpoint/2010/main" val="8809493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B45E1E67-348E-4E46-906D-A09E2AACFF36}"/>
              </a:ext>
            </a:extLst>
          </p:cNvPr>
          <p:cNvSpPr txBox="1"/>
          <p:nvPr/>
        </p:nvSpPr>
        <p:spPr>
          <a:xfrm>
            <a:off x="334618" y="3695325"/>
            <a:ext cx="2589087" cy="1938992"/>
          </a:xfrm>
          <a:prstGeom prst="rect">
            <a:avLst/>
          </a:prstGeom>
          <a:noFill/>
        </p:spPr>
        <p:txBody>
          <a:bodyPr wrap="square" rtlCol="0">
            <a:spAutoFit/>
          </a:bodyPr>
          <a:lstStyle/>
          <a:p>
            <a:pPr algn="ctr"/>
            <a:r>
              <a:rPr lang="en-US" sz="4000" b="1" dirty="0">
                <a:solidFill>
                  <a:srgbClr val="FFC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School-Parent Compact</a:t>
            </a:r>
          </a:p>
        </p:txBody>
      </p:sp>
      <p:pic>
        <p:nvPicPr>
          <p:cNvPr id="4" name="Picture 3" descr="Logo&#10;&#10;Description automatically generated">
            <a:extLst>
              <a:ext uri="{FF2B5EF4-FFF2-40B4-BE49-F238E27FC236}">
                <a16:creationId xmlns:a16="http://schemas.microsoft.com/office/drawing/2014/main" id="{210B3F4F-4FB9-4B5E-8A29-CA2DF421C19F}"/>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3714" b="97571" l="9784" r="95540">
                        <a14:foregroundMark x1="6906" y1="49857" x2="56978" y2="49714"/>
                        <a14:foregroundMark x1="56978" y1="49714" x2="66187" y2="49857"/>
                        <a14:foregroundMark x1="66187" y1="49857" x2="81439" y2="49286"/>
                        <a14:foregroundMark x1="81439" y1="49286" x2="95683" y2="50000"/>
                        <a14:foregroundMark x1="50935" y1="3714" x2="54820" y2="97571"/>
                      </a14:backgroundRemoval>
                    </a14:imgEffect>
                  </a14:imgLayer>
                </a14:imgProps>
              </a:ext>
            </a:extLst>
          </a:blip>
          <a:stretch>
            <a:fillRect/>
          </a:stretch>
        </p:blipFill>
        <p:spPr>
          <a:xfrm>
            <a:off x="334618" y="989164"/>
            <a:ext cx="3179298" cy="2032782"/>
          </a:xfrm>
          <a:prstGeom prst="rect">
            <a:avLst/>
          </a:prstGeom>
        </p:spPr>
      </p:pic>
      <p:pic>
        <p:nvPicPr>
          <p:cNvPr id="6" name="Picture 5">
            <a:extLst>
              <a:ext uri="{FF2B5EF4-FFF2-40B4-BE49-F238E27FC236}">
                <a16:creationId xmlns:a16="http://schemas.microsoft.com/office/drawing/2014/main" id="{AD5ADF53-7D6F-B5E6-3D87-F1F681273622}"/>
              </a:ext>
            </a:extLst>
          </p:cNvPr>
          <p:cNvPicPr>
            <a:picLocks noChangeAspect="1"/>
          </p:cNvPicPr>
          <p:nvPr/>
        </p:nvPicPr>
        <p:blipFill>
          <a:blip r:embed="rId5"/>
          <a:stretch>
            <a:fillRect/>
          </a:stretch>
        </p:blipFill>
        <p:spPr>
          <a:xfrm>
            <a:off x="5795104" y="150394"/>
            <a:ext cx="5382232" cy="6557211"/>
          </a:xfrm>
          <a:prstGeom prst="rect">
            <a:avLst/>
          </a:prstGeom>
        </p:spPr>
      </p:pic>
    </p:spTree>
    <p:extLst>
      <p:ext uri="{BB962C8B-B14F-4D97-AF65-F5344CB8AC3E}">
        <p14:creationId xmlns:p14="http://schemas.microsoft.com/office/powerpoint/2010/main" val="30130281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F80411-B862-B6FE-8B69-197141F1A5F7}"/>
              </a:ext>
            </a:extLst>
          </p:cNvPr>
          <p:cNvSpPr>
            <a:spLocks noGrp="1"/>
          </p:cNvSpPr>
          <p:nvPr>
            <p:ph type="title"/>
          </p:nvPr>
        </p:nvSpPr>
        <p:spPr>
          <a:xfrm>
            <a:off x="685800" y="764373"/>
            <a:ext cx="3687417" cy="1920372"/>
          </a:xfrm>
        </p:spPr>
        <p:txBody>
          <a:bodyPr>
            <a:normAutofit fontScale="90000"/>
          </a:bodyPr>
          <a:lstStyle/>
          <a:p>
            <a:pPr algn="l"/>
            <a:r>
              <a:rPr lang="en-US" sz="3600" b="1" dirty="0">
                <a:solidFill>
                  <a:srgbClr val="FFC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Report Card Period and Progress Reports</a:t>
            </a:r>
            <a:br>
              <a:rPr lang="en-US" sz="3600" b="1" dirty="0">
                <a:solidFill>
                  <a:srgbClr val="FFC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br>
            <a:endParaRPr lang="en-US" sz="3600" dirty="0">
              <a:solidFill>
                <a:schemeClr val="bg1"/>
              </a:solidFill>
            </a:endParaRPr>
          </a:p>
        </p:txBody>
      </p:sp>
      <p:sp>
        <p:nvSpPr>
          <p:cNvPr id="3" name="Content Placeholder 2">
            <a:extLst>
              <a:ext uri="{FF2B5EF4-FFF2-40B4-BE49-F238E27FC236}">
                <a16:creationId xmlns:a16="http://schemas.microsoft.com/office/drawing/2014/main" id="{4A533FFD-5A3B-EA0D-300A-4C6E1E176A04}"/>
              </a:ext>
            </a:extLst>
          </p:cNvPr>
          <p:cNvSpPr>
            <a:spLocks noGrp="1"/>
          </p:cNvSpPr>
          <p:nvPr>
            <p:ph idx="1"/>
          </p:nvPr>
        </p:nvSpPr>
        <p:spPr>
          <a:xfrm>
            <a:off x="0" y="2821774"/>
            <a:ext cx="4373217" cy="3697360"/>
          </a:xfrm>
        </p:spPr>
        <p:txBody>
          <a:bodyPr>
            <a:normAutofit lnSpcReduction="10000"/>
          </a:bodyPr>
          <a:lstStyle/>
          <a:p>
            <a:pPr algn="l" rtl="0" fontAlgn="base">
              <a:buFont typeface="Arial" panose="020B0604020202020204" pitchFamily="34" charset="0"/>
              <a:buChar char="•"/>
            </a:pPr>
            <a:r>
              <a:rPr lang="en-US" sz="1800" b="0" i="0" u="none" strike="noStrike" dirty="0">
                <a:solidFill>
                  <a:srgbClr val="FFC000"/>
                </a:solidFill>
                <a:effectLst/>
                <a:highlight>
                  <a:srgbClr val="000000"/>
                </a:highlight>
                <a:latin typeface="Roboto Condensed" panose="02000000000000000000" pitchFamily="2" charset="0"/>
              </a:rPr>
              <a:t>Report cards are available for the complete quarter once all school grades are stored and will be housed in the parent portal.</a:t>
            </a:r>
            <a:r>
              <a:rPr lang="en-US" sz="1800" b="0" i="0" dirty="0">
                <a:solidFill>
                  <a:srgbClr val="FFC000"/>
                </a:solidFill>
                <a:effectLst/>
                <a:highlight>
                  <a:srgbClr val="000000"/>
                </a:highlight>
                <a:latin typeface="Roboto Condensed" panose="02000000000000000000" pitchFamily="2" charset="0"/>
              </a:rPr>
              <a:t>​</a:t>
            </a:r>
            <a:endParaRPr lang="en-US" sz="1800" b="0" i="0" dirty="0">
              <a:solidFill>
                <a:srgbClr val="FFC000"/>
              </a:solidFill>
              <a:effectLst/>
              <a:highlight>
                <a:srgbClr val="000000"/>
              </a:highlight>
              <a:latin typeface="Segoe UI" panose="020B0502040204020203" pitchFamily="34" charset="0"/>
            </a:endParaRPr>
          </a:p>
          <a:p>
            <a:pPr algn="l" rtl="0" fontAlgn="base">
              <a:buFont typeface="Arial" panose="020B0604020202020204" pitchFamily="34" charset="0"/>
              <a:buChar char="•"/>
            </a:pPr>
            <a:r>
              <a:rPr lang="en-US" sz="1800" b="0" i="0" u="none" strike="noStrike" dirty="0">
                <a:solidFill>
                  <a:srgbClr val="FFC000"/>
                </a:solidFill>
                <a:effectLst/>
                <a:highlight>
                  <a:srgbClr val="000000"/>
                </a:highlight>
                <a:latin typeface="Roboto Condensed" panose="02000000000000000000" pitchFamily="2" charset="0"/>
              </a:rPr>
              <a:t>Access the report card, </a:t>
            </a:r>
            <a:r>
              <a:rPr lang="en-US" sz="1800" dirty="0">
                <a:solidFill>
                  <a:srgbClr val="FFC000"/>
                </a:solidFill>
                <a:highlight>
                  <a:srgbClr val="000000"/>
                </a:highlight>
                <a:latin typeface="Roboto Condensed" panose="02000000000000000000" pitchFamily="2" charset="0"/>
              </a:rPr>
              <a:t>by going to the SCS Student &amp; Parent webpage.</a:t>
            </a:r>
            <a:endParaRPr lang="sk-SK" sz="1800" b="0" i="0" dirty="0">
              <a:solidFill>
                <a:srgbClr val="FFC000"/>
              </a:solidFill>
              <a:effectLst/>
              <a:highlight>
                <a:srgbClr val="000000"/>
              </a:highlight>
              <a:latin typeface="Arial" panose="020B0604020202020204" pitchFamily="34" charset="0"/>
            </a:endParaRPr>
          </a:p>
          <a:p>
            <a:pPr algn="l" rtl="0" fontAlgn="base">
              <a:buFont typeface="Arial" panose="020B0604020202020204" pitchFamily="34" charset="0"/>
              <a:buChar char="•"/>
            </a:pPr>
            <a:r>
              <a:rPr lang="en-US" sz="1800" b="0" i="0" u="none" strike="noStrike" dirty="0">
                <a:solidFill>
                  <a:srgbClr val="FFC000"/>
                </a:solidFill>
                <a:effectLst/>
                <a:highlight>
                  <a:srgbClr val="000000"/>
                </a:highlight>
                <a:latin typeface="Roboto Condensed" panose="02000000000000000000" pitchFamily="2" charset="0"/>
              </a:rPr>
              <a:t>Sign into your parent account. </a:t>
            </a:r>
            <a:r>
              <a:rPr lang="en-US" sz="1800" b="0" i="0" dirty="0">
                <a:solidFill>
                  <a:srgbClr val="FFC000"/>
                </a:solidFill>
                <a:effectLst/>
                <a:highlight>
                  <a:srgbClr val="000000"/>
                </a:highlight>
                <a:latin typeface="Roboto Condensed" panose="02000000000000000000" pitchFamily="2" charset="0"/>
              </a:rPr>
              <a:t>​</a:t>
            </a:r>
            <a:endParaRPr lang="en-US" sz="1800" b="0" i="0" dirty="0">
              <a:solidFill>
                <a:srgbClr val="FFC000"/>
              </a:solidFill>
              <a:effectLst/>
              <a:highlight>
                <a:srgbClr val="000000"/>
              </a:highlight>
              <a:latin typeface="Arial" panose="020B0604020202020204" pitchFamily="34" charset="0"/>
            </a:endParaRPr>
          </a:p>
          <a:p>
            <a:pPr algn="l" rtl="0" fontAlgn="base">
              <a:buFont typeface="Arial" panose="020B0604020202020204" pitchFamily="34" charset="0"/>
              <a:buChar char="•"/>
            </a:pPr>
            <a:r>
              <a:rPr lang="en-US" sz="1800" b="0" i="0" u="none" strike="noStrike" dirty="0">
                <a:solidFill>
                  <a:srgbClr val="FFC000"/>
                </a:solidFill>
                <a:effectLst/>
                <a:highlight>
                  <a:srgbClr val="000000"/>
                </a:highlight>
                <a:latin typeface="Roboto Condensed" panose="02000000000000000000" pitchFamily="2" charset="0"/>
              </a:rPr>
              <a:t>If you have forgotten the username or password, click on the  “Forgot Username or Password” link. </a:t>
            </a:r>
            <a:r>
              <a:rPr lang="en-US" sz="1800" b="0" i="0" dirty="0">
                <a:solidFill>
                  <a:srgbClr val="FFC000"/>
                </a:solidFill>
                <a:effectLst/>
                <a:highlight>
                  <a:srgbClr val="000000"/>
                </a:highlight>
                <a:latin typeface="Roboto Condensed" panose="02000000000000000000" pitchFamily="2" charset="0"/>
              </a:rPr>
              <a:t>​</a:t>
            </a:r>
            <a:endParaRPr lang="en-US" sz="1800" b="0" i="0" dirty="0">
              <a:solidFill>
                <a:srgbClr val="FFC000"/>
              </a:solidFill>
              <a:effectLst/>
              <a:highlight>
                <a:srgbClr val="000000"/>
              </a:highlight>
              <a:latin typeface="Arial" panose="020B0604020202020204" pitchFamily="34" charset="0"/>
            </a:endParaRPr>
          </a:p>
          <a:p>
            <a:pPr algn="l" rtl="0" fontAlgn="base">
              <a:buFont typeface="Arial" panose="020B0604020202020204" pitchFamily="34" charset="0"/>
              <a:buChar char="•"/>
            </a:pPr>
            <a:r>
              <a:rPr lang="sk-SK" sz="1800" b="0" i="0" u="none" strike="noStrike" dirty="0">
                <a:solidFill>
                  <a:srgbClr val="FFC000"/>
                </a:solidFill>
                <a:effectLst/>
                <a:highlight>
                  <a:srgbClr val="000000"/>
                </a:highlight>
                <a:latin typeface="Roboto Condensed" panose="02000000000000000000" pitchFamily="2" charset="0"/>
              </a:rPr>
              <a:t>After logging in, click the report card icon. </a:t>
            </a:r>
            <a:r>
              <a:rPr lang="en-US" sz="1800" b="0" i="0" dirty="0">
                <a:solidFill>
                  <a:srgbClr val="FFC000"/>
                </a:solidFill>
                <a:effectLst/>
                <a:highlight>
                  <a:srgbClr val="000000"/>
                </a:highlight>
                <a:latin typeface="Roboto Condensed" panose="02000000000000000000" pitchFamily="2" charset="0"/>
              </a:rPr>
              <a:t>​</a:t>
            </a:r>
            <a:endParaRPr lang="en-US" sz="1800" b="0" i="0" dirty="0">
              <a:solidFill>
                <a:srgbClr val="FFC000"/>
              </a:solidFill>
              <a:effectLst/>
              <a:highlight>
                <a:srgbClr val="000000"/>
              </a:highlight>
              <a:latin typeface="Arial" panose="020B0604020202020204" pitchFamily="34" charset="0"/>
            </a:endParaRPr>
          </a:p>
          <a:p>
            <a:pPr algn="l" rtl="0" fontAlgn="base"/>
            <a:r>
              <a:rPr lang="en-US" sz="1800" b="0" i="0" dirty="0">
                <a:solidFill>
                  <a:srgbClr val="FFC000"/>
                </a:solidFill>
                <a:effectLst/>
                <a:highlight>
                  <a:srgbClr val="000000"/>
                </a:highlight>
                <a:latin typeface="Century Gothic" panose="020B0502020202020204" pitchFamily="34" charset="0"/>
              </a:rPr>
              <a:t>​</a:t>
            </a:r>
            <a:endParaRPr lang="en-US" sz="1800" b="0" i="0" dirty="0">
              <a:solidFill>
                <a:srgbClr val="FFC000"/>
              </a:solidFill>
              <a:effectLst/>
              <a:highlight>
                <a:srgbClr val="000000"/>
              </a:highlight>
              <a:latin typeface="Segoe UI" panose="020B0502040204020203" pitchFamily="34" charset="0"/>
            </a:endParaRPr>
          </a:p>
          <a:p>
            <a:endParaRPr lang="en-US" sz="1600" dirty="0">
              <a:solidFill>
                <a:schemeClr val="bg1"/>
              </a:solidFill>
            </a:endParaRPr>
          </a:p>
        </p:txBody>
      </p:sp>
      <p:pic>
        <p:nvPicPr>
          <p:cNvPr id="5" name="Picture 4">
            <a:extLst>
              <a:ext uri="{FF2B5EF4-FFF2-40B4-BE49-F238E27FC236}">
                <a16:creationId xmlns:a16="http://schemas.microsoft.com/office/drawing/2014/main" id="{E6A460E0-171A-5F44-1E99-3564BA4D66B8}"/>
              </a:ext>
            </a:extLst>
          </p:cNvPr>
          <p:cNvPicPr>
            <a:picLocks noChangeAspect="1"/>
          </p:cNvPicPr>
          <p:nvPr/>
        </p:nvPicPr>
        <p:blipFill>
          <a:blip r:embed="rId3"/>
          <a:stretch>
            <a:fillRect/>
          </a:stretch>
        </p:blipFill>
        <p:spPr>
          <a:xfrm>
            <a:off x="5464885" y="161366"/>
            <a:ext cx="6476103" cy="6578250"/>
          </a:xfrm>
          <a:prstGeom prst="rect">
            <a:avLst/>
          </a:prstGeom>
        </p:spPr>
      </p:pic>
      <p:pic>
        <p:nvPicPr>
          <p:cNvPr id="6" name="Picture 5" descr="Logo&#10;&#10;Description automatically generated">
            <a:extLst>
              <a:ext uri="{FF2B5EF4-FFF2-40B4-BE49-F238E27FC236}">
                <a16:creationId xmlns:a16="http://schemas.microsoft.com/office/drawing/2014/main" id="{987CE8EC-CA4D-F940-1322-DCC216B8221E}"/>
              </a:ext>
            </a:extLst>
          </p:cNvPr>
          <p:cNvPicPr>
            <a:picLocks noChangeAspect="1"/>
          </p:cNvPicPr>
          <p:nvPr/>
        </p:nvPicPr>
        <p:blipFill>
          <a:blip r:embed="rId4">
            <a:extLst>
              <a:ext uri="{BEBA8EAE-BF5A-486C-A8C5-ECC9F3942E4B}">
                <a14:imgProps xmlns:a14="http://schemas.microsoft.com/office/drawing/2010/main">
                  <a14:imgLayer r:embed="rId5">
                    <a14:imgEffect>
                      <a14:backgroundRemoval t="3714" b="97571" l="9784" r="95540">
                        <a14:foregroundMark x1="6906" y1="49857" x2="56978" y2="49714"/>
                        <a14:foregroundMark x1="56978" y1="49714" x2="66187" y2="49857"/>
                        <a14:foregroundMark x1="66187" y1="49857" x2="81439" y2="49286"/>
                        <a14:foregroundMark x1="81439" y1="49286" x2="95683" y2="50000"/>
                        <a14:foregroundMark x1="50935" y1="3714" x2="54820" y2="97571"/>
                      </a14:backgroundRemoval>
                    </a14:imgEffect>
                  </a14:imgLayer>
                </a14:imgProps>
              </a:ext>
            </a:extLst>
          </a:blip>
          <a:stretch>
            <a:fillRect/>
          </a:stretch>
        </p:blipFill>
        <p:spPr>
          <a:xfrm>
            <a:off x="2990626" y="1307266"/>
            <a:ext cx="1506070" cy="1377479"/>
          </a:xfrm>
          <a:prstGeom prst="rect">
            <a:avLst/>
          </a:prstGeom>
        </p:spPr>
      </p:pic>
    </p:spTree>
    <p:extLst>
      <p:ext uri="{BB962C8B-B14F-4D97-AF65-F5344CB8AC3E}">
        <p14:creationId xmlns:p14="http://schemas.microsoft.com/office/powerpoint/2010/main" val="1942877105"/>
      </p:ext>
    </p:extLst>
  </p:cSld>
  <p:clrMapOvr>
    <a:overrideClrMapping bg1="lt1" tx1="dk1" bg2="lt2" tx2="dk2" accent1="accent1" accent2="accent2" accent3="accent3" accent4="accent4" accent5="accent5" accent6="accent6" hlink="hlink" folHlink="folHlink"/>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E2E5DA6F-8104-4251-8840-F713D8B249B6}"/>
              </a:ext>
            </a:extLst>
          </p:cNvPr>
          <p:cNvSpPr txBox="1"/>
          <p:nvPr/>
        </p:nvSpPr>
        <p:spPr>
          <a:xfrm>
            <a:off x="1784278" y="357866"/>
            <a:ext cx="10407722" cy="707886"/>
          </a:xfrm>
          <a:prstGeom prst="rect">
            <a:avLst/>
          </a:prstGeom>
          <a:noFill/>
        </p:spPr>
        <p:txBody>
          <a:bodyPr wrap="square" rtlCol="0">
            <a:spAutoFit/>
          </a:bodyPr>
          <a:lstStyle/>
          <a:p>
            <a:r>
              <a:rPr lang="en-US" sz="4000" b="1" dirty="0">
                <a:solidFill>
                  <a:srgbClr val="FFC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Student Code of Conduct (SCS Policy #6022)</a:t>
            </a:r>
          </a:p>
        </p:txBody>
      </p:sp>
      <p:sp>
        <p:nvSpPr>
          <p:cNvPr id="3" name="TextBox 2">
            <a:extLst>
              <a:ext uri="{FF2B5EF4-FFF2-40B4-BE49-F238E27FC236}">
                <a16:creationId xmlns:a16="http://schemas.microsoft.com/office/drawing/2014/main" id="{BCB75CE2-3CAF-49B6-9E71-E7EC266D5C93}"/>
              </a:ext>
            </a:extLst>
          </p:cNvPr>
          <p:cNvSpPr txBox="1"/>
          <p:nvPr/>
        </p:nvSpPr>
        <p:spPr>
          <a:xfrm>
            <a:off x="513708" y="2158762"/>
            <a:ext cx="11281025" cy="4185761"/>
          </a:xfrm>
          <a:prstGeom prst="rect">
            <a:avLst/>
          </a:prstGeom>
          <a:noFill/>
        </p:spPr>
        <p:txBody>
          <a:bodyPr wrap="square" rtlCol="0">
            <a:spAutoFit/>
          </a:bodyPr>
          <a:lstStyle/>
          <a:p>
            <a:pPr>
              <a:buNone/>
            </a:pPr>
            <a:endParaRPr lang="en-US" sz="2400" b="1" dirty="0">
              <a:solidFill>
                <a:srgbClr val="FFC000"/>
              </a:solidFill>
              <a:latin typeface="Times New Roman" panose="02020603050405020304" pitchFamily="18" charset="0"/>
              <a:cs typeface="Times New Roman" panose="02020603050405020304" pitchFamily="18" charset="0"/>
            </a:endParaRPr>
          </a:p>
          <a:p>
            <a:pPr>
              <a:buFont typeface="Arial" pitchFamily="34" charset="0"/>
              <a:buChar char="•"/>
            </a:pPr>
            <a:r>
              <a:rPr lang="en-US" sz="2800" dirty="0">
                <a:solidFill>
                  <a:srgbClr val="FFC000"/>
                </a:solidFill>
                <a:highlight>
                  <a:srgbClr val="000000"/>
                </a:highlight>
                <a:latin typeface="Times New Roman" panose="02020603050405020304" pitchFamily="18" charset="0"/>
                <a:cs typeface="Times New Roman" panose="02020603050405020304" pitchFamily="18" charset="0"/>
              </a:rPr>
              <a:t>The Shelby County Board of Education accepts the responsibility for establishing and maintaining proper standards of discipline and behavior in the public schools.</a:t>
            </a:r>
          </a:p>
          <a:p>
            <a:pPr marL="0" indent="0">
              <a:buNone/>
            </a:pPr>
            <a:r>
              <a:rPr lang="en-US" sz="2800" dirty="0">
                <a:solidFill>
                  <a:srgbClr val="FFC000"/>
                </a:solidFill>
                <a:highlight>
                  <a:srgbClr val="000000"/>
                </a:highlight>
                <a:latin typeface="Times New Roman" panose="02020603050405020304" pitchFamily="18" charset="0"/>
                <a:cs typeface="Times New Roman" panose="02020603050405020304" pitchFamily="18" charset="0"/>
              </a:rPr>
              <a:t> </a:t>
            </a:r>
          </a:p>
          <a:p>
            <a:pPr>
              <a:buFont typeface="Arial" pitchFamily="34" charset="0"/>
              <a:buChar char="•"/>
            </a:pPr>
            <a:r>
              <a:rPr lang="en-US" sz="2800" dirty="0">
                <a:solidFill>
                  <a:srgbClr val="FFC000"/>
                </a:solidFill>
                <a:highlight>
                  <a:srgbClr val="000000"/>
                </a:highlight>
                <a:latin typeface="Times New Roman" panose="02020603050405020304" pitchFamily="18" charset="0"/>
                <a:cs typeface="Times New Roman" panose="02020603050405020304" pitchFamily="18" charset="0"/>
              </a:rPr>
              <a:t>In order to maintain good order and ensure an environment conducive to learning, the Board considers behavior or conduct occurring on school property or at any school sponsored activity occurring off school property which interferes with the above to be offenses. </a:t>
            </a:r>
          </a:p>
          <a:p>
            <a:endParaRPr lang="en-US" dirty="0">
              <a:solidFill>
                <a:srgbClr val="FFC000"/>
              </a:solidFill>
            </a:endParaRPr>
          </a:p>
        </p:txBody>
      </p:sp>
      <p:pic>
        <p:nvPicPr>
          <p:cNvPr id="4" name="Picture 3">
            <a:extLst>
              <a:ext uri="{FF2B5EF4-FFF2-40B4-BE49-F238E27FC236}">
                <a16:creationId xmlns:a16="http://schemas.microsoft.com/office/drawing/2014/main" id="{D781EF41-B20F-41F7-9925-E820E0B34406}"/>
              </a:ext>
            </a:extLst>
          </p:cNvPr>
          <p:cNvPicPr>
            <a:picLocks noChangeAspect="1"/>
          </p:cNvPicPr>
          <p:nvPr/>
        </p:nvPicPr>
        <p:blipFill>
          <a:blip r:embed="rId3"/>
          <a:stretch>
            <a:fillRect/>
          </a:stretch>
        </p:blipFill>
        <p:spPr>
          <a:xfrm>
            <a:off x="3383045" y="1384306"/>
            <a:ext cx="5425910" cy="1092729"/>
          </a:xfrm>
          <a:prstGeom prst="rect">
            <a:avLst/>
          </a:prstGeom>
        </p:spPr>
      </p:pic>
    </p:spTree>
    <p:extLst>
      <p:ext uri="{BB962C8B-B14F-4D97-AF65-F5344CB8AC3E}">
        <p14:creationId xmlns:p14="http://schemas.microsoft.com/office/powerpoint/2010/main" val="386038409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E16BE8A0-463E-47EB-A4AB-D5F0E0289151}"/>
              </a:ext>
            </a:extLst>
          </p:cNvPr>
          <p:cNvSpPr txBox="1"/>
          <p:nvPr/>
        </p:nvSpPr>
        <p:spPr>
          <a:xfrm>
            <a:off x="544530" y="2692045"/>
            <a:ext cx="11198832" cy="3539430"/>
          </a:xfrm>
          <a:prstGeom prst="rect">
            <a:avLst/>
          </a:prstGeom>
          <a:noFill/>
        </p:spPr>
        <p:txBody>
          <a:bodyPr wrap="square" rtlCol="0">
            <a:spAutoFit/>
          </a:bodyPr>
          <a:lstStyle/>
          <a:p>
            <a:pPr>
              <a:buFont typeface="Arial" panose="020B0604020202020204" pitchFamily="34" charset="0"/>
              <a:buChar char="•"/>
            </a:pPr>
            <a:r>
              <a:rPr lang="en-US" sz="2800" dirty="0">
                <a:solidFill>
                  <a:srgbClr val="FFC000"/>
                </a:solidFill>
                <a:highlight>
                  <a:srgbClr val="000000"/>
                </a:highlight>
                <a:latin typeface="Times New Roman" panose="02020603050405020304" pitchFamily="18" charset="0"/>
                <a:cs typeface="Times New Roman" panose="02020603050405020304" pitchFamily="18" charset="0"/>
              </a:rPr>
              <a:t>The District establishes the Shelby County Schools Student Code of Conduct to provide a sample of unacceptable student behaviors and a related sample of disciplinary actions. </a:t>
            </a:r>
          </a:p>
          <a:p>
            <a:pPr>
              <a:buNone/>
            </a:pPr>
            <a:endParaRPr lang="en-US" sz="2800" dirty="0">
              <a:solidFill>
                <a:srgbClr val="FFC000"/>
              </a:solidFill>
              <a:highlight>
                <a:srgbClr val="000000"/>
              </a:highlight>
              <a:latin typeface="Times New Roman" panose="02020603050405020304" pitchFamily="18" charset="0"/>
              <a:cs typeface="Times New Roman" panose="02020603050405020304" pitchFamily="18" charset="0"/>
            </a:endParaRPr>
          </a:p>
          <a:p>
            <a:pPr>
              <a:buFont typeface="Arial" panose="020B0604020202020204" pitchFamily="34" charset="0"/>
              <a:buChar char="•"/>
            </a:pPr>
            <a:r>
              <a:rPr lang="en-US" sz="2800" dirty="0">
                <a:solidFill>
                  <a:srgbClr val="FFC000"/>
                </a:solidFill>
                <a:highlight>
                  <a:srgbClr val="000000"/>
                </a:highlight>
                <a:latin typeface="Times New Roman" panose="02020603050405020304" pitchFamily="18" charset="0"/>
                <a:cs typeface="Times New Roman" panose="02020603050405020304" pitchFamily="18" charset="0"/>
              </a:rPr>
              <a:t>The Code of Conduct and any revisions shall be approved and adopted by the SCS Board of Commissioners as the student discipline policy of the district.</a:t>
            </a:r>
          </a:p>
          <a:p>
            <a:endParaRPr lang="en-US" sz="2800" dirty="0">
              <a:solidFill>
                <a:srgbClr val="FFC000"/>
              </a:solidFill>
              <a:latin typeface="Times New Roman" panose="02020603050405020304" pitchFamily="18" charset="0"/>
              <a:cs typeface="Times New Roman" panose="02020603050405020304" pitchFamily="18" charset="0"/>
            </a:endParaRPr>
          </a:p>
        </p:txBody>
      </p:sp>
      <p:sp>
        <p:nvSpPr>
          <p:cNvPr id="3" name="TextBox 2">
            <a:extLst>
              <a:ext uri="{FF2B5EF4-FFF2-40B4-BE49-F238E27FC236}">
                <a16:creationId xmlns:a16="http://schemas.microsoft.com/office/drawing/2014/main" id="{58B93CE0-91C5-4A47-BDA3-0DA68AC7D842}"/>
              </a:ext>
            </a:extLst>
          </p:cNvPr>
          <p:cNvSpPr txBox="1"/>
          <p:nvPr/>
        </p:nvSpPr>
        <p:spPr>
          <a:xfrm>
            <a:off x="2585195" y="375188"/>
            <a:ext cx="8445357" cy="707886"/>
          </a:xfrm>
          <a:prstGeom prst="rect">
            <a:avLst/>
          </a:prstGeom>
          <a:noFill/>
        </p:spPr>
        <p:txBody>
          <a:bodyPr wrap="square" rtlCol="0">
            <a:spAutoFit/>
          </a:bodyPr>
          <a:lstStyle/>
          <a:p>
            <a:r>
              <a:rPr lang="en-US" sz="4000" b="1" dirty="0">
                <a:solidFill>
                  <a:srgbClr val="FFC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Student Code of Conduct  (continued)</a:t>
            </a:r>
          </a:p>
        </p:txBody>
      </p:sp>
      <p:pic>
        <p:nvPicPr>
          <p:cNvPr id="4" name="Picture 3">
            <a:extLst>
              <a:ext uri="{FF2B5EF4-FFF2-40B4-BE49-F238E27FC236}">
                <a16:creationId xmlns:a16="http://schemas.microsoft.com/office/drawing/2014/main" id="{E6985794-A120-4CAA-999C-0A54827FF38D}"/>
              </a:ext>
            </a:extLst>
          </p:cNvPr>
          <p:cNvPicPr>
            <a:picLocks noChangeAspect="1"/>
          </p:cNvPicPr>
          <p:nvPr/>
        </p:nvPicPr>
        <p:blipFill>
          <a:blip r:embed="rId3"/>
          <a:stretch>
            <a:fillRect/>
          </a:stretch>
        </p:blipFill>
        <p:spPr>
          <a:xfrm>
            <a:off x="3430991" y="1599316"/>
            <a:ext cx="5425910" cy="1092729"/>
          </a:xfrm>
          <a:prstGeom prst="rect">
            <a:avLst/>
          </a:prstGeom>
        </p:spPr>
      </p:pic>
    </p:spTree>
    <p:extLst>
      <p:ext uri="{BB962C8B-B14F-4D97-AF65-F5344CB8AC3E}">
        <p14:creationId xmlns:p14="http://schemas.microsoft.com/office/powerpoint/2010/main" val="145729842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Logo&#10;&#10;Description automatically generated">
            <a:extLst>
              <a:ext uri="{FF2B5EF4-FFF2-40B4-BE49-F238E27FC236}">
                <a16:creationId xmlns:a16="http://schemas.microsoft.com/office/drawing/2014/main" id="{210B3F4F-4FB9-4B5E-8A29-CA2DF421C19F}"/>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3714" b="97571" l="9784" r="95540">
                        <a14:foregroundMark x1="6906" y1="49857" x2="56978" y2="49714"/>
                        <a14:foregroundMark x1="56978" y1="49714" x2="66187" y2="49857"/>
                        <a14:foregroundMark x1="66187" y1="49857" x2="81439" y2="49286"/>
                        <a14:foregroundMark x1="81439" y1="49286" x2="95683" y2="50000"/>
                        <a14:foregroundMark x1="50935" y1="3714" x2="54820" y2="97571"/>
                      </a14:backgroundRemoval>
                    </a14:imgEffect>
                  </a14:imgLayer>
                </a14:imgProps>
              </a:ext>
            </a:extLst>
          </a:blip>
          <a:stretch>
            <a:fillRect/>
          </a:stretch>
        </p:blipFill>
        <p:spPr>
          <a:xfrm>
            <a:off x="-151599" y="4825218"/>
            <a:ext cx="3179298" cy="2032782"/>
          </a:xfrm>
          <a:prstGeom prst="rect">
            <a:avLst/>
          </a:prstGeom>
        </p:spPr>
      </p:pic>
      <p:sp>
        <p:nvSpPr>
          <p:cNvPr id="7" name="Title 1">
            <a:extLst>
              <a:ext uri="{FF2B5EF4-FFF2-40B4-BE49-F238E27FC236}">
                <a16:creationId xmlns:a16="http://schemas.microsoft.com/office/drawing/2014/main" id="{DDFFADBF-03D4-4597-8539-CCF13F3E7B81}"/>
              </a:ext>
            </a:extLst>
          </p:cNvPr>
          <p:cNvSpPr txBox="1">
            <a:spLocks/>
          </p:cNvSpPr>
          <p:nvPr/>
        </p:nvSpPr>
        <p:spPr>
          <a:xfrm>
            <a:off x="339046" y="285264"/>
            <a:ext cx="11363219" cy="914886"/>
          </a:xfrm>
          <a:prstGeom prst="rect">
            <a:avLst/>
          </a:prstGeom>
        </p:spPr>
        <p:txBody>
          <a:bodyPr vert="horz" lIns="91440" tIns="45720" rIns="91440" bIns="45720" rtlCol="0" anchor="b">
            <a:normAutofit fontScale="85000" lnSpcReduction="10000"/>
          </a:bodyPr>
          <a:lstStyle>
            <a:lvl1pPr algn="l" defTabSz="914400" rtl="0" eaLnBrk="1" latinLnBrk="0" hangingPunct="1">
              <a:lnSpc>
                <a:spcPct val="90000"/>
              </a:lnSpc>
              <a:spcBef>
                <a:spcPct val="0"/>
              </a:spcBef>
              <a:buNone/>
              <a:defRPr sz="6000" kern="1200" cap="all" baseline="0">
                <a:solidFill>
                  <a:schemeClr val="tx1"/>
                </a:solidFill>
                <a:latin typeface="+mj-lt"/>
                <a:ea typeface="+mj-ea"/>
                <a:cs typeface="+mj-cs"/>
              </a:defRPr>
            </a:lvl1pPr>
          </a:lstStyle>
          <a:p>
            <a:pPr algn="ctr"/>
            <a:r>
              <a:rPr lang="en-US" b="1">
                <a:solidFill>
                  <a:srgbClr val="FFC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Parent Teacher Conferences</a:t>
            </a:r>
            <a:endParaRPr lang="en-US" b="1" dirty="0">
              <a:solidFill>
                <a:srgbClr val="FFC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graphicFrame>
        <p:nvGraphicFramePr>
          <p:cNvPr id="8" name="Table 5">
            <a:extLst>
              <a:ext uri="{FF2B5EF4-FFF2-40B4-BE49-F238E27FC236}">
                <a16:creationId xmlns:a16="http://schemas.microsoft.com/office/drawing/2014/main" id="{653ABA0F-0EBF-408D-9C05-98D5DBA6FEF3}"/>
              </a:ext>
            </a:extLst>
          </p:cNvPr>
          <p:cNvGraphicFramePr>
            <a:graphicFrameLocks/>
          </p:cNvGraphicFramePr>
          <p:nvPr>
            <p:extLst>
              <p:ext uri="{D42A27DB-BD31-4B8C-83A1-F6EECF244321}">
                <p14:modId xmlns:p14="http://schemas.microsoft.com/office/powerpoint/2010/main" val="3556848635"/>
              </p:ext>
            </p:extLst>
          </p:nvPr>
        </p:nvGraphicFramePr>
        <p:xfrm>
          <a:off x="1525711" y="1569057"/>
          <a:ext cx="8989888" cy="3256161"/>
        </p:xfrm>
        <a:graphic>
          <a:graphicData uri="http://schemas.openxmlformats.org/drawingml/2006/table">
            <a:tbl>
              <a:tblPr firstRow="1" bandRow="1">
                <a:tableStyleId>{5C22544A-7EE6-4342-B048-85BDC9FD1C3A}</a:tableStyleId>
              </a:tblPr>
              <a:tblGrid>
                <a:gridCol w="4494944">
                  <a:extLst>
                    <a:ext uri="{9D8B030D-6E8A-4147-A177-3AD203B41FA5}">
                      <a16:colId xmlns:a16="http://schemas.microsoft.com/office/drawing/2014/main" val="270233961"/>
                    </a:ext>
                  </a:extLst>
                </a:gridCol>
                <a:gridCol w="4494944">
                  <a:extLst>
                    <a:ext uri="{9D8B030D-6E8A-4147-A177-3AD203B41FA5}">
                      <a16:colId xmlns:a16="http://schemas.microsoft.com/office/drawing/2014/main" val="4054980255"/>
                    </a:ext>
                  </a:extLst>
                </a:gridCol>
              </a:tblGrid>
              <a:tr h="743246">
                <a:tc>
                  <a:txBody>
                    <a:bodyPr/>
                    <a:lstStyle/>
                    <a:p>
                      <a:pPr algn="ctr"/>
                      <a:r>
                        <a:rPr lang="en-US" sz="3200" b="1" dirty="0">
                          <a:solidFill>
                            <a:srgbClr val="002060"/>
                          </a:solidFill>
                          <a:latin typeface="Times New Roman" panose="02020603050405020304" pitchFamily="18" charset="0"/>
                          <a:cs typeface="Times New Roman" panose="02020603050405020304" pitchFamily="18" charset="0"/>
                        </a:rPr>
                        <a:t>Fall </a:t>
                      </a:r>
                    </a:p>
                  </a:txBody>
                  <a:tcPr/>
                </a:tc>
                <a:tc>
                  <a:txBody>
                    <a:bodyPr/>
                    <a:lstStyle/>
                    <a:p>
                      <a:pPr algn="ctr"/>
                      <a:r>
                        <a:rPr lang="en-US" sz="3200" b="1" dirty="0">
                          <a:solidFill>
                            <a:srgbClr val="002060"/>
                          </a:solidFill>
                          <a:latin typeface="Times New Roman" panose="02020603050405020304" pitchFamily="18" charset="0"/>
                          <a:cs typeface="Times New Roman" panose="02020603050405020304" pitchFamily="18" charset="0"/>
                        </a:rPr>
                        <a:t>Spring</a:t>
                      </a:r>
                    </a:p>
                  </a:txBody>
                  <a:tcPr/>
                </a:tc>
                <a:extLst>
                  <a:ext uri="{0D108BD9-81ED-4DB2-BD59-A6C34878D82A}">
                    <a16:rowId xmlns:a16="http://schemas.microsoft.com/office/drawing/2014/main" val="2924305240"/>
                  </a:ext>
                </a:extLst>
              </a:tr>
              <a:tr h="2512915">
                <a:tc>
                  <a:txBody>
                    <a:bodyPr/>
                    <a:lstStyle/>
                    <a:p>
                      <a:pPr algn="ctr"/>
                      <a:r>
                        <a:rPr lang="en-US" sz="2800" b="1" dirty="0">
                          <a:solidFill>
                            <a:srgbClr val="002060"/>
                          </a:solidFill>
                          <a:latin typeface="Times New Roman" panose="02020603050405020304" pitchFamily="18" charset="0"/>
                          <a:cs typeface="Times New Roman" panose="02020603050405020304" pitchFamily="18" charset="0"/>
                        </a:rPr>
                        <a:t>September 5, 2024</a:t>
                      </a:r>
                    </a:p>
                    <a:p>
                      <a:pPr algn="ctr"/>
                      <a:r>
                        <a:rPr lang="en-US" sz="2800" b="1" dirty="0">
                          <a:solidFill>
                            <a:srgbClr val="002060"/>
                          </a:solidFill>
                          <a:latin typeface="Times New Roman" panose="02020603050405020304" pitchFamily="18" charset="0"/>
                          <a:cs typeface="Times New Roman" panose="02020603050405020304" pitchFamily="18" charset="0"/>
                        </a:rPr>
                        <a:t>(4 -7 pm)</a:t>
                      </a:r>
                    </a:p>
                  </a:txBody>
                  <a:tcPr/>
                </a:tc>
                <a:tc>
                  <a:txBody>
                    <a:bodyPr/>
                    <a:lstStyle/>
                    <a:p>
                      <a:pPr algn="ctr"/>
                      <a:r>
                        <a:rPr lang="en-US" sz="2800" b="1" dirty="0">
                          <a:solidFill>
                            <a:srgbClr val="002060"/>
                          </a:solidFill>
                          <a:latin typeface="Times New Roman" panose="02020603050405020304" pitchFamily="18" charset="0"/>
                          <a:cs typeface="Times New Roman" panose="02020603050405020304" pitchFamily="18" charset="0"/>
                        </a:rPr>
                        <a:t>February 13, 2025</a:t>
                      </a:r>
                    </a:p>
                    <a:p>
                      <a:pPr algn="ctr"/>
                      <a:r>
                        <a:rPr lang="en-US" sz="2800" b="1" dirty="0">
                          <a:solidFill>
                            <a:srgbClr val="002060"/>
                          </a:solidFill>
                          <a:latin typeface="Times New Roman" panose="02020603050405020304" pitchFamily="18" charset="0"/>
                          <a:cs typeface="Times New Roman" panose="02020603050405020304" pitchFamily="18" charset="0"/>
                        </a:rPr>
                        <a:t>(4 -7 pm)</a:t>
                      </a:r>
                    </a:p>
                  </a:txBody>
                  <a:tcPr/>
                </a:tc>
                <a:extLst>
                  <a:ext uri="{0D108BD9-81ED-4DB2-BD59-A6C34878D82A}">
                    <a16:rowId xmlns:a16="http://schemas.microsoft.com/office/drawing/2014/main" val="3483826309"/>
                  </a:ext>
                </a:extLst>
              </a:tr>
            </a:tbl>
          </a:graphicData>
        </a:graphic>
      </p:graphicFrame>
      <p:pic>
        <p:nvPicPr>
          <p:cNvPr id="9" name="Picture 8">
            <a:extLst>
              <a:ext uri="{FF2B5EF4-FFF2-40B4-BE49-F238E27FC236}">
                <a16:creationId xmlns:a16="http://schemas.microsoft.com/office/drawing/2014/main" id="{84FC502D-E492-400F-B65B-1E4589AD0BBD}"/>
              </a:ext>
            </a:extLst>
          </p:cNvPr>
          <p:cNvPicPr>
            <a:picLocks noChangeAspect="1"/>
          </p:cNvPicPr>
          <p:nvPr/>
        </p:nvPicPr>
        <p:blipFill>
          <a:blip r:embed="rId5">
            <a:extLst>
              <a:ext uri="{837473B0-CC2E-450A-ABE3-18F120FF3D39}">
                <a1611:picAttrSrcUrl xmlns:a1611="http://schemas.microsoft.com/office/drawing/2016/11/main" r:id="rId6"/>
              </a:ext>
            </a:extLst>
          </a:blip>
          <a:stretch>
            <a:fillRect/>
          </a:stretch>
        </p:blipFill>
        <p:spPr>
          <a:xfrm>
            <a:off x="4591824" y="3197137"/>
            <a:ext cx="2857661" cy="2836388"/>
          </a:xfrm>
          <a:prstGeom prst="ellipse">
            <a:avLst/>
          </a:prstGeom>
          <a:ln>
            <a:noFill/>
          </a:ln>
          <a:effectLst>
            <a:softEdge rad="112500"/>
          </a:effectLst>
        </p:spPr>
      </p:pic>
    </p:spTree>
    <p:extLst>
      <p:ext uri="{BB962C8B-B14F-4D97-AF65-F5344CB8AC3E}">
        <p14:creationId xmlns:p14="http://schemas.microsoft.com/office/powerpoint/2010/main" val="194319793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101A9D7-3E74-4696-B8E4-773CD1A7BBF6}"/>
              </a:ext>
            </a:extLst>
          </p:cNvPr>
          <p:cNvSpPr txBox="1"/>
          <p:nvPr/>
        </p:nvSpPr>
        <p:spPr>
          <a:xfrm>
            <a:off x="308224" y="3524036"/>
            <a:ext cx="3287731" cy="3170099"/>
          </a:xfrm>
          <a:prstGeom prst="rect">
            <a:avLst/>
          </a:prstGeom>
          <a:noFill/>
        </p:spPr>
        <p:txBody>
          <a:bodyPr wrap="square" rtlCol="0">
            <a:spAutoFit/>
          </a:bodyPr>
          <a:lstStyle/>
          <a:p>
            <a:pPr algn="ctr"/>
            <a:r>
              <a:rPr lang="en-US" sz="4000" b="1" dirty="0">
                <a:solidFill>
                  <a:srgbClr val="FFC000"/>
                </a:solidFill>
                <a:latin typeface="Times New Roman" panose="02020603050405020304" pitchFamily="18" charset="0"/>
                <a:cs typeface="Times New Roman" panose="02020603050405020304" pitchFamily="18" charset="0"/>
              </a:rPr>
              <a:t>Family Engagement Plan</a:t>
            </a:r>
          </a:p>
          <a:p>
            <a:pPr algn="ctr"/>
            <a:r>
              <a:rPr lang="en-US" sz="4000" b="1" dirty="0">
                <a:solidFill>
                  <a:srgbClr val="FFC000"/>
                </a:solidFill>
                <a:latin typeface="Times New Roman" panose="02020603050405020304" pitchFamily="18" charset="0"/>
                <a:cs typeface="Times New Roman" panose="02020603050405020304" pitchFamily="18" charset="0"/>
              </a:rPr>
              <a:t>(SCS Policy 7009)</a:t>
            </a:r>
          </a:p>
        </p:txBody>
      </p:sp>
      <p:pic>
        <p:nvPicPr>
          <p:cNvPr id="4" name="Picture 3" descr="Logo&#10;&#10;Description automatically generated">
            <a:extLst>
              <a:ext uri="{FF2B5EF4-FFF2-40B4-BE49-F238E27FC236}">
                <a16:creationId xmlns:a16="http://schemas.microsoft.com/office/drawing/2014/main" id="{7A43990A-E32B-4826-A6C9-5158FECE5A1F}"/>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3714" b="97571" l="9784" r="95540">
                        <a14:foregroundMark x1="6906" y1="49857" x2="56978" y2="49714"/>
                        <a14:foregroundMark x1="56978" y1="49714" x2="66187" y2="49857"/>
                        <a14:foregroundMark x1="66187" y1="49857" x2="81439" y2="49286"/>
                        <a14:foregroundMark x1="81439" y1="49286" x2="95683" y2="50000"/>
                        <a14:foregroundMark x1="50935" y1="3714" x2="54820" y2="97571"/>
                      </a14:backgroundRemoval>
                    </a14:imgEffect>
                  </a14:imgLayer>
                </a14:imgProps>
              </a:ext>
            </a:extLst>
          </a:blip>
          <a:stretch>
            <a:fillRect/>
          </a:stretch>
        </p:blipFill>
        <p:spPr>
          <a:xfrm>
            <a:off x="334618" y="989164"/>
            <a:ext cx="3179298" cy="2032782"/>
          </a:xfrm>
          <a:prstGeom prst="rect">
            <a:avLst/>
          </a:prstGeom>
        </p:spPr>
      </p:pic>
      <p:pic>
        <p:nvPicPr>
          <p:cNvPr id="6" name="Picture 5">
            <a:extLst>
              <a:ext uri="{FF2B5EF4-FFF2-40B4-BE49-F238E27FC236}">
                <a16:creationId xmlns:a16="http://schemas.microsoft.com/office/drawing/2014/main" id="{75214D94-5448-FDB9-DA5D-D50A7E9A4AEF}"/>
              </a:ext>
            </a:extLst>
          </p:cNvPr>
          <p:cNvPicPr>
            <a:picLocks noChangeAspect="1"/>
          </p:cNvPicPr>
          <p:nvPr/>
        </p:nvPicPr>
        <p:blipFill>
          <a:blip r:embed="rId5"/>
          <a:stretch>
            <a:fillRect/>
          </a:stretch>
        </p:blipFill>
        <p:spPr>
          <a:xfrm>
            <a:off x="4981073" y="192506"/>
            <a:ext cx="6581273" cy="6501629"/>
          </a:xfrm>
          <a:prstGeom prst="rect">
            <a:avLst/>
          </a:prstGeom>
        </p:spPr>
      </p:pic>
    </p:spTree>
    <p:extLst>
      <p:ext uri="{BB962C8B-B14F-4D97-AF65-F5344CB8AC3E}">
        <p14:creationId xmlns:p14="http://schemas.microsoft.com/office/powerpoint/2010/main" val="301219440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D53ED4F4-97D4-B449-99F8-982B7A139F10}"/>
              </a:ext>
            </a:extLst>
          </p:cNvPr>
          <p:cNvSpPr txBox="1"/>
          <p:nvPr/>
        </p:nvSpPr>
        <p:spPr>
          <a:xfrm>
            <a:off x="8982925" y="2283186"/>
            <a:ext cx="2926080" cy="1501023"/>
          </a:xfrm>
          <a:prstGeom prst="rect">
            <a:avLst/>
          </a:prstGeom>
        </p:spPr>
        <p:txBody>
          <a:bodyPr vert="horz" lIns="91440" tIns="45720" rIns="91440" bIns="45720" rtlCol="0" anchor="b">
            <a:noAutofit/>
          </a:bodyPr>
          <a:lstStyle/>
          <a:p>
            <a:pPr>
              <a:lnSpc>
                <a:spcPct val="90000"/>
              </a:lnSpc>
              <a:spcBef>
                <a:spcPct val="0"/>
              </a:spcBef>
              <a:spcAft>
                <a:spcPts val="600"/>
              </a:spcAft>
            </a:pPr>
            <a:r>
              <a:rPr lang="en-US" sz="5400" b="1" dirty="0">
                <a:solidFill>
                  <a:srgbClr val="FFC000"/>
                </a:solidFill>
                <a:effectLst>
                  <a:outerShdw blurRad="38100" dist="38100" dir="2700000" algn="tl">
                    <a:srgbClr val="000000">
                      <a:alpha val="43137"/>
                    </a:srgbClr>
                  </a:outerShdw>
                </a:effectLst>
                <a:latin typeface="+mj-lt"/>
                <a:ea typeface="+mj-ea"/>
                <a:cs typeface="+mj-cs"/>
              </a:rPr>
              <a:t>Melrose High School</a:t>
            </a:r>
          </a:p>
        </p:txBody>
      </p:sp>
      <p:pic>
        <p:nvPicPr>
          <p:cNvPr id="5" name="Picture 4" descr="A colorful letters on a black background&#10;&#10;Description automatically generated">
            <a:extLst>
              <a:ext uri="{FF2B5EF4-FFF2-40B4-BE49-F238E27FC236}">
                <a16:creationId xmlns:a16="http://schemas.microsoft.com/office/drawing/2014/main" id="{54AD8CEA-6193-A845-A56E-A1421AFC4DA5}"/>
              </a:ext>
            </a:extLst>
          </p:cNvPr>
          <p:cNvPicPr>
            <a:picLocks noChangeAspect="1"/>
          </p:cNvPicPr>
          <p:nvPr/>
        </p:nvPicPr>
        <p:blipFill>
          <a:blip r:embed="rId3">
            <a:extLst>
              <a:ext uri="{837473B0-CC2E-450A-ABE3-18F120FF3D39}">
                <a1611:picAttrSrcUrl xmlns:a1611="http://schemas.microsoft.com/office/drawing/2016/11/main" r:id="rId4"/>
              </a:ext>
            </a:extLst>
          </a:blip>
          <a:stretch>
            <a:fillRect/>
          </a:stretch>
        </p:blipFill>
        <p:spPr>
          <a:xfrm>
            <a:off x="1569493" y="1473958"/>
            <a:ext cx="7413432" cy="3492036"/>
          </a:xfrm>
          <a:prstGeom prst="rect">
            <a:avLst/>
          </a:prstGeom>
        </p:spPr>
      </p:pic>
    </p:spTree>
    <p:extLst>
      <p:ext uri="{BB962C8B-B14F-4D97-AF65-F5344CB8AC3E}">
        <p14:creationId xmlns:p14="http://schemas.microsoft.com/office/powerpoint/2010/main" val="128778509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1" y="4385066"/>
            <a:ext cx="10923638" cy="1317643"/>
          </a:xfrm>
        </p:spPr>
        <p:txBody>
          <a:bodyPr vert="horz" lIns="91440" tIns="45720" rIns="91440" bIns="45720" rtlCol="0" anchor="b">
            <a:normAutofit/>
          </a:bodyPr>
          <a:lstStyle/>
          <a:p>
            <a:r>
              <a:rPr lang="en-US" sz="4600" b="1" kern="1200" dirty="0">
                <a:solidFill>
                  <a:srgbClr val="FFC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Opportunities for Additional Parent Meetings</a:t>
            </a:r>
          </a:p>
        </p:txBody>
      </p:sp>
      <p:pic>
        <p:nvPicPr>
          <p:cNvPr id="5" name="Content Placeholder 4">
            <a:extLst>
              <a:ext uri="{FF2B5EF4-FFF2-40B4-BE49-F238E27FC236}">
                <a16:creationId xmlns:a16="http://schemas.microsoft.com/office/drawing/2014/main" id="{D822D48B-020A-4A62-BB65-57D05D290E6B}"/>
              </a:ext>
            </a:extLst>
          </p:cNvPr>
          <p:cNvPicPr>
            <a:picLocks noGrp="1" noChangeAspect="1"/>
          </p:cNvPicPr>
          <p:nvPr>
            <p:ph idx="1"/>
          </p:nvPr>
        </p:nvPicPr>
        <p:blipFill>
          <a:blip r:embed="rId3"/>
          <a:stretch>
            <a:fillRect/>
          </a:stretch>
        </p:blipFill>
        <p:spPr>
          <a:xfrm>
            <a:off x="2881312" y="0"/>
            <a:ext cx="3229337" cy="4261094"/>
          </a:xfrm>
          <a:prstGeom prst="rect">
            <a:avLst/>
          </a:prstGeom>
        </p:spPr>
      </p:pic>
      <p:pic>
        <p:nvPicPr>
          <p:cNvPr id="10" name="Picture 9" descr="A picture containing text, bedclothes&#10;&#10;Description automatically generated">
            <a:extLst>
              <a:ext uri="{FF2B5EF4-FFF2-40B4-BE49-F238E27FC236}">
                <a16:creationId xmlns:a16="http://schemas.microsoft.com/office/drawing/2014/main" id="{29598371-1A03-4B31-B9F5-D9EE992A0E2E}"/>
              </a:ext>
            </a:extLst>
          </p:cNvPr>
          <p:cNvPicPr>
            <a:picLocks noChangeAspect="1"/>
          </p:cNvPicPr>
          <p:nvPr/>
        </p:nvPicPr>
        <p:blipFill rotWithShape="1">
          <a:blip r:embed="rId4">
            <a:extLst>
              <a:ext uri="{837473B0-CC2E-450A-ABE3-18F120FF3D39}">
                <a1611:picAttrSrcUrl xmlns:a1611="http://schemas.microsoft.com/office/drawing/2016/11/main" r:id="rId5"/>
              </a:ext>
            </a:extLst>
          </a:blip>
          <a:srcRect l="23525" r="23526" b="2"/>
          <a:stretch/>
        </p:blipFill>
        <p:spPr>
          <a:xfrm>
            <a:off x="6071420" y="10"/>
            <a:ext cx="3008376" cy="4261094"/>
          </a:xfrm>
          <a:prstGeom prst="rect">
            <a:avLst/>
          </a:prstGeom>
        </p:spPr>
      </p:pic>
      <p:pic>
        <p:nvPicPr>
          <p:cNvPr id="18" name="Picture 17">
            <a:extLst>
              <a:ext uri="{FF2B5EF4-FFF2-40B4-BE49-F238E27FC236}">
                <a16:creationId xmlns:a16="http://schemas.microsoft.com/office/drawing/2014/main" id="{EB5BBF47-DB16-4E97-8412-EDBB38CD866E}"/>
              </a:ext>
            </a:extLst>
          </p:cNvPr>
          <p:cNvPicPr>
            <a:picLocks noChangeAspect="1"/>
          </p:cNvPicPr>
          <p:nvPr/>
        </p:nvPicPr>
        <p:blipFill rotWithShape="1">
          <a:blip r:embed="rId6">
            <a:extLst>
              <a:ext uri="{837473B0-CC2E-450A-ABE3-18F120FF3D39}">
                <a1611:picAttrSrcUrl xmlns:a1611="http://schemas.microsoft.com/office/drawing/2016/11/main" r:id="rId7"/>
              </a:ext>
            </a:extLst>
          </a:blip>
          <a:srcRect t="5573" r="-2" b="-2"/>
          <a:stretch/>
        </p:blipFill>
        <p:spPr>
          <a:xfrm>
            <a:off x="9183624" y="10"/>
            <a:ext cx="3008376" cy="4261094"/>
          </a:xfrm>
          <a:prstGeom prst="rect">
            <a:avLst/>
          </a:prstGeom>
        </p:spPr>
      </p:pic>
      <p:sp>
        <p:nvSpPr>
          <p:cNvPr id="20" name="TextBox 19">
            <a:extLst>
              <a:ext uri="{FF2B5EF4-FFF2-40B4-BE49-F238E27FC236}">
                <a16:creationId xmlns:a16="http://schemas.microsoft.com/office/drawing/2014/main" id="{09064048-468D-4B85-B71B-3A5F38282FA1}"/>
              </a:ext>
            </a:extLst>
          </p:cNvPr>
          <p:cNvSpPr txBox="1"/>
          <p:nvPr/>
        </p:nvSpPr>
        <p:spPr>
          <a:xfrm>
            <a:off x="196771" y="1155291"/>
            <a:ext cx="2176040" cy="2031325"/>
          </a:xfrm>
          <a:prstGeom prst="rect">
            <a:avLst/>
          </a:prstGeom>
          <a:noFill/>
        </p:spPr>
        <p:txBody>
          <a:bodyPr wrap="square" rtlCol="0">
            <a:spAutoFit/>
          </a:bodyPr>
          <a:lstStyle/>
          <a:p>
            <a:pPr marL="285750" indent="-285750">
              <a:buFont typeface="Arial" panose="020B0604020202020204" pitchFamily="34" charset="0"/>
              <a:buChar char="•"/>
            </a:pPr>
            <a:r>
              <a:rPr lang="en-US" b="1" dirty="0">
                <a:solidFill>
                  <a:srgbClr val="FFC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ACT Night/FAFSA Assistance</a:t>
            </a:r>
          </a:p>
          <a:p>
            <a:pPr marL="285750" indent="-285750">
              <a:buFont typeface="Arial" panose="020B0604020202020204" pitchFamily="34" charset="0"/>
              <a:buChar char="•"/>
            </a:pPr>
            <a:r>
              <a:rPr lang="en-US" b="1" dirty="0">
                <a:solidFill>
                  <a:srgbClr val="FFC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Curriculum Nights</a:t>
            </a:r>
          </a:p>
          <a:p>
            <a:pPr marL="285750" indent="-285750">
              <a:buFont typeface="Arial" panose="020B0604020202020204" pitchFamily="34" charset="0"/>
              <a:buChar char="•"/>
            </a:pPr>
            <a:r>
              <a:rPr lang="en-US" b="1" dirty="0">
                <a:solidFill>
                  <a:srgbClr val="FFC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Parent Teacher Organizations</a:t>
            </a:r>
          </a:p>
        </p:txBody>
      </p:sp>
    </p:spTree>
    <p:extLst>
      <p:ext uri="{BB962C8B-B14F-4D97-AF65-F5344CB8AC3E}">
        <p14:creationId xmlns:p14="http://schemas.microsoft.com/office/powerpoint/2010/main" val="1006253500"/>
      </p:ext>
    </p:extLst>
  </p:cSld>
  <p:clrMapOvr>
    <a:overrideClrMapping bg1="dk1" tx1="lt1" bg2="dk2" tx2="lt2" accent1="accent1" accent2="accent2" accent3="accent3" accent4="accent4" accent5="accent5" accent6="accent6" hlink="hlink" folHlink="folHlink"/>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276241E3-4952-4875-8E86-FDB095D12B9A}"/>
              </a:ext>
            </a:extLst>
          </p:cNvPr>
          <p:cNvSpPr txBox="1"/>
          <p:nvPr/>
        </p:nvSpPr>
        <p:spPr>
          <a:xfrm>
            <a:off x="250005" y="3544585"/>
            <a:ext cx="3479514" cy="3139321"/>
          </a:xfrm>
          <a:prstGeom prst="rect">
            <a:avLst/>
          </a:prstGeom>
          <a:noFill/>
        </p:spPr>
        <p:txBody>
          <a:bodyPr wrap="square" rtlCol="0">
            <a:spAutoFit/>
          </a:bodyPr>
          <a:lstStyle/>
          <a:p>
            <a:r>
              <a:rPr lang="en-US" sz="2400" b="1" dirty="0">
                <a:solidFill>
                  <a:srgbClr val="FFC000"/>
                </a:solidFill>
                <a:effectLst>
                  <a:outerShdw blurRad="38100" dist="38100" dir="2700000" algn="tl">
                    <a:srgbClr val="000000">
                      <a:alpha val="43137"/>
                    </a:srgbClr>
                  </a:outerShdw>
                </a:effectLst>
                <a:highlight>
                  <a:srgbClr val="000000"/>
                </a:highlight>
                <a:latin typeface="Times New Roman" panose="02020603050405020304" pitchFamily="18" charset="0"/>
                <a:cs typeface="Times New Roman" panose="02020603050405020304" pitchFamily="18" charset="0"/>
              </a:rPr>
              <a:t>Family and Community Engagement Center (FACE)</a:t>
            </a:r>
          </a:p>
          <a:p>
            <a:br>
              <a:rPr lang="en-US" b="1" dirty="0">
                <a:solidFill>
                  <a:srgbClr val="FFC000"/>
                </a:solidFill>
                <a:highlight>
                  <a:srgbClr val="000000"/>
                </a:highlight>
                <a:latin typeface="Times New Roman" panose="02020603050405020304" pitchFamily="18" charset="0"/>
                <a:cs typeface="Times New Roman" panose="02020603050405020304" pitchFamily="18" charset="0"/>
              </a:rPr>
            </a:br>
            <a:r>
              <a:rPr lang="en-US" b="1" dirty="0">
                <a:solidFill>
                  <a:srgbClr val="FFC000"/>
                </a:solidFill>
                <a:highlight>
                  <a:srgbClr val="000000"/>
                </a:highlight>
                <a:latin typeface="Times New Roman" panose="02020603050405020304" pitchFamily="18" charset="0"/>
                <a:cs typeface="Times New Roman" panose="02020603050405020304" pitchFamily="18" charset="0"/>
              </a:rPr>
              <a:t>160 South Hollywood Street</a:t>
            </a:r>
            <a:br>
              <a:rPr lang="en-US" b="1" dirty="0">
                <a:solidFill>
                  <a:srgbClr val="FFC000"/>
                </a:solidFill>
                <a:highlight>
                  <a:srgbClr val="000000"/>
                </a:highlight>
                <a:latin typeface="Times New Roman" panose="02020603050405020304" pitchFamily="18" charset="0"/>
                <a:cs typeface="Times New Roman" panose="02020603050405020304" pitchFamily="18" charset="0"/>
              </a:rPr>
            </a:br>
            <a:r>
              <a:rPr lang="en-US" b="1" dirty="0">
                <a:solidFill>
                  <a:srgbClr val="FFC000"/>
                </a:solidFill>
                <a:highlight>
                  <a:srgbClr val="000000"/>
                </a:highlight>
                <a:latin typeface="Times New Roman" panose="02020603050405020304" pitchFamily="18" charset="0"/>
                <a:cs typeface="Times New Roman" panose="02020603050405020304" pitchFamily="18" charset="0"/>
              </a:rPr>
              <a:t>Room 164 </a:t>
            </a:r>
          </a:p>
          <a:p>
            <a:r>
              <a:rPr lang="en-US" b="1" dirty="0">
                <a:solidFill>
                  <a:srgbClr val="FFC000"/>
                </a:solidFill>
                <a:highlight>
                  <a:srgbClr val="000000"/>
                </a:highlight>
                <a:latin typeface="Times New Roman" panose="02020603050405020304" pitchFamily="18" charset="0"/>
                <a:cs typeface="Times New Roman" panose="02020603050405020304" pitchFamily="18" charset="0"/>
              </a:rPr>
              <a:t>Memphis, Tennessee 38112</a:t>
            </a:r>
          </a:p>
          <a:p>
            <a:r>
              <a:rPr lang="en-US" b="1" dirty="0">
                <a:solidFill>
                  <a:srgbClr val="FFC000"/>
                </a:solidFill>
                <a:highlight>
                  <a:srgbClr val="000000"/>
                </a:highlight>
                <a:latin typeface="Times New Roman" panose="02020603050405020304" pitchFamily="18" charset="0"/>
                <a:cs typeface="Times New Roman" panose="02020603050405020304" pitchFamily="18" charset="0"/>
              </a:rPr>
              <a:t>901-416-7600</a:t>
            </a:r>
          </a:p>
          <a:p>
            <a:endParaRPr lang="en-US" b="1" dirty="0">
              <a:solidFill>
                <a:srgbClr val="FFC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p>
            <a:endParaRPr lang="en-US" b="1" dirty="0">
              <a:solidFill>
                <a:srgbClr val="FFC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pic>
        <p:nvPicPr>
          <p:cNvPr id="6" name="Picture 5" descr="Logo&#10;&#10;Description automatically generated">
            <a:extLst>
              <a:ext uri="{FF2B5EF4-FFF2-40B4-BE49-F238E27FC236}">
                <a16:creationId xmlns:a16="http://schemas.microsoft.com/office/drawing/2014/main" id="{F2BDF41F-4C46-42EF-BC52-F9E699902564}"/>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3714" b="97571" l="9784" r="95540">
                        <a14:foregroundMark x1="6906" y1="49857" x2="56978" y2="49714"/>
                        <a14:foregroundMark x1="56978" y1="49714" x2="66187" y2="49857"/>
                        <a14:foregroundMark x1="66187" y1="49857" x2="81439" y2="49286"/>
                        <a14:foregroundMark x1="81439" y1="49286" x2="95683" y2="50000"/>
                        <a14:foregroundMark x1="50935" y1="3714" x2="54820" y2="97571"/>
                      </a14:backgroundRemoval>
                    </a14:imgEffect>
                  </a14:imgLayer>
                </a14:imgProps>
              </a:ext>
            </a:extLst>
          </a:blip>
          <a:stretch>
            <a:fillRect/>
          </a:stretch>
        </p:blipFill>
        <p:spPr>
          <a:xfrm>
            <a:off x="9935110" y="5308453"/>
            <a:ext cx="2256890" cy="1443012"/>
          </a:xfrm>
          <a:prstGeom prst="rect">
            <a:avLst/>
          </a:prstGeom>
        </p:spPr>
      </p:pic>
      <p:sp>
        <p:nvSpPr>
          <p:cNvPr id="9" name="TextBox 8">
            <a:extLst>
              <a:ext uri="{FF2B5EF4-FFF2-40B4-BE49-F238E27FC236}">
                <a16:creationId xmlns:a16="http://schemas.microsoft.com/office/drawing/2014/main" id="{DD1C0DBB-0DDB-469B-B036-D3D067D98948}"/>
              </a:ext>
            </a:extLst>
          </p:cNvPr>
          <p:cNvSpPr txBox="1"/>
          <p:nvPr/>
        </p:nvSpPr>
        <p:spPr>
          <a:xfrm>
            <a:off x="654122" y="517601"/>
            <a:ext cx="11537878" cy="523220"/>
          </a:xfrm>
          <a:prstGeom prst="rect">
            <a:avLst/>
          </a:prstGeom>
          <a:noFill/>
        </p:spPr>
        <p:txBody>
          <a:bodyPr wrap="square">
            <a:spAutoFit/>
          </a:bodyPr>
          <a:lstStyle/>
          <a:p>
            <a:r>
              <a:rPr lang="en-US" sz="2800" b="0" i="0" u="none" strike="noStrike" cap="all" dirty="0">
                <a:solidFill>
                  <a:srgbClr val="FFC000"/>
                </a:solidFill>
                <a:effectLst/>
                <a:highlight>
                  <a:srgbClr val="000000"/>
                </a:highlight>
                <a:latin typeface="Times New Roman" panose="02020603050405020304" pitchFamily="18" charset="0"/>
                <a:cs typeface="Times New Roman" panose="02020603050405020304" pitchFamily="18" charset="0"/>
              </a:rPr>
              <a:t>FAMILY AND COMMUNITY ENGAGEMENT ONGOING SUPPORT</a:t>
            </a:r>
            <a:endParaRPr lang="en-US" sz="2800" dirty="0">
              <a:solidFill>
                <a:srgbClr val="FFC000"/>
              </a:solidFill>
              <a:highlight>
                <a:srgbClr val="000000"/>
              </a:highlight>
              <a:latin typeface="Times New Roman" panose="02020603050405020304" pitchFamily="18" charset="0"/>
              <a:cs typeface="Times New Roman" panose="02020603050405020304" pitchFamily="18" charset="0"/>
            </a:endParaRPr>
          </a:p>
        </p:txBody>
      </p:sp>
      <p:sp>
        <p:nvSpPr>
          <p:cNvPr id="11" name="TextBox 10">
            <a:extLst>
              <a:ext uri="{FF2B5EF4-FFF2-40B4-BE49-F238E27FC236}">
                <a16:creationId xmlns:a16="http://schemas.microsoft.com/office/drawing/2014/main" id="{D4A4A90B-3ACD-4BBD-9D09-550C70D61C47}"/>
              </a:ext>
            </a:extLst>
          </p:cNvPr>
          <p:cNvSpPr txBox="1"/>
          <p:nvPr/>
        </p:nvSpPr>
        <p:spPr>
          <a:xfrm>
            <a:off x="379716" y="1357026"/>
            <a:ext cx="11432568" cy="1938992"/>
          </a:xfrm>
          <a:prstGeom prst="rect">
            <a:avLst/>
          </a:prstGeom>
          <a:noFill/>
        </p:spPr>
        <p:txBody>
          <a:bodyPr wrap="square">
            <a:spAutoFit/>
          </a:bodyPr>
          <a:lstStyle/>
          <a:p>
            <a:pPr algn="l" rtl="0" fontAlgn="base">
              <a:buFont typeface="Arial" panose="020B0604020202020204" pitchFamily="34" charset="0"/>
              <a:buChar char="•"/>
            </a:pPr>
            <a:endParaRPr lang="en-US" sz="2000" b="0" i="0" dirty="0">
              <a:solidFill>
                <a:srgbClr val="FFC000"/>
              </a:solidFill>
              <a:effectLst/>
              <a:latin typeface="Times New Roman" panose="02020603050405020304" pitchFamily="18" charset="0"/>
              <a:cs typeface="Times New Roman" panose="02020603050405020304" pitchFamily="18" charset="0"/>
            </a:endParaRPr>
          </a:p>
          <a:p>
            <a:pPr algn="l" rtl="0" fontAlgn="base"/>
            <a:r>
              <a:rPr lang="en-US" sz="2000" b="1" i="0" u="none" strike="noStrike" dirty="0">
                <a:solidFill>
                  <a:srgbClr val="FFC000"/>
                </a:solidFill>
                <a:effectLst/>
                <a:highlight>
                  <a:srgbClr val="000000"/>
                </a:highlight>
                <a:latin typeface="Times New Roman" panose="02020603050405020304" pitchFamily="18" charset="0"/>
                <a:cs typeface="Times New Roman" panose="02020603050405020304" pitchFamily="18" charset="0"/>
              </a:rPr>
              <a:t>Monthly Family Forums:</a:t>
            </a:r>
            <a:r>
              <a:rPr lang="en-US" sz="2000" b="0" i="0" u="none" strike="noStrike" dirty="0">
                <a:solidFill>
                  <a:srgbClr val="FFC000"/>
                </a:solidFill>
                <a:effectLst/>
                <a:highlight>
                  <a:srgbClr val="000000"/>
                </a:highlight>
                <a:latin typeface="Times New Roman" panose="02020603050405020304" pitchFamily="18" charset="0"/>
                <a:cs typeface="Times New Roman" panose="02020603050405020304" pitchFamily="18" charset="0"/>
              </a:rPr>
              <a:t> provide an opportunity for all parents to gather, learn and share important</a:t>
            </a:r>
            <a:r>
              <a:rPr lang="en-US" sz="2000" b="0" i="0" dirty="0">
                <a:solidFill>
                  <a:srgbClr val="FFC000"/>
                </a:solidFill>
                <a:effectLst/>
                <a:highlight>
                  <a:srgbClr val="000000"/>
                </a:highlight>
                <a:latin typeface="Times New Roman" panose="02020603050405020304" pitchFamily="18" charset="0"/>
                <a:cs typeface="Times New Roman" panose="02020603050405020304" pitchFamily="18" charset="0"/>
              </a:rPr>
              <a:t>​</a:t>
            </a:r>
          </a:p>
          <a:p>
            <a:pPr algn="l" rtl="0" fontAlgn="base"/>
            <a:r>
              <a:rPr lang="en-US" sz="2000" b="0" i="0" u="none" strike="noStrike" dirty="0">
                <a:solidFill>
                  <a:srgbClr val="FFC000"/>
                </a:solidFill>
                <a:effectLst/>
                <a:highlight>
                  <a:srgbClr val="000000"/>
                </a:highlight>
                <a:latin typeface="Times New Roman" panose="02020603050405020304" pitchFamily="18" charset="0"/>
                <a:cs typeface="Times New Roman" panose="02020603050405020304" pitchFamily="18" charset="0"/>
              </a:rPr>
              <a:t>information to support student learning and success in school. Families can join the live virtual</a:t>
            </a:r>
            <a:r>
              <a:rPr lang="en-US" sz="2000" b="0" i="0" dirty="0">
                <a:solidFill>
                  <a:srgbClr val="FFC000"/>
                </a:solidFill>
                <a:effectLst/>
                <a:highlight>
                  <a:srgbClr val="000000"/>
                </a:highlight>
                <a:latin typeface="Times New Roman" panose="02020603050405020304" pitchFamily="18" charset="0"/>
                <a:cs typeface="Times New Roman" panose="02020603050405020304" pitchFamily="18" charset="0"/>
              </a:rPr>
              <a:t>​</a:t>
            </a:r>
          </a:p>
          <a:p>
            <a:pPr algn="l" rtl="0" fontAlgn="base"/>
            <a:r>
              <a:rPr lang="en-US" sz="2000" b="0" i="0" u="none" strike="noStrike" dirty="0">
                <a:solidFill>
                  <a:srgbClr val="FFC000"/>
                </a:solidFill>
                <a:effectLst/>
                <a:highlight>
                  <a:srgbClr val="000000"/>
                </a:highlight>
                <a:latin typeface="Times New Roman" panose="02020603050405020304" pitchFamily="18" charset="0"/>
                <a:cs typeface="Times New Roman" panose="02020603050405020304" pitchFamily="18" charset="0"/>
              </a:rPr>
              <a:t>sessions on Microsoft Teams by visiting </a:t>
            </a:r>
            <a:r>
              <a:rPr lang="en-US" sz="2000" b="0" i="0" u="sng" strike="noStrike" dirty="0">
                <a:solidFill>
                  <a:srgbClr val="FFC000"/>
                </a:solidFill>
                <a:effectLst/>
                <a:highlight>
                  <a:srgbClr val="000000"/>
                </a:highlight>
                <a:latin typeface="Times New Roman" panose="02020603050405020304" pitchFamily="18" charset="0"/>
                <a:cs typeface="Times New Roman" panose="02020603050405020304" pitchFamily="18" charset="0"/>
                <a:hlinkClick r:id="rId5">
                  <a:extLst>
                    <a:ext uri="{A12FA001-AC4F-418D-AE19-62706E023703}">
                      <ahyp:hlinkClr xmlns:ahyp="http://schemas.microsoft.com/office/drawing/2018/hyperlinkcolor" val="tx"/>
                    </a:ext>
                  </a:extLst>
                </a:hlinkClick>
              </a:rPr>
              <a:t>www.scsk12.org/familyforum</a:t>
            </a:r>
            <a:r>
              <a:rPr lang="en-US" sz="2000" b="0" i="0" dirty="0">
                <a:solidFill>
                  <a:srgbClr val="FFC000"/>
                </a:solidFill>
                <a:effectLst/>
                <a:highlight>
                  <a:srgbClr val="000000"/>
                </a:highlight>
                <a:latin typeface="Times New Roman" panose="02020603050405020304" pitchFamily="18" charset="0"/>
                <a:cs typeface="Times New Roman" panose="02020603050405020304" pitchFamily="18" charset="0"/>
              </a:rPr>
              <a:t>​</a:t>
            </a:r>
          </a:p>
          <a:p>
            <a:pPr algn="l" rtl="0" fontAlgn="base"/>
            <a:endParaRPr lang="en-US" sz="2000" dirty="0">
              <a:solidFill>
                <a:srgbClr val="FFC000"/>
              </a:solidFill>
              <a:highlight>
                <a:srgbClr val="000000"/>
              </a:highlight>
              <a:latin typeface="Times New Roman" panose="02020603050405020304" pitchFamily="18" charset="0"/>
              <a:cs typeface="Times New Roman" panose="02020603050405020304" pitchFamily="18" charset="0"/>
            </a:endParaRPr>
          </a:p>
          <a:p>
            <a:pPr algn="l" rtl="0" fontAlgn="base"/>
            <a:endParaRPr lang="en-US" sz="2000" b="0" i="0" dirty="0">
              <a:solidFill>
                <a:srgbClr val="FFC000"/>
              </a:solidFill>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82834361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893B97CF-AA07-4469-B9B9-D5EF9E04732E}"/>
              </a:ext>
            </a:extLst>
          </p:cNvPr>
          <p:cNvSpPr txBox="1">
            <a:spLocks/>
          </p:cNvSpPr>
          <p:nvPr/>
        </p:nvSpPr>
        <p:spPr>
          <a:xfrm>
            <a:off x="1637585" y="210302"/>
            <a:ext cx="7577854" cy="675523"/>
          </a:xfrm>
          <a:prstGeom prst="rect">
            <a:avLst/>
          </a:prstGeom>
        </p:spPr>
        <p:txBody>
          <a:bodyPr vert="horz" lIns="91440" tIns="45720" rIns="91440" bIns="45720" rtlCol="0" anchor="b">
            <a:normAutofit fontScale="70000" lnSpcReduction="20000"/>
          </a:bodyPr>
          <a:lstStyle>
            <a:lvl1pPr algn="l" defTabSz="914400" rtl="0" eaLnBrk="1" latinLnBrk="0" hangingPunct="1">
              <a:lnSpc>
                <a:spcPct val="90000"/>
              </a:lnSpc>
              <a:spcBef>
                <a:spcPct val="0"/>
              </a:spcBef>
              <a:buNone/>
              <a:defRPr sz="6000" kern="1200" cap="all" baseline="0">
                <a:solidFill>
                  <a:schemeClr val="tx1"/>
                </a:solidFill>
                <a:latin typeface="+mj-lt"/>
                <a:ea typeface="+mj-ea"/>
                <a:cs typeface="+mj-cs"/>
              </a:defRPr>
            </a:lvl1pPr>
          </a:lstStyle>
          <a:p>
            <a:r>
              <a:rPr lang="en-US" dirty="0">
                <a:solidFill>
                  <a:srgbClr val="FFC000"/>
                </a:solidFill>
              </a:rPr>
              <a:t>Melrose High School PTO</a:t>
            </a:r>
          </a:p>
        </p:txBody>
      </p:sp>
      <p:sp>
        <p:nvSpPr>
          <p:cNvPr id="4" name="Content Placeholder 2">
            <a:extLst>
              <a:ext uri="{FF2B5EF4-FFF2-40B4-BE49-F238E27FC236}">
                <a16:creationId xmlns:a16="http://schemas.microsoft.com/office/drawing/2014/main" id="{32263627-C639-4427-866A-D9BF4FECA589}"/>
              </a:ext>
            </a:extLst>
          </p:cNvPr>
          <p:cNvSpPr txBox="1">
            <a:spLocks/>
          </p:cNvSpPr>
          <p:nvPr/>
        </p:nvSpPr>
        <p:spPr>
          <a:xfrm>
            <a:off x="152963" y="1055586"/>
            <a:ext cx="5606179" cy="3896989"/>
          </a:xfrm>
          <a:prstGeom prst="rect">
            <a:avLst/>
          </a:prstGeom>
        </p:spPr>
        <p:txBody>
          <a:bodyPr vert="horz" lIns="91440" tIns="45720" rIns="91440" bIns="45720" rtlCol="0">
            <a:normAutofit lnSpcReduction="10000"/>
          </a:bodyPr>
          <a:lstStyle>
            <a:lvl1pPr marL="0" indent="0" algn="l" defTabSz="914400" rtl="0" eaLnBrk="1" latinLnBrk="0" hangingPunct="1">
              <a:lnSpc>
                <a:spcPct val="90000"/>
              </a:lnSpc>
              <a:spcBef>
                <a:spcPts val="1000"/>
              </a:spcBef>
              <a:buFont typeface="Arial" panose="020B0604020202020204" pitchFamily="34" charset="0"/>
              <a:buNone/>
              <a:defRPr sz="20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dirty="0">
                <a:solidFill>
                  <a:srgbClr val="FFC000"/>
                </a:solidFill>
                <a:highlight>
                  <a:srgbClr val="000000"/>
                </a:highlight>
              </a:rPr>
              <a:t>Make a difference:</a:t>
            </a:r>
          </a:p>
          <a:p>
            <a:r>
              <a:rPr lang="en-US" dirty="0">
                <a:solidFill>
                  <a:srgbClr val="FFC000"/>
                </a:solidFill>
                <a:highlight>
                  <a:srgbClr val="000000"/>
                </a:highlight>
              </a:rPr>
              <a:t>The PTO services the school, students, and families in many ways.  The purpose of the PTO is to communicate effectively with parents during the school year in order to keep our connections strong.  The PTO offers various volunteer opportunities that align with the mission of our school, and we are successful because of parents like YOU, who volunteer your time and talents to carry out the fun events for the students that we hold each school year.  Volunteering with the PTO is a wonderful way to connect to other parents in our school, learn about important events, and benefit your student</a:t>
            </a:r>
            <a:r>
              <a:rPr lang="en-US" dirty="0">
                <a:solidFill>
                  <a:srgbClr val="FFC000"/>
                </a:solidFill>
              </a:rPr>
              <a:t>! </a:t>
            </a:r>
          </a:p>
        </p:txBody>
      </p:sp>
      <p:sp>
        <p:nvSpPr>
          <p:cNvPr id="5" name="Content Placeholder 2">
            <a:extLst>
              <a:ext uri="{FF2B5EF4-FFF2-40B4-BE49-F238E27FC236}">
                <a16:creationId xmlns:a16="http://schemas.microsoft.com/office/drawing/2014/main" id="{47322A57-BC54-44A6-9360-4B93FCF33112}"/>
              </a:ext>
            </a:extLst>
          </p:cNvPr>
          <p:cNvSpPr txBox="1">
            <a:spLocks/>
          </p:cNvSpPr>
          <p:nvPr/>
        </p:nvSpPr>
        <p:spPr>
          <a:xfrm>
            <a:off x="6323011" y="1026336"/>
            <a:ext cx="6252558" cy="3828482"/>
          </a:xfrm>
          <a:prstGeom prst="rect">
            <a:avLst/>
          </a:prstGeom>
        </p:spPr>
        <p:txBody>
          <a:bodyPr vert="horz" lIns="91440" tIns="45720" rIns="91440" bIns="45720" rtlCol="0" anchor="t">
            <a:normAutofit/>
          </a:bodyPr>
          <a:lstStyle>
            <a:lvl1pPr marL="0" indent="0" algn="l" defTabSz="914400" rtl="0" eaLnBrk="1" latinLnBrk="0" hangingPunct="1">
              <a:lnSpc>
                <a:spcPct val="90000"/>
              </a:lnSpc>
              <a:spcBef>
                <a:spcPts val="1000"/>
              </a:spcBef>
              <a:buFont typeface="Arial" panose="020B0604020202020204" pitchFamily="34" charset="0"/>
              <a:buNone/>
              <a:defRPr sz="20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fontAlgn="base"/>
            <a:r>
              <a:rPr lang="en-US" dirty="0">
                <a:solidFill>
                  <a:srgbClr val="FFC000"/>
                </a:solidFill>
                <a:highlight>
                  <a:srgbClr val="000000"/>
                </a:highlight>
              </a:rPr>
              <a:t>President</a:t>
            </a:r>
          </a:p>
          <a:p>
            <a:pPr fontAlgn="base"/>
            <a:r>
              <a:rPr lang="en-US" dirty="0">
                <a:solidFill>
                  <a:srgbClr val="FFC000"/>
                </a:solidFill>
                <a:highlight>
                  <a:srgbClr val="000000"/>
                </a:highlight>
              </a:rPr>
              <a:t>4 Vice Presidents - one for each grade level</a:t>
            </a:r>
          </a:p>
          <a:p>
            <a:pPr fontAlgn="base"/>
            <a:r>
              <a:rPr lang="en-US" dirty="0">
                <a:solidFill>
                  <a:srgbClr val="FFC000"/>
                </a:solidFill>
                <a:highlight>
                  <a:srgbClr val="000000"/>
                </a:highlight>
              </a:rPr>
              <a:t>1 Secretary</a:t>
            </a:r>
          </a:p>
          <a:p>
            <a:pPr fontAlgn="base"/>
            <a:r>
              <a:rPr lang="en-US" dirty="0">
                <a:solidFill>
                  <a:srgbClr val="FFC000"/>
                </a:solidFill>
                <a:highlight>
                  <a:srgbClr val="000000"/>
                </a:highlight>
              </a:rPr>
              <a:t>1 Assistant secretary</a:t>
            </a:r>
          </a:p>
          <a:p>
            <a:pPr fontAlgn="base"/>
            <a:r>
              <a:rPr lang="en-US" dirty="0">
                <a:solidFill>
                  <a:srgbClr val="FFC000"/>
                </a:solidFill>
                <a:highlight>
                  <a:srgbClr val="000000"/>
                </a:highlight>
              </a:rPr>
              <a:t>2 Membership chairs</a:t>
            </a:r>
          </a:p>
          <a:p>
            <a:pPr fontAlgn="base"/>
            <a:r>
              <a:rPr lang="en-US" dirty="0">
                <a:solidFill>
                  <a:srgbClr val="FFC000"/>
                </a:solidFill>
                <a:highlight>
                  <a:srgbClr val="000000"/>
                </a:highlight>
              </a:rPr>
              <a:t>2 Treasurers</a:t>
            </a:r>
          </a:p>
          <a:p>
            <a:endParaRPr lang="en-US" dirty="0">
              <a:solidFill>
                <a:srgbClr val="FFC000"/>
              </a:solidFill>
              <a:highlight>
                <a:srgbClr val="000000"/>
              </a:highlight>
            </a:endParaRPr>
          </a:p>
          <a:p>
            <a:r>
              <a:rPr lang="en-US" dirty="0">
                <a:solidFill>
                  <a:srgbClr val="FFC000"/>
                </a:solidFill>
                <a:highlight>
                  <a:srgbClr val="000000"/>
                </a:highlight>
              </a:rPr>
              <a:t>Please scan the QR code to volunteer as a board member or nominate someone for an office. </a:t>
            </a:r>
          </a:p>
        </p:txBody>
      </p:sp>
      <p:pic>
        <p:nvPicPr>
          <p:cNvPr id="8" name="Picture 7" descr="white-symbol-scan-me-black-qr-code-136394455">
            <a:extLst>
              <a:ext uri="{FF2B5EF4-FFF2-40B4-BE49-F238E27FC236}">
                <a16:creationId xmlns:a16="http://schemas.microsoft.com/office/drawing/2014/main" id="{030CABF8-D77A-4EA4-8442-193B702F1CC8}"/>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4786948" y="6186488"/>
            <a:ext cx="817880" cy="461210"/>
          </a:xfrm>
          <a:prstGeom prst="rect">
            <a:avLst/>
          </a:prstGeom>
          <a:noFill/>
          <a:ln>
            <a:noFill/>
          </a:ln>
        </p:spPr>
      </p:pic>
      <p:pic>
        <p:nvPicPr>
          <p:cNvPr id="9" name="Picture 8" descr="bullhorn-clipart-10">
            <a:extLst>
              <a:ext uri="{FF2B5EF4-FFF2-40B4-BE49-F238E27FC236}">
                <a16:creationId xmlns:a16="http://schemas.microsoft.com/office/drawing/2014/main" id="{67748067-14A4-41A9-A2D3-D5F4BA6E3217}"/>
              </a:ext>
            </a:extLst>
          </p:cNvPr>
          <p:cNvPicPr/>
          <p:nvPr/>
        </p:nvPicPr>
        <p:blipFill>
          <a:blip r:embed="rId4">
            <a:extLst>
              <a:ext uri="{28A0092B-C50C-407E-A947-70E740481C1C}">
                <a14:useLocalDpi xmlns:a14="http://schemas.microsoft.com/office/drawing/2010/main" val="0"/>
              </a:ext>
            </a:extLst>
          </a:blip>
          <a:srcRect/>
          <a:stretch>
            <a:fillRect/>
          </a:stretch>
        </p:blipFill>
        <p:spPr bwMode="auto">
          <a:xfrm>
            <a:off x="6323011" y="5721702"/>
            <a:ext cx="1150939" cy="929571"/>
          </a:xfrm>
          <a:prstGeom prst="rect">
            <a:avLst/>
          </a:prstGeom>
          <a:noFill/>
          <a:ln>
            <a:noFill/>
          </a:ln>
        </p:spPr>
      </p:pic>
      <p:sp>
        <p:nvSpPr>
          <p:cNvPr id="10" name="TextBox 9">
            <a:extLst>
              <a:ext uri="{FF2B5EF4-FFF2-40B4-BE49-F238E27FC236}">
                <a16:creationId xmlns:a16="http://schemas.microsoft.com/office/drawing/2014/main" id="{8DD554D0-84DA-49F1-A8A8-F3C6F160C7F8}"/>
              </a:ext>
            </a:extLst>
          </p:cNvPr>
          <p:cNvSpPr txBox="1"/>
          <p:nvPr/>
        </p:nvSpPr>
        <p:spPr>
          <a:xfrm>
            <a:off x="6287785" y="4936442"/>
            <a:ext cx="6287784" cy="369332"/>
          </a:xfrm>
          <a:prstGeom prst="rect">
            <a:avLst/>
          </a:prstGeom>
          <a:noFill/>
        </p:spPr>
        <p:txBody>
          <a:bodyPr wrap="square">
            <a:spAutoFit/>
          </a:bodyPr>
          <a:lstStyle/>
          <a:p>
            <a:r>
              <a:rPr lang="en-US" b="1" dirty="0">
                <a:solidFill>
                  <a:srgbClr val="FFC000"/>
                </a:solidFill>
              </a:rPr>
              <a:t>https://forms.office.com/r/bSQUQBW340</a:t>
            </a:r>
          </a:p>
        </p:txBody>
      </p:sp>
    </p:spTree>
    <p:extLst>
      <p:ext uri="{BB962C8B-B14F-4D97-AF65-F5344CB8AC3E}">
        <p14:creationId xmlns:p14="http://schemas.microsoft.com/office/powerpoint/2010/main" val="370937309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893B97CF-AA07-4469-B9B9-D5EF9E04732E}"/>
              </a:ext>
            </a:extLst>
          </p:cNvPr>
          <p:cNvSpPr txBox="1">
            <a:spLocks/>
          </p:cNvSpPr>
          <p:nvPr/>
        </p:nvSpPr>
        <p:spPr>
          <a:xfrm>
            <a:off x="1637585" y="210302"/>
            <a:ext cx="7577854" cy="675523"/>
          </a:xfrm>
          <a:prstGeom prst="rect">
            <a:avLst/>
          </a:prstGeom>
        </p:spPr>
        <p:txBody>
          <a:bodyPr vert="horz" lIns="91440" tIns="45720" rIns="91440" bIns="45720" rtlCol="0" anchor="b">
            <a:normAutofit fontScale="47500" lnSpcReduction="20000"/>
          </a:bodyPr>
          <a:lstStyle>
            <a:lvl1pPr algn="l" defTabSz="914400" rtl="0" eaLnBrk="1" latinLnBrk="0" hangingPunct="1">
              <a:lnSpc>
                <a:spcPct val="90000"/>
              </a:lnSpc>
              <a:spcBef>
                <a:spcPct val="0"/>
              </a:spcBef>
              <a:buNone/>
              <a:defRPr sz="6000" kern="1200" cap="all" baseline="0">
                <a:solidFill>
                  <a:schemeClr val="tx1"/>
                </a:solidFill>
                <a:latin typeface="+mj-lt"/>
                <a:ea typeface="+mj-ea"/>
                <a:cs typeface="+mj-cs"/>
              </a:defRPr>
            </a:lvl1pPr>
          </a:lstStyle>
          <a:p>
            <a:r>
              <a:rPr lang="en-US" dirty="0">
                <a:solidFill>
                  <a:srgbClr val="FFC000"/>
                </a:solidFill>
              </a:rPr>
              <a:t>1</a:t>
            </a:r>
            <a:r>
              <a:rPr lang="en-US" baseline="30000" dirty="0">
                <a:solidFill>
                  <a:srgbClr val="FFC000"/>
                </a:solidFill>
              </a:rPr>
              <a:t>st and 2nd</a:t>
            </a:r>
            <a:r>
              <a:rPr lang="en-US" dirty="0">
                <a:solidFill>
                  <a:srgbClr val="FFC000"/>
                </a:solidFill>
              </a:rPr>
              <a:t> Semester Assessment Dates</a:t>
            </a:r>
          </a:p>
        </p:txBody>
      </p:sp>
      <p:sp>
        <p:nvSpPr>
          <p:cNvPr id="11" name="TextBox 10">
            <a:extLst>
              <a:ext uri="{FF2B5EF4-FFF2-40B4-BE49-F238E27FC236}">
                <a16:creationId xmlns:a16="http://schemas.microsoft.com/office/drawing/2014/main" id="{819366D3-11AD-4895-9845-220BFC0001DD}"/>
              </a:ext>
            </a:extLst>
          </p:cNvPr>
          <p:cNvSpPr txBox="1"/>
          <p:nvPr/>
        </p:nvSpPr>
        <p:spPr>
          <a:xfrm>
            <a:off x="102742" y="1111491"/>
            <a:ext cx="11712539" cy="4955203"/>
          </a:xfrm>
          <a:prstGeom prst="rect">
            <a:avLst/>
          </a:prstGeom>
          <a:noFill/>
        </p:spPr>
        <p:txBody>
          <a:bodyPr wrap="square">
            <a:spAutoFit/>
          </a:bodyPr>
          <a:lstStyle/>
          <a:p>
            <a:pPr algn="l" rtl="0" fontAlgn="base"/>
            <a:endParaRPr lang="en-US" sz="2400" b="0" i="0" dirty="0">
              <a:solidFill>
                <a:srgbClr val="FFC000"/>
              </a:solidFill>
              <a:effectLst/>
              <a:latin typeface="Arial" panose="020B0604020202020204" pitchFamily="34" charset="0"/>
            </a:endParaRPr>
          </a:p>
          <a:p>
            <a:pPr algn="l" rtl="0" fontAlgn="base">
              <a:buFont typeface="Arial" panose="020B0604020202020204" pitchFamily="34" charset="0"/>
              <a:buChar char="•"/>
            </a:pPr>
            <a:r>
              <a:rPr lang="en-US" sz="2400" b="0" i="0" u="none" strike="noStrike" dirty="0">
                <a:solidFill>
                  <a:schemeClr val="bg1"/>
                </a:solidFill>
                <a:effectLst/>
                <a:latin typeface="Century Gothic" panose="020B0502020202020204" pitchFamily="34" charset="0"/>
              </a:rPr>
              <a:t>Senior ACT: </a:t>
            </a:r>
            <a:r>
              <a:rPr lang="en-US" sz="2400" dirty="0">
                <a:solidFill>
                  <a:schemeClr val="bg1"/>
                </a:solidFill>
                <a:latin typeface="Century Gothic" panose="020B0502020202020204" pitchFamily="34" charset="0"/>
              </a:rPr>
              <a:t>October 15-18, 2024</a:t>
            </a:r>
          </a:p>
          <a:p>
            <a:pPr algn="l" rtl="0" fontAlgn="base">
              <a:buFont typeface="Arial" panose="020B0604020202020204" pitchFamily="34" charset="0"/>
              <a:buChar char="•"/>
            </a:pPr>
            <a:r>
              <a:rPr lang="en-US" sz="2400" b="0" i="0" u="none" strike="noStrike" dirty="0" err="1">
                <a:solidFill>
                  <a:schemeClr val="bg1"/>
                </a:solidFill>
                <a:effectLst/>
                <a:latin typeface="Century Gothic" panose="020B0502020202020204" pitchFamily="34" charset="0"/>
              </a:rPr>
              <a:t>PreACT</a:t>
            </a:r>
            <a:r>
              <a:rPr lang="en-US" sz="2400" b="0" i="0" u="none" strike="noStrike" dirty="0">
                <a:solidFill>
                  <a:schemeClr val="bg1"/>
                </a:solidFill>
                <a:effectLst/>
                <a:latin typeface="Century Gothic" panose="020B0502020202020204" pitchFamily="34" charset="0"/>
              </a:rPr>
              <a:t> (All 9</a:t>
            </a:r>
            <a:r>
              <a:rPr lang="en-US" sz="2400" b="0" i="0" u="none" strike="noStrike" baseline="30000" dirty="0">
                <a:solidFill>
                  <a:schemeClr val="bg1"/>
                </a:solidFill>
                <a:effectLst/>
                <a:latin typeface="Century Gothic" panose="020B0502020202020204" pitchFamily="34" charset="0"/>
              </a:rPr>
              <a:t>th</a:t>
            </a:r>
            <a:r>
              <a:rPr lang="en-US" sz="2400" b="0" i="0" u="none" strike="noStrike" dirty="0">
                <a:solidFill>
                  <a:schemeClr val="bg1"/>
                </a:solidFill>
                <a:effectLst/>
                <a:latin typeface="Century Gothic" panose="020B0502020202020204" pitchFamily="34" charset="0"/>
              </a:rPr>
              <a:t> &amp; 10</a:t>
            </a:r>
            <a:r>
              <a:rPr lang="en-US" sz="2400" b="0" i="0" u="none" strike="noStrike" baseline="30000" dirty="0">
                <a:solidFill>
                  <a:schemeClr val="bg1"/>
                </a:solidFill>
                <a:effectLst/>
                <a:latin typeface="Century Gothic" panose="020B0502020202020204" pitchFamily="34" charset="0"/>
              </a:rPr>
              <a:t>th</a:t>
            </a:r>
            <a:r>
              <a:rPr lang="en-US" sz="2400" b="0" i="0" u="none" strike="noStrike" dirty="0">
                <a:solidFill>
                  <a:schemeClr val="bg1"/>
                </a:solidFill>
                <a:effectLst/>
                <a:latin typeface="Century Gothic" panose="020B0502020202020204" pitchFamily="34" charset="0"/>
              </a:rPr>
              <a:t> Graders): October </a:t>
            </a:r>
            <a:r>
              <a:rPr lang="en-US" sz="2400" dirty="0">
                <a:solidFill>
                  <a:schemeClr val="bg1"/>
                </a:solidFill>
                <a:latin typeface="Century Gothic" panose="020B0502020202020204" pitchFamily="34" charset="0"/>
              </a:rPr>
              <a:t>22-25,2024</a:t>
            </a:r>
            <a:endParaRPr lang="en-US" sz="2400" b="0" i="0" dirty="0">
              <a:solidFill>
                <a:schemeClr val="bg1"/>
              </a:solidFill>
              <a:effectLst/>
              <a:latin typeface="Arial" panose="020B0604020202020204" pitchFamily="34" charset="0"/>
            </a:endParaRPr>
          </a:p>
          <a:p>
            <a:pPr algn="l" rtl="0" fontAlgn="base">
              <a:buFont typeface="Arial" panose="020B0604020202020204" pitchFamily="34" charset="0"/>
              <a:buChar char="•"/>
            </a:pPr>
            <a:r>
              <a:rPr lang="en-US" sz="2400" b="0" i="0" u="none" strike="noStrike" dirty="0">
                <a:solidFill>
                  <a:schemeClr val="bg1"/>
                </a:solidFill>
                <a:effectLst/>
                <a:latin typeface="Century Gothic" panose="020B0502020202020204" pitchFamily="34" charset="0"/>
              </a:rPr>
              <a:t>ACT &amp; </a:t>
            </a:r>
            <a:r>
              <a:rPr lang="en-US" sz="2400" dirty="0" err="1">
                <a:solidFill>
                  <a:schemeClr val="bg1"/>
                </a:solidFill>
                <a:latin typeface="Century Gothic" panose="020B0502020202020204" pitchFamily="34" charset="0"/>
              </a:rPr>
              <a:t>PreACT</a:t>
            </a:r>
            <a:r>
              <a:rPr lang="en-US" sz="2400" b="0" i="0" u="none" strike="noStrike" dirty="0">
                <a:solidFill>
                  <a:schemeClr val="bg1"/>
                </a:solidFill>
                <a:effectLst/>
                <a:latin typeface="Century Gothic" panose="020B0502020202020204" pitchFamily="34" charset="0"/>
              </a:rPr>
              <a:t> Make-Up: </a:t>
            </a:r>
            <a:r>
              <a:rPr lang="en-US" sz="2400" dirty="0">
                <a:solidFill>
                  <a:schemeClr val="bg1"/>
                </a:solidFill>
                <a:latin typeface="Century Gothic" panose="020B0502020202020204" pitchFamily="34" charset="0"/>
              </a:rPr>
              <a:t>October ,29, 2024</a:t>
            </a:r>
            <a:r>
              <a:rPr lang="en-US" sz="2400" baseline="30000" dirty="0">
                <a:solidFill>
                  <a:schemeClr val="bg1"/>
                </a:solidFill>
                <a:latin typeface="Century Gothic" panose="020B0502020202020204" pitchFamily="34" charset="0"/>
              </a:rPr>
              <a:t> </a:t>
            </a:r>
          </a:p>
          <a:p>
            <a:pPr algn="l" rtl="0" fontAlgn="base">
              <a:buFont typeface="Arial" panose="020B0604020202020204" pitchFamily="34" charset="0"/>
              <a:buChar char="•"/>
            </a:pPr>
            <a:r>
              <a:rPr lang="en-US" sz="2800" baseline="30000" dirty="0">
                <a:solidFill>
                  <a:schemeClr val="bg1"/>
                </a:solidFill>
                <a:latin typeface="Century Gothic" panose="020B0502020202020204" pitchFamily="34" charset="0"/>
              </a:rPr>
              <a:t>TCAPALTERNATE ASSESSMENT : November 12th- 15th, 2024   </a:t>
            </a:r>
            <a:endParaRPr lang="en-US" sz="2800" i="0" dirty="0">
              <a:solidFill>
                <a:schemeClr val="bg1"/>
              </a:solidFill>
              <a:effectLst/>
              <a:latin typeface="Century Gothic" panose="020B0502020202020204" pitchFamily="34" charset="0"/>
            </a:endParaRPr>
          </a:p>
          <a:p>
            <a:pPr algn="l" rtl="0" fontAlgn="base">
              <a:buFont typeface="Arial" panose="020B0604020202020204" pitchFamily="34" charset="0"/>
              <a:buChar char="•"/>
            </a:pPr>
            <a:r>
              <a:rPr lang="en-US" sz="2400" dirty="0">
                <a:solidFill>
                  <a:schemeClr val="bg1"/>
                </a:solidFill>
                <a:latin typeface="Century Gothic" panose="020B0502020202020204" pitchFamily="34" charset="0"/>
              </a:rPr>
              <a:t>Fall TCAP/TCAP EOC</a:t>
            </a:r>
            <a:r>
              <a:rPr lang="en-US" sz="2400" b="0" i="0" u="none" strike="noStrike" dirty="0">
                <a:solidFill>
                  <a:schemeClr val="bg1"/>
                </a:solidFill>
                <a:effectLst/>
                <a:latin typeface="Century Gothic" panose="020B0502020202020204" pitchFamily="34" charset="0"/>
              </a:rPr>
              <a:t>:</a:t>
            </a:r>
            <a:r>
              <a:rPr lang="en-US" sz="2400" dirty="0">
                <a:solidFill>
                  <a:schemeClr val="bg1"/>
                </a:solidFill>
                <a:latin typeface="Century Gothic" panose="020B0502020202020204" pitchFamily="34" charset="0"/>
              </a:rPr>
              <a:t>  December 2-19</a:t>
            </a:r>
            <a:r>
              <a:rPr lang="en-US" sz="2400" dirty="0">
                <a:solidFill>
                  <a:schemeClr val="bg1"/>
                </a:solidFill>
                <a:latin typeface="Arial" panose="020B0604020202020204" pitchFamily="34" charset="0"/>
              </a:rPr>
              <a:t>,2024</a:t>
            </a:r>
            <a:endParaRPr lang="en-US" sz="2400" b="0" i="0" dirty="0">
              <a:solidFill>
                <a:schemeClr val="bg1"/>
              </a:solidFill>
              <a:effectLst/>
              <a:latin typeface="Arial" panose="020B0604020202020204" pitchFamily="34" charset="0"/>
            </a:endParaRPr>
          </a:p>
          <a:p>
            <a:pPr algn="l" rtl="0" fontAlgn="base">
              <a:buFont typeface="Arial" panose="020B0604020202020204" pitchFamily="34" charset="0"/>
              <a:buChar char="•"/>
            </a:pPr>
            <a:r>
              <a:rPr lang="en-US" sz="2400" dirty="0">
                <a:solidFill>
                  <a:schemeClr val="bg1"/>
                </a:solidFill>
                <a:latin typeface="Century Gothic" panose="020B0502020202020204" pitchFamily="34" charset="0"/>
              </a:rPr>
              <a:t>English Learners Assessment- February 10</a:t>
            </a:r>
            <a:r>
              <a:rPr lang="en-US" sz="2400" baseline="30000" dirty="0">
                <a:solidFill>
                  <a:schemeClr val="bg1"/>
                </a:solidFill>
                <a:latin typeface="Century Gothic" panose="020B0502020202020204" pitchFamily="34" charset="0"/>
              </a:rPr>
              <a:t>th</a:t>
            </a:r>
            <a:r>
              <a:rPr lang="en-US" sz="2400" dirty="0">
                <a:solidFill>
                  <a:schemeClr val="bg1"/>
                </a:solidFill>
                <a:latin typeface="Century Gothic" panose="020B0502020202020204" pitchFamily="34" charset="0"/>
              </a:rPr>
              <a:t>-14</a:t>
            </a:r>
            <a:r>
              <a:rPr lang="en-US" sz="2400" baseline="30000" dirty="0">
                <a:solidFill>
                  <a:schemeClr val="bg1"/>
                </a:solidFill>
                <a:latin typeface="Century Gothic" panose="020B0502020202020204" pitchFamily="34" charset="0"/>
              </a:rPr>
              <a:t>th</a:t>
            </a:r>
            <a:r>
              <a:rPr lang="en-US" sz="2400" dirty="0">
                <a:solidFill>
                  <a:schemeClr val="bg1"/>
                </a:solidFill>
                <a:latin typeface="Century Gothic" panose="020B0502020202020204" pitchFamily="34" charset="0"/>
              </a:rPr>
              <a:t>, 2025</a:t>
            </a:r>
          </a:p>
          <a:p>
            <a:pPr algn="l" rtl="0" fontAlgn="base">
              <a:buFont typeface="Arial" panose="020B0604020202020204" pitchFamily="34" charset="0"/>
              <a:buChar char="•"/>
            </a:pPr>
            <a:r>
              <a:rPr lang="en-US" sz="2400" dirty="0">
                <a:solidFill>
                  <a:schemeClr val="bg1"/>
                </a:solidFill>
                <a:latin typeface="Century Gothic" panose="020B0502020202020204" pitchFamily="34" charset="0"/>
              </a:rPr>
              <a:t>TCAP ALTERNATE Assessments ELA and Math : March 10</a:t>
            </a:r>
            <a:r>
              <a:rPr lang="en-US" sz="2400" baseline="30000" dirty="0">
                <a:solidFill>
                  <a:schemeClr val="bg1"/>
                </a:solidFill>
                <a:latin typeface="Century Gothic" panose="020B0502020202020204" pitchFamily="34" charset="0"/>
              </a:rPr>
              <a:t>th</a:t>
            </a:r>
            <a:r>
              <a:rPr lang="en-US" sz="2400" dirty="0">
                <a:solidFill>
                  <a:schemeClr val="bg1"/>
                </a:solidFill>
                <a:latin typeface="Century Gothic" panose="020B0502020202020204" pitchFamily="34" charset="0"/>
              </a:rPr>
              <a:t>-4</a:t>
            </a:r>
            <a:r>
              <a:rPr lang="en-US" sz="2400" baseline="30000" dirty="0">
                <a:solidFill>
                  <a:schemeClr val="bg1"/>
                </a:solidFill>
                <a:latin typeface="Century Gothic" panose="020B0502020202020204" pitchFamily="34" charset="0"/>
              </a:rPr>
              <a:t>th</a:t>
            </a:r>
            <a:r>
              <a:rPr lang="en-US" sz="2400" dirty="0">
                <a:solidFill>
                  <a:schemeClr val="bg1"/>
                </a:solidFill>
                <a:latin typeface="Century Gothic" panose="020B0502020202020204" pitchFamily="34" charset="0"/>
              </a:rPr>
              <a:t>,2025</a:t>
            </a:r>
          </a:p>
          <a:p>
            <a:pPr algn="l" rtl="0" fontAlgn="base">
              <a:buFont typeface="Arial" panose="020B0604020202020204" pitchFamily="34" charset="0"/>
              <a:buChar char="•"/>
            </a:pPr>
            <a:r>
              <a:rPr lang="en-US" sz="2400" dirty="0">
                <a:solidFill>
                  <a:schemeClr val="bg1"/>
                </a:solidFill>
                <a:latin typeface="Century Gothic" panose="020B0502020202020204" pitchFamily="34" charset="0"/>
              </a:rPr>
              <a:t>TCAP ALTERNATE Assessments Science and Social Studies – March 17</a:t>
            </a:r>
            <a:r>
              <a:rPr lang="en-US" sz="2400" baseline="30000" dirty="0">
                <a:solidFill>
                  <a:schemeClr val="bg1"/>
                </a:solidFill>
                <a:latin typeface="Century Gothic" panose="020B0502020202020204" pitchFamily="34" charset="0"/>
              </a:rPr>
              <a:t>th</a:t>
            </a:r>
            <a:r>
              <a:rPr lang="en-US" sz="2400" dirty="0">
                <a:solidFill>
                  <a:schemeClr val="bg1"/>
                </a:solidFill>
                <a:latin typeface="Century Gothic" panose="020B0502020202020204" pitchFamily="34" charset="0"/>
              </a:rPr>
              <a:t>-21</a:t>
            </a:r>
            <a:r>
              <a:rPr lang="en-US" sz="2400" baseline="30000" dirty="0">
                <a:solidFill>
                  <a:schemeClr val="bg1"/>
                </a:solidFill>
                <a:latin typeface="Century Gothic" panose="020B0502020202020204" pitchFamily="34" charset="0"/>
              </a:rPr>
              <a:t>st</a:t>
            </a:r>
            <a:r>
              <a:rPr lang="en-US" sz="2400" dirty="0">
                <a:solidFill>
                  <a:schemeClr val="bg1"/>
                </a:solidFill>
                <a:latin typeface="Century Gothic" panose="020B0502020202020204" pitchFamily="34" charset="0"/>
              </a:rPr>
              <a:t>,2025</a:t>
            </a:r>
          </a:p>
          <a:p>
            <a:pPr algn="l" rtl="0" fontAlgn="base">
              <a:buFont typeface="Arial" panose="020B0604020202020204" pitchFamily="34" charset="0"/>
              <a:buChar char="•"/>
            </a:pPr>
            <a:r>
              <a:rPr lang="en-US" sz="2400" dirty="0">
                <a:solidFill>
                  <a:schemeClr val="bg1"/>
                </a:solidFill>
                <a:latin typeface="Century Gothic" panose="020B0502020202020204" pitchFamily="34" charset="0"/>
              </a:rPr>
              <a:t>TCAP END OF COURSE : April 14</a:t>
            </a:r>
            <a:r>
              <a:rPr lang="en-US" sz="2400" baseline="30000" dirty="0">
                <a:solidFill>
                  <a:schemeClr val="bg1"/>
                </a:solidFill>
                <a:latin typeface="Century Gothic" panose="020B0502020202020204" pitchFamily="34" charset="0"/>
              </a:rPr>
              <a:t>th</a:t>
            </a:r>
            <a:r>
              <a:rPr lang="en-US" sz="2400" dirty="0">
                <a:solidFill>
                  <a:schemeClr val="bg1"/>
                </a:solidFill>
                <a:latin typeface="Century Gothic" panose="020B0502020202020204" pitchFamily="34" charset="0"/>
              </a:rPr>
              <a:t> – May 6,2025</a:t>
            </a:r>
          </a:p>
          <a:p>
            <a:pPr algn="l" rtl="0" fontAlgn="base">
              <a:buFont typeface="Arial" panose="020B0604020202020204" pitchFamily="34" charset="0"/>
              <a:buChar char="•"/>
            </a:pPr>
            <a:r>
              <a:rPr lang="en-US" sz="2400" dirty="0">
                <a:solidFill>
                  <a:schemeClr val="bg1"/>
                </a:solidFill>
                <a:latin typeface="Century Gothic" panose="020B0502020202020204" pitchFamily="34" charset="0"/>
              </a:rPr>
              <a:t>Statewide Dual Credit Challenge Exams: April 7</a:t>
            </a:r>
            <a:r>
              <a:rPr lang="en-US" sz="2400" baseline="30000" dirty="0">
                <a:solidFill>
                  <a:schemeClr val="bg1"/>
                </a:solidFill>
                <a:latin typeface="Century Gothic" panose="020B0502020202020204" pitchFamily="34" charset="0"/>
              </a:rPr>
              <a:t>th</a:t>
            </a:r>
            <a:r>
              <a:rPr lang="en-US" sz="2400" dirty="0">
                <a:solidFill>
                  <a:schemeClr val="bg1"/>
                </a:solidFill>
                <a:latin typeface="Century Gothic" panose="020B0502020202020204" pitchFamily="34" charset="0"/>
              </a:rPr>
              <a:t>-11</a:t>
            </a:r>
            <a:r>
              <a:rPr lang="en-US" sz="2400" baseline="30000" dirty="0">
                <a:solidFill>
                  <a:schemeClr val="bg1"/>
                </a:solidFill>
                <a:latin typeface="Century Gothic" panose="020B0502020202020204" pitchFamily="34" charset="0"/>
              </a:rPr>
              <a:t>th</a:t>
            </a:r>
            <a:r>
              <a:rPr lang="en-US" sz="2400" dirty="0">
                <a:solidFill>
                  <a:schemeClr val="bg1"/>
                </a:solidFill>
                <a:latin typeface="Century Gothic" panose="020B0502020202020204" pitchFamily="34" charset="0"/>
              </a:rPr>
              <a:t> ,2025</a:t>
            </a:r>
          </a:p>
          <a:p>
            <a:pPr algn="l" rtl="0" fontAlgn="base">
              <a:buFont typeface="Arial" panose="020B0604020202020204" pitchFamily="34" charset="0"/>
              <a:buChar char="•"/>
            </a:pPr>
            <a:r>
              <a:rPr lang="en-US" sz="2400" dirty="0">
                <a:solidFill>
                  <a:schemeClr val="bg1"/>
                </a:solidFill>
                <a:latin typeface="Century Gothic" panose="020B0502020202020204" pitchFamily="34" charset="0"/>
              </a:rPr>
              <a:t>Advanced Placement Exams: May 5th-16th,2025</a:t>
            </a:r>
            <a:endParaRPr lang="en-US" sz="2400" b="0" i="0" dirty="0">
              <a:solidFill>
                <a:schemeClr val="bg1"/>
              </a:solidFill>
              <a:effectLst/>
              <a:latin typeface="Arial" panose="020B0604020202020204" pitchFamily="34" charset="0"/>
            </a:endParaRPr>
          </a:p>
        </p:txBody>
      </p:sp>
      <p:pic>
        <p:nvPicPr>
          <p:cNvPr id="12" name="Picture 11" descr="Logo&#10;&#10;Description automatically generated">
            <a:extLst>
              <a:ext uri="{FF2B5EF4-FFF2-40B4-BE49-F238E27FC236}">
                <a16:creationId xmlns:a16="http://schemas.microsoft.com/office/drawing/2014/main" id="{B62BFFEC-3CA8-48D5-BF14-931627EFDBB8}"/>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3714" b="97571" l="9784" r="95540">
                        <a14:foregroundMark x1="6906" y1="49857" x2="56978" y2="49714"/>
                        <a14:foregroundMark x1="56978" y1="49714" x2="66187" y2="49857"/>
                        <a14:foregroundMark x1="66187" y1="49857" x2="81439" y2="49286"/>
                        <a14:foregroundMark x1="81439" y1="49286" x2="95683" y2="50000"/>
                        <a14:foregroundMark x1="50935" y1="3714" x2="54820" y2="97571"/>
                      </a14:backgroundRemoval>
                    </a14:imgEffect>
                  </a14:imgLayer>
                </a14:imgProps>
              </a:ext>
            </a:extLst>
          </a:blip>
          <a:stretch>
            <a:fillRect/>
          </a:stretch>
        </p:blipFill>
        <p:spPr>
          <a:xfrm>
            <a:off x="9935110" y="5308453"/>
            <a:ext cx="2256890" cy="1443012"/>
          </a:xfrm>
          <a:prstGeom prst="rect">
            <a:avLst/>
          </a:prstGeom>
        </p:spPr>
      </p:pic>
    </p:spTree>
    <p:extLst>
      <p:ext uri="{BB962C8B-B14F-4D97-AF65-F5344CB8AC3E}">
        <p14:creationId xmlns:p14="http://schemas.microsoft.com/office/powerpoint/2010/main" val="177509538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A1D531-2EE3-4B22-A3A9-0770C5BF9001}"/>
              </a:ext>
            </a:extLst>
          </p:cNvPr>
          <p:cNvSpPr>
            <a:spLocks noGrp="1"/>
          </p:cNvSpPr>
          <p:nvPr>
            <p:ph type="title"/>
          </p:nvPr>
        </p:nvSpPr>
        <p:spPr/>
        <p:txBody>
          <a:bodyPr/>
          <a:lstStyle/>
          <a:p>
            <a:r>
              <a:rPr lang="en-US" dirty="0" err="1"/>
              <a:t>Mscs</a:t>
            </a:r>
            <a:r>
              <a:rPr lang="en-US" dirty="0"/>
              <a:t> assessment calendar</a:t>
            </a:r>
          </a:p>
        </p:txBody>
      </p:sp>
      <p:pic>
        <p:nvPicPr>
          <p:cNvPr id="7" name="Content Placeholder 6">
            <a:extLst>
              <a:ext uri="{FF2B5EF4-FFF2-40B4-BE49-F238E27FC236}">
                <a16:creationId xmlns:a16="http://schemas.microsoft.com/office/drawing/2014/main" id="{D12E473D-09BF-C0E0-E8F4-3560D3EE8C26}"/>
              </a:ext>
            </a:extLst>
          </p:cNvPr>
          <p:cNvPicPr>
            <a:picLocks noGrp="1" noChangeAspect="1"/>
          </p:cNvPicPr>
          <p:nvPr>
            <p:ph idx="1"/>
          </p:nvPr>
        </p:nvPicPr>
        <p:blipFill>
          <a:blip r:embed="rId3"/>
          <a:stretch>
            <a:fillRect/>
          </a:stretch>
        </p:blipFill>
        <p:spPr>
          <a:xfrm>
            <a:off x="1387737" y="2011363"/>
            <a:ext cx="9599262" cy="4679893"/>
          </a:xfrm>
        </p:spPr>
      </p:pic>
    </p:spTree>
    <p:extLst>
      <p:ext uri="{BB962C8B-B14F-4D97-AF65-F5344CB8AC3E}">
        <p14:creationId xmlns:p14="http://schemas.microsoft.com/office/powerpoint/2010/main" val="45700275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FA8BFE-15C6-FE72-AF3F-86CED9B9AC1E}"/>
              </a:ext>
            </a:extLst>
          </p:cNvPr>
          <p:cNvSpPr>
            <a:spLocks noGrp="1"/>
          </p:cNvSpPr>
          <p:nvPr>
            <p:ph type="title"/>
          </p:nvPr>
        </p:nvSpPr>
        <p:spPr/>
        <p:txBody>
          <a:bodyPr/>
          <a:lstStyle/>
          <a:p>
            <a:r>
              <a:rPr lang="en-US" dirty="0"/>
              <a:t>graduation</a:t>
            </a:r>
          </a:p>
        </p:txBody>
      </p:sp>
      <p:pic>
        <p:nvPicPr>
          <p:cNvPr id="7" name="Content Placeholder 6">
            <a:extLst>
              <a:ext uri="{FF2B5EF4-FFF2-40B4-BE49-F238E27FC236}">
                <a16:creationId xmlns:a16="http://schemas.microsoft.com/office/drawing/2014/main" id="{C24B308E-E14D-7695-EB57-56B3833F79B5}"/>
              </a:ext>
            </a:extLst>
          </p:cNvPr>
          <p:cNvPicPr>
            <a:picLocks noGrp="1" noChangeAspect="1"/>
          </p:cNvPicPr>
          <p:nvPr>
            <p:ph idx="1"/>
          </p:nvPr>
        </p:nvPicPr>
        <p:blipFill>
          <a:blip r:embed="rId3"/>
          <a:stretch>
            <a:fillRect/>
          </a:stretch>
        </p:blipFill>
        <p:spPr>
          <a:xfrm>
            <a:off x="1202919" y="2011363"/>
            <a:ext cx="9683820" cy="4755197"/>
          </a:xfrm>
        </p:spPr>
      </p:pic>
    </p:spTree>
    <p:extLst>
      <p:ext uri="{BB962C8B-B14F-4D97-AF65-F5344CB8AC3E}">
        <p14:creationId xmlns:p14="http://schemas.microsoft.com/office/powerpoint/2010/main" val="347960964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437B51-6E98-411F-00D9-1C883AA9FBAD}"/>
              </a:ext>
            </a:extLst>
          </p:cNvPr>
          <p:cNvSpPr>
            <a:spLocks noGrp="1"/>
          </p:cNvSpPr>
          <p:nvPr>
            <p:ph type="title"/>
          </p:nvPr>
        </p:nvSpPr>
        <p:spPr/>
        <p:txBody>
          <a:bodyPr/>
          <a:lstStyle/>
          <a:p>
            <a:r>
              <a:rPr lang="en-US" dirty="0"/>
              <a:t>Discipline  data </a:t>
            </a:r>
          </a:p>
        </p:txBody>
      </p:sp>
      <p:pic>
        <p:nvPicPr>
          <p:cNvPr id="7" name="Content Placeholder 6">
            <a:extLst>
              <a:ext uri="{FF2B5EF4-FFF2-40B4-BE49-F238E27FC236}">
                <a16:creationId xmlns:a16="http://schemas.microsoft.com/office/drawing/2014/main" id="{AD58D9AA-DD70-756F-B4A9-A4305C2BDBED}"/>
              </a:ext>
            </a:extLst>
          </p:cNvPr>
          <p:cNvPicPr>
            <a:picLocks noGrp="1" noChangeAspect="1"/>
          </p:cNvPicPr>
          <p:nvPr>
            <p:ph idx="1"/>
          </p:nvPr>
        </p:nvPicPr>
        <p:blipFill>
          <a:blip r:embed="rId3"/>
          <a:stretch>
            <a:fillRect/>
          </a:stretch>
        </p:blipFill>
        <p:spPr>
          <a:xfrm>
            <a:off x="1233522" y="2011363"/>
            <a:ext cx="10180342" cy="4755197"/>
          </a:xfrm>
        </p:spPr>
      </p:pic>
    </p:spTree>
    <p:extLst>
      <p:ext uri="{BB962C8B-B14F-4D97-AF65-F5344CB8AC3E}">
        <p14:creationId xmlns:p14="http://schemas.microsoft.com/office/powerpoint/2010/main" val="53284032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 name="Picture 2" descr="A blackboard with colorful text&#10;&#10;Description automatically generated">
            <a:extLst>
              <a:ext uri="{FF2B5EF4-FFF2-40B4-BE49-F238E27FC236}">
                <a16:creationId xmlns:a16="http://schemas.microsoft.com/office/drawing/2014/main" id="{16B5DA4A-582B-FB85-B3B5-425EBE6290B7}"/>
              </a:ext>
            </a:extLst>
          </p:cNvPr>
          <p:cNvPicPr>
            <a:picLocks noChangeAspect="1"/>
          </p:cNvPicPr>
          <p:nvPr/>
        </p:nvPicPr>
        <p:blipFill rotWithShape="1">
          <a:blip r:embed="rId3">
            <a:alphaModFix amt="40000"/>
            <a:extLst>
              <a:ext uri="{837473B0-CC2E-450A-ABE3-18F120FF3D39}">
                <a1611:picAttrSrcUrl xmlns:a1611="http://schemas.microsoft.com/office/drawing/2016/11/main" r:id="rId4"/>
              </a:ext>
            </a:extLst>
          </a:blip>
          <a:srcRect t="9927" b="16303"/>
          <a:stretch/>
        </p:blipFill>
        <p:spPr>
          <a:xfrm>
            <a:off x="20" y="10"/>
            <a:ext cx="12191980" cy="6857990"/>
          </a:xfrm>
          <a:prstGeom prst="rect">
            <a:avLst/>
          </a:prstGeom>
        </p:spPr>
      </p:pic>
      <p:sp>
        <p:nvSpPr>
          <p:cNvPr id="4" name="TextBox 3">
            <a:extLst>
              <a:ext uri="{FF2B5EF4-FFF2-40B4-BE49-F238E27FC236}">
                <a16:creationId xmlns:a16="http://schemas.microsoft.com/office/drawing/2014/main" id="{D53ED4F4-97D4-B449-99F8-982B7A139F10}"/>
              </a:ext>
            </a:extLst>
          </p:cNvPr>
          <p:cNvSpPr txBox="1"/>
          <p:nvPr/>
        </p:nvSpPr>
        <p:spPr>
          <a:xfrm>
            <a:off x="1371600" y="3014139"/>
            <a:ext cx="9448800" cy="1825096"/>
          </a:xfrm>
          <a:prstGeom prst="rect">
            <a:avLst/>
          </a:prstGeom>
        </p:spPr>
        <p:txBody>
          <a:bodyPr vert="horz" lIns="91440" tIns="45720" rIns="91440" bIns="45720" rtlCol="0" anchor="b">
            <a:normAutofit/>
          </a:bodyPr>
          <a:lstStyle/>
          <a:p>
            <a:pPr defTabSz="914400">
              <a:lnSpc>
                <a:spcPct val="90000"/>
              </a:lnSpc>
              <a:spcBef>
                <a:spcPct val="0"/>
              </a:spcBef>
              <a:spcAft>
                <a:spcPts val="600"/>
              </a:spcAft>
            </a:pPr>
            <a:r>
              <a:rPr lang="en-US" sz="6000" b="1" i="1" cap="all">
                <a:effectLst>
                  <a:outerShdw blurRad="50800" dist="38100" dir="2700000" algn="tl" rotWithShape="0">
                    <a:prstClr val="black">
                      <a:alpha val="0"/>
                    </a:prstClr>
                  </a:outerShdw>
                </a:effectLst>
                <a:latin typeface="+mj-lt"/>
                <a:ea typeface="+mj-ea"/>
                <a:cs typeface="+mj-cs"/>
              </a:rPr>
              <a:t>Your attendance was greatly appreciated.</a:t>
            </a:r>
          </a:p>
        </p:txBody>
      </p:sp>
    </p:spTree>
    <p:extLst>
      <p:ext uri="{BB962C8B-B14F-4D97-AF65-F5344CB8AC3E}">
        <p14:creationId xmlns:p14="http://schemas.microsoft.com/office/powerpoint/2010/main" val="4005362534"/>
      </p:ext>
    </p:extLst>
  </p:cSld>
  <p:clrMapOvr>
    <a:overrideClrMapping bg1="dk1" tx1="lt1" bg2="dk2" tx2="lt2" accent1="accent1" accent2="accent2" accent3="accent3" accent4="accent4" accent5="accent5" accent6="accent6" hlink="hlink" folHlink="folHlink"/>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5414A80C-A34B-C446-8679-7E9E195D6B77}"/>
              </a:ext>
            </a:extLst>
          </p:cNvPr>
          <p:cNvSpPr txBox="1"/>
          <p:nvPr/>
        </p:nvSpPr>
        <p:spPr>
          <a:xfrm>
            <a:off x="151738" y="3429000"/>
            <a:ext cx="3339458" cy="1938992"/>
          </a:xfrm>
          <a:prstGeom prst="rect">
            <a:avLst/>
          </a:prstGeom>
          <a:noFill/>
        </p:spPr>
        <p:txBody>
          <a:bodyPr wrap="square" rtlCol="0">
            <a:spAutoFit/>
          </a:bodyPr>
          <a:lstStyle/>
          <a:p>
            <a:pPr algn="ctr"/>
            <a:r>
              <a:rPr lang="en-US" sz="4000" b="1" dirty="0">
                <a:solidFill>
                  <a:srgbClr val="FFC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Title I Program Description</a:t>
            </a:r>
          </a:p>
        </p:txBody>
      </p:sp>
      <p:sp>
        <p:nvSpPr>
          <p:cNvPr id="7" name="TextBox 6">
            <a:extLst>
              <a:ext uri="{FF2B5EF4-FFF2-40B4-BE49-F238E27FC236}">
                <a16:creationId xmlns:a16="http://schemas.microsoft.com/office/drawing/2014/main" id="{B3992F34-14FF-114D-B036-79EC4ECE17D9}"/>
              </a:ext>
            </a:extLst>
          </p:cNvPr>
          <p:cNvSpPr txBox="1"/>
          <p:nvPr/>
        </p:nvSpPr>
        <p:spPr>
          <a:xfrm>
            <a:off x="4332850" y="442630"/>
            <a:ext cx="7047914" cy="5878532"/>
          </a:xfrm>
          <a:prstGeom prst="rect">
            <a:avLst/>
          </a:prstGeom>
          <a:solidFill>
            <a:schemeClr val="accent5">
              <a:lumMod val="40000"/>
              <a:lumOff val="60000"/>
            </a:schemeClr>
          </a:solidFill>
          <a:ln>
            <a:solidFill>
              <a:schemeClr val="bg1"/>
            </a:solidFill>
          </a:ln>
        </p:spPr>
        <p:txBody>
          <a:bodyPr wrap="square" lIns="91440" tIns="45720" rIns="91440" bIns="45720" rtlCol="0" anchor="t">
            <a:spAutoFit/>
          </a:bodyPr>
          <a:lstStyle/>
          <a:p>
            <a:endParaRPr lang="en-US" sz="2400" dirty="0">
              <a:solidFill>
                <a:srgbClr val="002E50"/>
              </a:solidFill>
              <a:latin typeface="Times New Roman"/>
              <a:cs typeface="Times New Roman"/>
            </a:endParaRPr>
          </a:p>
          <a:p>
            <a:endParaRPr lang="en-US" sz="2400" dirty="0">
              <a:solidFill>
                <a:srgbClr val="002E50"/>
              </a:solidFill>
              <a:latin typeface="Times New Roman"/>
              <a:cs typeface="Times New Roman"/>
            </a:endParaRPr>
          </a:p>
          <a:p>
            <a:endParaRPr lang="en-US" sz="2400" dirty="0">
              <a:solidFill>
                <a:srgbClr val="002E50"/>
              </a:solidFill>
              <a:latin typeface="Times New Roman"/>
              <a:cs typeface="Times New Roman"/>
            </a:endParaRPr>
          </a:p>
          <a:p>
            <a:endParaRPr lang="en-US" sz="2400" dirty="0">
              <a:solidFill>
                <a:srgbClr val="002E50"/>
              </a:solidFill>
              <a:latin typeface="Times New Roman"/>
              <a:cs typeface="Times New Roman"/>
            </a:endParaRPr>
          </a:p>
          <a:p>
            <a:r>
              <a:rPr lang="en-US" sz="2800" dirty="0">
                <a:solidFill>
                  <a:srgbClr val="002E50"/>
                </a:solidFill>
                <a:latin typeface="Times New Roman"/>
                <a:cs typeface="Times New Roman"/>
              </a:rPr>
              <a:t>Title I, Part A (Title I) of the Elementary and Secondary Education Act, as amended by the Every Student Succeeds Act (ESSA) provides financial assistance to local educational agencies (LEAs) and schools with high numbers or high percentages of children from low-income families to help ensure that all children meet challenging state academic standards.</a:t>
            </a:r>
            <a:endParaRPr lang="en-US" sz="2800" dirty="0">
              <a:solidFill>
                <a:srgbClr val="002E50"/>
              </a:solidFill>
              <a:latin typeface="Times New Roman" panose="02020603050405020304" pitchFamily="18" charset="0"/>
              <a:cs typeface="Times New Roman" panose="02020603050405020304" pitchFamily="18" charset="0"/>
            </a:endParaRPr>
          </a:p>
          <a:p>
            <a:pPr algn="ctr"/>
            <a:r>
              <a:rPr lang="en-US" sz="2800" dirty="0">
                <a:solidFill>
                  <a:srgbClr val="002E50"/>
                </a:solidFill>
                <a:latin typeface="Times New Roman" panose="02020603050405020304" pitchFamily="18" charset="0"/>
                <a:cs typeface="Times New Roman" panose="02020603050405020304" pitchFamily="18" charset="0"/>
              </a:rPr>
              <a:t> (U.S. Department of Education)</a:t>
            </a:r>
          </a:p>
        </p:txBody>
      </p:sp>
      <p:sp>
        <p:nvSpPr>
          <p:cNvPr id="2" name="TextBox 1">
            <a:extLst>
              <a:ext uri="{FF2B5EF4-FFF2-40B4-BE49-F238E27FC236}">
                <a16:creationId xmlns:a16="http://schemas.microsoft.com/office/drawing/2014/main" id="{9112A4BB-4636-4E43-BBF2-74D066A94CAA}"/>
              </a:ext>
            </a:extLst>
          </p:cNvPr>
          <p:cNvSpPr txBox="1"/>
          <p:nvPr/>
        </p:nvSpPr>
        <p:spPr>
          <a:xfrm>
            <a:off x="4936579" y="442630"/>
            <a:ext cx="5558319" cy="830997"/>
          </a:xfrm>
          <a:prstGeom prst="rect">
            <a:avLst/>
          </a:prstGeom>
          <a:noFill/>
        </p:spPr>
        <p:txBody>
          <a:bodyPr wrap="square" rtlCol="0">
            <a:spAutoFit/>
          </a:bodyPr>
          <a:lstStyle/>
          <a:p>
            <a:pPr algn="ctr"/>
            <a:r>
              <a:rPr lang="en-US" sz="4800" b="1" dirty="0">
                <a:solidFill>
                  <a:srgbClr val="00206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Title I</a:t>
            </a:r>
          </a:p>
        </p:txBody>
      </p:sp>
      <p:pic>
        <p:nvPicPr>
          <p:cNvPr id="6" name="Picture 5" descr="Logo&#10;&#10;Description automatically generated">
            <a:extLst>
              <a:ext uri="{FF2B5EF4-FFF2-40B4-BE49-F238E27FC236}">
                <a16:creationId xmlns:a16="http://schemas.microsoft.com/office/drawing/2014/main" id="{550AC7B3-9567-4233-A0F7-934E8EFA7240}"/>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3714" b="97571" l="9784" r="95540">
                        <a14:foregroundMark x1="6906" y1="49857" x2="56978" y2="49714"/>
                        <a14:foregroundMark x1="56978" y1="49714" x2="66187" y2="49857"/>
                        <a14:foregroundMark x1="66187" y1="49857" x2="81439" y2="49286"/>
                        <a14:foregroundMark x1="81439" y1="49286" x2="95683" y2="50000"/>
                        <a14:foregroundMark x1="50935" y1="3714" x2="54820" y2="97571"/>
                      </a14:backgroundRemoval>
                    </a14:imgEffect>
                  </a14:imgLayer>
                </a14:imgProps>
              </a:ext>
            </a:extLst>
          </a:blip>
          <a:stretch>
            <a:fillRect/>
          </a:stretch>
        </p:blipFill>
        <p:spPr>
          <a:xfrm>
            <a:off x="311898" y="858129"/>
            <a:ext cx="3179298" cy="2032782"/>
          </a:xfrm>
          <a:prstGeom prst="rect">
            <a:avLst/>
          </a:prstGeom>
        </p:spPr>
      </p:pic>
    </p:spTree>
    <p:extLst>
      <p:ext uri="{BB962C8B-B14F-4D97-AF65-F5344CB8AC3E}">
        <p14:creationId xmlns:p14="http://schemas.microsoft.com/office/powerpoint/2010/main" val="95981620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3477D9-422D-5630-BA0F-06B1CEB46DEE}"/>
              </a:ext>
            </a:extLst>
          </p:cNvPr>
          <p:cNvSpPr>
            <a:spLocks noGrp="1"/>
          </p:cNvSpPr>
          <p:nvPr>
            <p:ph type="title"/>
          </p:nvPr>
        </p:nvSpPr>
        <p:spPr/>
        <p:txBody>
          <a:bodyPr/>
          <a:lstStyle/>
          <a:p>
            <a:r>
              <a:rPr lang="en-US"/>
              <a:t>agenda</a:t>
            </a:r>
            <a:endParaRPr lang="en-US" dirty="0"/>
          </a:p>
        </p:txBody>
      </p:sp>
      <p:graphicFrame>
        <p:nvGraphicFramePr>
          <p:cNvPr id="18" name="Content Placeholder 2">
            <a:extLst>
              <a:ext uri="{FF2B5EF4-FFF2-40B4-BE49-F238E27FC236}">
                <a16:creationId xmlns:a16="http://schemas.microsoft.com/office/drawing/2014/main" id="{2740E6A7-3C16-0A27-6D6E-CF498F9CF241}"/>
              </a:ext>
            </a:extLst>
          </p:cNvPr>
          <p:cNvGraphicFramePr>
            <a:graphicFrameLocks noGrp="1"/>
          </p:cNvGraphicFramePr>
          <p:nvPr>
            <p:ph idx="1"/>
            <p:extLst>
              <p:ext uri="{D42A27DB-BD31-4B8C-83A1-F6EECF244321}">
                <p14:modId xmlns:p14="http://schemas.microsoft.com/office/powerpoint/2010/main" val="3326310034"/>
              </p:ext>
            </p:extLst>
          </p:nvPr>
        </p:nvGraphicFramePr>
        <p:xfrm>
          <a:off x="685799" y="123825"/>
          <a:ext cx="11096625" cy="728662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6635139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FFC000"/>
        </a:solid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E4490215-265C-4D0E-B5A6-F49134C26509}"/>
              </a:ext>
            </a:extLst>
          </p:cNvPr>
          <p:cNvSpPr txBox="1"/>
          <p:nvPr/>
        </p:nvSpPr>
        <p:spPr>
          <a:xfrm>
            <a:off x="688369" y="4119937"/>
            <a:ext cx="2558265" cy="1938992"/>
          </a:xfrm>
          <a:prstGeom prst="rect">
            <a:avLst/>
          </a:prstGeom>
          <a:noFill/>
        </p:spPr>
        <p:txBody>
          <a:bodyPr wrap="square" rtlCol="0">
            <a:spAutoFit/>
          </a:bodyPr>
          <a:lstStyle/>
          <a:p>
            <a:pPr algn="ctr"/>
            <a:r>
              <a:rPr kumimoji="0" lang="en-US" sz="4000" b="1" i="0" u="none" strike="noStrike" kern="1200" cap="none" spc="0" normalizeH="0" baseline="0" noProof="0" dirty="0">
                <a:ln>
                  <a:noFill/>
                </a:ln>
                <a:solidFill>
                  <a:srgbClr val="FFC000"/>
                </a:solidFill>
                <a:effectLst/>
                <a:highlight>
                  <a:srgbClr val="000000"/>
                </a:highlight>
                <a:uLnTx/>
                <a:uFillTx/>
                <a:latin typeface="Times New Roman" panose="02020603050405020304" pitchFamily="18" charset="0"/>
                <a:ea typeface="+mj-ea"/>
                <a:cs typeface="Times New Roman" panose="02020603050405020304" pitchFamily="18" charset="0"/>
              </a:rPr>
              <a:t>Goals</a:t>
            </a:r>
          </a:p>
          <a:p>
            <a:pPr algn="ctr"/>
            <a:r>
              <a:rPr kumimoji="0" lang="en-US" sz="4000" b="1" i="0" u="none" strike="noStrike" kern="1200" cap="none" spc="0" normalizeH="0" baseline="0" noProof="0" dirty="0">
                <a:ln>
                  <a:noFill/>
                </a:ln>
                <a:solidFill>
                  <a:srgbClr val="FFC000"/>
                </a:solidFill>
                <a:effectLst/>
                <a:highlight>
                  <a:srgbClr val="000000"/>
                </a:highlight>
                <a:uLnTx/>
                <a:uFillTx/>
                <a:latin typeface="Times New Roman" panose="02020603050405020304" pitchFamily="18" charset="0"/>
                <a:ea typeface="+mj-ea"/>
                <a:cs typeface="Times New Roman" panose="02020603050405020304" pitchFamily="18" charset="0"/>
              </a:rPr>
              <a:t> of </a:t>
            </a:r>
          </a:p>
          <a:p>
            <a:pPr algn="ctr"/>
            <a:r>
              <a:rPr kumimoji="0" lang="en-US" sz="4000" b="1" i="0" u="none" strike="noStrike" kern="1200" cap="none" spc="0" normalizeH="0" baseline="0" noProof="0" dirty="0">
                <a:ln>
                  <a:noFill/>
                </a:ln>
                <a:solidFill>
                  <a:srgbClr val="FFC000"/>
                </a:solidFill>
                <a:effectLst/>
                <a:highlight>
                  <a:srgbClr val="000000"/>
                </a:highlight>
                <a:uLnTx/>
                <a:uFillTx/>
                <a:latin typeface="Times New Roman" panose="02020603050405020304" pitchFamily="18" charset="0"/>
                <a:ea typeface="+mj-ea"/>
                <a:cs typeface="Times New Roman" panose="02020603050405020304" pitchFamily="18" charset="0"/>
              </a:rPr>
              <a:t>Title I</a:t>
            </a:r>
            <a:endParaRPr lang="en-US" dirty="0">
              <a:highlight>
                <a:srgbClr val="000000"/>
              </a:highlight>
            </a:endParaRPr>
          </a:p>
        </p:txBody>
      </p:sp>
      <p:pic>
        <p:nvPicPr>
          <p:cNvPr id="6" name="Picture 5">
            <a:extLst>
              <a:ext uri="{FF2B5EF4-FFF2-40B4-BE49-F238E27FC236}">
                <a16:creationId xmlns:a16="http://schemas.microsoft.com/office/drawing/2014/main" id="{F6C77703-A287-47E2-B36B-461FF507124D}"/>
              </a:ext>
            </a:extLst>
          </p:cNvPr>
          <p:cNvPicPr>
            <a:picLocks noChangeAspect="1"/>
          </p:cNvPicPr>
          <p:nvPr/>
        </p:nvPicPr>
        <p:blipFill>
          <a:blip r:embed="rId3"/>
          <a:stretch>
            <a:fillRect/>
          </a:stretch>
        </p:blipFill>
        <p:spPr>
          <a:xfrm>
            <a:off x="4266872" y="1643243"/>
            <a:ext cx="6761050" cy="4590686"/>
          </a:xfrm>
          <a:prstGeom prst="rect">
            <a:avLst/>
          </a:prstGeom>
          <a:ln w="228600" cap="sq" cmpd="thickThin">
            <a:solidFill>
              <a:srgbClr val="000000"/>
            </a:solidFill>
            <a:prstDash val="solid"/>
            <a:miter lim="800000"/>
          </a:ln>
          <a:effectLst>
            <a:innerShdw blurRad="76200">
              <a:srgbClr val="000000"/>
            </a:innerShdw>
          </a:effectLst>
        </p:spPr>
      </p:pic>
      <p:pic>
        <p:nvPicPr>
          <p:cNvPr id="11" name="Picture 10" descr="A picture containing worm&#10;&#10;Description automatically generated">
            <a:extLst>
              <a:ext uri="{FF2B5EF4-FFF2-40B4-BE49-F238E27FC236}">
                <a16:creationId xmlns:a16="http://schemas.microsoft.com/office/drawing/2014/main" id="{58001F61-9A96-4D95-8DB7-B3F08B704FA6}"/>
              </a:ext>
            </a:extLst>
          </p:cNvPr>
          <p:cNvPicPr>
            <a:picLocks noChangeAspect="1"/>
          </p:cNvPicPr>
          <p:nvPr/>
        </p:nvPicPr>
        <p:blipFill>
          <a:blip r:embed="rId4">
            <a:extLst>
              <a:ext uri="{837473B0-CC2E-450A-ABE3-18F120FF3D39}">
                <a1611:picAttrSrcUrl xmlns:a1611="http://schemas.microsoft.com/office/drawing/2016/11/main" r:id="rId5"/>
              </a:ext>
            </a:extLst>
          </a:blip>
          <a:stretch>
            <a:fillRect/>
          </a:stretch>
        </p:blipFill>
        <p:spPr>
          <a:xfrm>
            <a:off x="4828853" y="0"/>
            <a:ext cx="5424789" cy="1643243"/>
          </a:xfrm>
          <a:prstGeom prst="rect">
            <a:avLst/>
          </a:prstGeom>
        </p:spPr>
      </p:pic>
      <p:pic>
        <p:nvPicPr>
          <p:cNvPr id="5" name="Picture 4" descr="Logo&#10;&#10;Description automatically generated">
            <a:extLst>
              <a:ext uri="{FF2B5EF4-FFF2-40B4-BE49-F238E27FC236}">
                <a16:creationId xmlns:a16="http://schemas.microsoft.com/office/drawing/2014/main" id="{141C5823-5CA0-4A99-9C6E-6916BB833673}"/>
              </a:ext>
            </a:extLst>
          </p:cNvPr>
          <p:cNvPicPr>
            <a:picLocks noChangeAspect="1"/>
          </p:cNvPicPr>
          <p:nvPr/>
        </p:nvPicPr>
        <p:blipFill>
          <a:blip r:embed="rId6">
            <a:extLst>
              <a:ext uri="{BEBA8EAE-BF5A-486C-A8C5-ECC9F3942E4B}">
                <a14:imgProps xmlns:a14="http://schemas.microsoft.com/office/drawing/2010/main">
                  <a14:imgLayer r:embed="rId7">
                    <a14:imgEffect>
                      <a14:backgroundRemoval t="3714" b="97571" l="9784" r="95540">
                        <a14:foregroundMark x1="6906" y1="49857" x2="56978" y2="49714"/>
                        <a14:foregroundMark x1="56978" y1="49714" x2="66187" y2="49857"/>
                        <a14:foregroundMark x1="66187" y1="49857" x2="81439" y2="49286"/>
                        <a14:foregroundMark x1="81439" y1="49286" x2="95683" y2="50000"/>
                        <a14:foregroundMark x1="50935" y1="3714" x2="54820" y2="97571"/>
                      </a14:backgroundRemoval>
                    </a14:imgEffect>
                  </a14:imgLayer>
                </a14:imgProps>
              </a:ext>
            </a:extLst>
          </a:blip>
          <a:stretch>
            <a:fillRect/>
          </a:stretch>
        </p:blipFill>
        <p:spPr>
          <a:xfrm>
            <a:off x="313294" y="1396218"/>
            <a:ext cx="3179298" cy="2032782"/>
          </a:xfrm>
          <a:prstGeom prst="rect">
            <a:avLst/>
          </a:prstGeom>
        </p:spPr>
      </p:pic>
    </p:spTree>
    <p:extLst>
      <p:ext uri="{BB962C8B-B14F-4D97-AF65-F5344CB8AC3E}">
        <p14:creationId xmlns:p14="http://schemas.microsoft.com/office/powerpoint/2010/main" val="379330976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5414A80C-A34B-C446-8679-7E9E195D6B77}"/>
              </a:ext>
            </a:extLst>
          </p:cNvPr>
          <p:cNvSpPr txBox="1"/>
          <p:nvPr/>
        </p:nvSpPr>
        <p:spPr>
          <a:xfrm>
            <a:off x="619760" y="764373"/>
            <a:ext cx="6832600" cy="1293028"/>
          </a:xfrm>
          <a:prstGeom prst="rect">
            <a:avLst/>
          </a:prstGeom>
        </p:spPr>
        <p:txBody>
          <a:bodyPr vert="horz" lIns="91440" tIns="45720" rIns="91440" bIns="45720" rtlCol="0" anchor="ctr">
            <a:normAutofit/>
          </a:bodyPr>
          <a:lstStyle/>
          <a:p>
            <a:pPr marL="0" marR="0" lvl="0" indent="0" algn="r" defTabSz="914400" fontAlgn="auto">
              <a:lnSpc>
                <a:spcPct val="90000"/>
              </a:lnSpc>
              <a:spcBef>
                <a:spcPct val="0"/>
              </a:spcBef>
              <a:spcAft>
                <a:spcPts val="600"/>
              </a:spcAft>
              <a:buClrTx/>
              <a:buSzTx/>
              <a:tabLst/>
              <a:defRPr/>
            </a:pPr>
            <a:r>
              <a:rPr kumimoji="0" lang="en-US" sz="4000" b="1" i="0" u="none" strike="noStrike" kern="1200" cap="all" spc="0" normalizeH="0" baseline="0" noProof="0" dirty="0">
                <a:ln>
                  <a:noFill/>
                </a:ln>
                <a:solidFill>
                  <a:schemeClr val="tx1"/>
                </a:solidFill>
                <a:effectLst>
                  <a:outerShdw blurRad="38100" dist="38100" dir="2700000" algn="tl">
                    <a:srgbClr val="000000">
                      <a:alpha val="43137"/>
                    </a:srgbClr>
                  </a:outerShdw>
                </a:effectLst>
                <a:uLnTx/>
                <a:uFillTx/>
                <a:latin typeface="+mj-lt"/>
                <a:ea typeface="+mj-ea"/>
                <a:cs typeface="+mj-cs"/>
              </a:rPr>
              <a:t>Purpose of the Annual Title I Meeting</a:t>
            </a:r>
          </a:p>
        </p:txBody>
      </p:sp>
      <p:sp>
        <p:nvSpPr>
          <p:cNvPr id="7" name="TextBox 6">
            <a:extLst>
              <a:ext uri="{FF2B5EF4-FFF2-40B4-BE49-F238E27FC236}">
                <a16:creationId xmlns:a16="http://schemas.microsoft.com/office/drawing/2014/main" id="{B3992F34-14FF-114D-B036-79EC4ECE17D9}"/>
              </a:ext>
            </a:extLst>
          </p:cNvPr>
          <p:cNvSpPr txBox="1"/>
          <p:nvPr/>
        </p:nvSpPr>
        <p:spPr>
          <a:xfrm>
            <a:off x="619760" y="2194560"/>
            <a:ext cx="6832600" cy="4024125"/>
          </a:xfrm>
          <a:prstGeom prst="rect">
            <a:avLst/>
          </a:prstGeom>
        </p:spPr>
        <p:txBody>
          <a:bodyPr vert="horz" lIns="91440" tIns="45720" rIns="91440" bIns="45720" rtlCol="0">
            <a:normAutofit/>
          </a:bodyPr>
          <a:lstStyle/>
          <a:p>
            <a:pPr marL="0" marR="0" lvl="0" indent="-228600" defTabSz="914400" fontAlgn="auto">
              <a:lnSpc>
                <a:spcPct val="90000"/>
              </a:lnSpc>
              <a:spcBef>
                <a:spcPts val="0"/>
              </a:spcBef>
              <a:spcAft>
                <a:spcPts val="600"/>
              </a:spcAft>
              <a:buClrTx/>
              <a:buSzTx/>
              <a:buFont typeface="Arial" panose="020B0604020202020204" pitchFamily="34" charset="0"/>
              <a:buChar char="•"/>
              <a:tabLst/>
              <a:defRPr/>
            </a:pPr>
            <a:r>
              <a:rPr kumimoji="0" lang="en-US" b="0" i="0" u="none" strike="noStrike" cap="none" spc="0" normalizeH="0" baseline="0" noProof="0" dirty="0">
                <a:ln>
                  <a:noFill/>
                </a:ln>
                <a:effectLst/>
                <a:uLnTx/>
                <a:uFillTx/>
              </a:rPr>
              <a:t>The purpose of the Annual Title I Meeting is to provide information to parents of participating children about the Title I program and their right to be involved in their child’s education.</a:t>
            </a:r>
          </a:p>
        </p:txBody>
      </p:sp>
    </p:spTree>
    <p:extLst>
      <p:ext uri="{BB962C8B-B14F-4D97-AF65-F5344CB8AC3E}">
        <p14:creationId xmlns:p14="http://schemas.microsoft.com/office/powerpoint/2010/main" val="93475664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5414A80C-A34B-C446-8679-7E9E195D6B77}"/>
              </a:ext>
            </a:extLst>
          </p:cNvPr>
          <p:cNvSpPr txBox="1"/>
          <p:nvPr/>
        </p:nvSpPr>
        <p:spPr>
          <a:xfrm>
            <a:off x="334618" y="3836054"/>
            <a:ext cx="3339458" cy="132343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FFC000"/>
                </a:solidFill>
                <a:effectLst>
                  <a:outerShdw blurRad="38100" dist="38100" dir="2700000" algn="tl">
                    <a:srgbClr val="000000">
                      <a:alpha val="43137"/>
                    </a:srgbClr>
                  </a:outerShdw>
                </a:effectLst>
                <a:uLnTx/>
                <a:uFillTx/>
                <a:latin typeface="Times New Roman" panose="02020603050405020304" pitchFamily="18" charset="0"/>
                <a:ea typeface="+mn-ea"/>
                <a:cs typeface="Times New Roman" panose="02020603050405020304" pitchFamily="18" charset="0"/>
              </a:rPr>
              <a:t>Parent</a:t>
            </a:r>
            <a:r>
              <a:rPr lang="en-US" sz="4000" b="1" dirty="0">
                <a:solidFill>
                  <a:srgbClr val="FFC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s’</a:t>
            </a:r>
            <a:r>
              <a:rPr kumimoji="0" lang="en-US" sz="4000" b="1" i="0" u="none" strike="noStrike" kern="1200" cap="none" spc="0" normalizeH="0" baseline="0" noProof="0" dirty="0">
                <a:ln>
                  <a:noFill/>
                </a:ln>
                <a:solidFill>
                  <a:srgbClr val="FFC000"/>
                </a:solidFill>
                <a:effectLst>
                  <a:outerShdw blurRad="38100" dist="38100" dir="2700000" algn="tl">
                    <a:srgbClr val="000000">
                      <a:alpha val="43137"/>
                    </a:srgbClr>
                  </a:outerShdw>
                </a:effectLst>
                <a:uLnTx/>
                <a:uFillTx/>
                <a:latin typeface="Times New Roman" panose="02020603050405020304" pitchFamily="18" charset="0"/>
                <a:ea typeface="+mn-ea"/>
                <a:cs typeface="Times New Roman" panose="02020603050405020304" pitchFamily="18" charset="0"/>
              </a:rPr>
              <a:t> Right to Know</a:t>
            </a:r>
          </a:p>
        </p:txBody>
      </p:sp>
      <p:sp>
        <p:nvSpPr>
          <p:cNvPr id="7" name="TextBox 6">
            <a:extLst>
              <a:ext uri="{FF2B5EF4-FFF2-40B4-BE49-F238E27FC236}">
                <a16:creationId xmlns:a16="http://schemas.microsoft.com/office/drawing/2014/main" id="{B3992F34-14FF-114D-B036-79EC4ECE17D9}"/>
              </a:ext>
            </a:extLst>
          </p:cNvPr>
          <p:cNvSpPr txBox="1"/>
          <p:nvPr/>
        </p:nvSpPr>
        <p:spPr>
          <a:xfrm>
            <a:off x="4345969" y="166568"/>
            <a:ext cx="6318606" cy="6524863"/>
          </a:xfrm>
          <a:prstGeom prst="rect">
            <a:avLst/>
          </a:prstGeom>
          <a:solidFill>
            <a:schemeClr val="accent3">
              <a:lumMod val="75000"/>
            </a:schemeClr>
          </a:solidFill>
          <a:ln w="76200">
            <a:solidFill>
              <a:srgbClr val="002E50"/>
            </a:solidFill>
          </a:ln>
        </p:spPr>
        <p:txBody>
          <a:bodyPr wrap="square" lIns="91440" tIns="45720" rIns="91440" bIns="45720" rtlCol="0" anchor="t">
            <a:spAutoFit/>
          </a:bodyPr>
          <a:lstStyle/>
          <a:p>
            <a:pPr marL="0" marR="0">
              <a:spcBef>
                <a:spcPts val="0"/>
              </a:spcBef>
              <a:spcAft>
                <a:spcPts val="0"/>
              </a:spcAft>
            </a:pPr>
            <a:r>
              <a:rPr lang="en-US" sz="2000" b="1" dirty="0">
                <a:solidFill>
                  <a:srgbClr val="002060"/>
                </a:solidFill>
                <a:effectLst/>
                <a:latin typeface="Times New Roman" panose="02020603050405020304" pitchFamily="18" charset="0"/>
                <a:ea typeface="Times New Roman" panose="02020603050405020304" pitchFamily="18" charset="0"/>
              </a:rPr>
              <a:t>All parents have the right to request the following:</a:t>
            </a:r>
            <a:endParaRPr lang="en-US" sz="2000" dirty="0">
              <a:solidFill>
                <a:srgbClr val="002060"/>
              </a:solidFill>
              <a:effectLst/>
              <a:latin typeface="Times New Roman" panose="02020603050405020304" pitchFamily="18" charset="0"/>
              <a:ea typeface="Times New Roman" panose="02020603050405020304" pitchFamily="18" charset="0"/>
            </a:endParaRPr>
          </a:p>
          <a:p>
            <a:pPr marL="342900" marR="0" lvl="0" indent="-342900">
              <a:spcBef>
                <a:spcPts val="0"/>
              </a:spcBef>
              <a:spcAft>
                <a:spcPts val="0"/>
              </a:spcAft>
              <a:buFont typeface="Symbol" panose="05050102010706020507" pitchFamily="18" charset="2"/>
              <a:buChar char=""/>
              <a:tabLst>
                <a:tab pos="457200" algn="l"/>
              </a:tabLst>
            </a:pPr>
            <a:r>
              <a:rPr lang="en-US" sz="2000" dirty="0">
                <a:solidFill>
                  <a:srgbClr val="002060"/>
                </a:solidFill>
                <a:effectLst/>
                <a:latin typeface="Times New Roman" panose="02020603050405020304" pitchFamily="18" charset="0"/>
                <a:ea typeface="Times New Roman" panose="02020603050405020304" pitchFamily="18" charset="0"/>
              </a:rPr>
              <a:t>A teacher’s professional qualifications, which includes: state qualifications, licensure, grade/s certification, waivers</a:t>
            </a:r>
          </a:p>
          <a:p>
            <a:pPr marL="342900" marR="0" lvl="0" indent="-342900">
              <a:spcBef>
                <a:spcPts val="0"/>
              </a:spcBef>
              <a:spcAft>
                <a:spcPts val="0"/>
              </a:spcAft>
              <a:buFont typeface="Symbol" panose="05050102010706020507" pitchFamily="18" charset="2"/>
              <a:buChar char=""/>
              <a:tabLst>
                <a:tab pos="457200" algn="l"/>
              </a:tabLst>
            </a:pPr>
            <a:r>
              <a:rPr lang="en-US" sz="2000" dirty="0">
                <a:solidFill>
                  <a:srgbClr val="002060"/>
                </a:solidFill>
                <a:effectLst/>
                <a:latin typeface="Times New Roman" panose="02020603050405020304" pitchFamily="18" charset="0"/>
                <a:ea typeface="Times New Roman" panose="02020603050405020304" pitchFamily="18" charset="0"/>
              </a:rPr>
              <a:t>A teacher’s baccalaureate and /or graduate degree, fields of endorsement, previous teaching experience</a:t>
            </a:r>
          </a:p>
          <a:p>
            <a:pPr marL="342900" marR="0" lvl="0" indent="-342900">
              <a:spcBef>
                <a:spcPts val="0"/>
              </a:spcBef>
              <a:spcAft>
                <a:spcPts val="0"/>
              </a:spcAft>
              <a:buFont typeface="Symbol" panose="05050102010706020507" pitchFamily="18" charset="2"/>
              <a:buChar char=""/>
              <a:tabLst>
                <a:tab pos="457200" algn="l"/>
              </a:tabLst>
            </a:pPr>
            <a:r>
              <a:rPr lang="en-US" sz="2000" dirty="0">
                <a:solidFill>
                  <a:srgbClr val="002060"/>
                </a:solidFill>
                <a:effectLst/>
                <a:latin typeface="Times New Roman" panose="02020603050405020304" pitchFamily="18" charset="0"/>
                <a:ea typeface="Times New Roman" panose="02020603050405020304" pitchFamily="18" charset="0"/>
              </a:rPr>
              <a:t>A paraprofessional’s qualifications</a:t>
            </a:r>
          </a:p>
          <a:p>
            <a:pPr marL="342900" marR="0" lvl="0" indent="-342900">
              <a:spcBef>
                <a:spcPts val="0"/>
              </a:spcBef>
              <a:spcAft>
                <a:spcPts val="0"/>
              </a:spcAft>
              <a:buFont typeface="Symbol" panose="05050102010706020507" pitchFamily="18" charset="2"/>
              <a:buChar char=""/>
              <a:tabLst>
                <a:tab pos="457200" algn="l"/>
              </a:tabLst>
            </a:pPr>
            <a:r>
              <a:rPr lang="en-US" sz="2000" dirty="0">
                <a:solidFill>
                  <a:srgbClr val="002060"/>
                </a:solidFill>
                <a:effectLst/>
                <a:latin typeface="Times New Roman" panose="02020603050405020304" pitchFamily="18" charset="0"/>
                <a:ea typeface="Times New Roman" panose="02020603050405020304" pitchFamily="18" charset="0"/>
              </a:rPr>
              <a:t>An assurance that their child’s name, address, and telephone listing not be released to military recruiters.</a:t>
            </a:r>
          </a:p>
          <a:p>
            <a:pPr marR="0" lvl="0">
              <a:spcBef>
                <a:spcPts val="0"/>
              </a:spcBef>
              <a:spcAft>
                <a:spcPts val="0"/>
              </a:spcAft>
              <a:tabLst>
                <a:tab pos="457200" algn="l"/>
              </a:tabLst>
            </a:pPr>
            <a:endParaRPr lang="en-US" sz="2000" dirty="0">
              <a:solidFill>
                <a:srgbClr val="002060"/>
              </a:solidFill>
              <a:latin typeface="Times New Roman" panose="02020603050405020304" pitchFamily="18" charset="0"/>
              <a:ea typeface="Times New Roman" panose="02020603050405020304" pitchFamily="18" charset="0"/>
            </a:endParaRPr>
          </a:p>
          <a:p>
            <a:pPr marL="0" marR="0">
              <a:spcBef>
                <a:spcPts val="0"/>
              </a:spcBef>
              <a:spcAft>
                <a:spcPts val="0"/>
              </a:spcAft>
            </a:pPr>
            <a:r>
              <a:rPr lang="en-US" sz="2000" b="1" dirty="0">
                <a:solidFill>
                  <a:srgbClr val="002060"/>
                </a:solidFill>
                <a:effectLst/>
                <a:latin typeface="Times New Roman" panose="02020603050405020304" pitchFamily="18" charset="0"/>
                <a:ea typeface="Times New Roman" panose="02020603050405020304" pitchFamily="18" charset="0"/>
              </a:rPr>
              <a:t>All parents will receive information on the following:</a:t>
            </a:r>
            <a:endParaRPr lang="en-US" sz="2000" dirty="0">
              <a:solidFill>
                <a:srgbClr val="002060"/>
              </a:solidFill>
              <a:effectLst/>
              <a:latin typeface="Times New Roman" panose="02020603050405020304" pitchFamily="18" charset="0"/>
              <a:ea typeface="Times New Roman" panose="02020603050405020304" pitchFamily="18" charset="0"/>
            </a:endParaRPr>
          </a:p>
          <a:p>
            <a:pPr marL="342900" marR="0" lvl="0" indent="-342900">
              <a:spcBef>
                <a:spcPts val="0"/>
              </a:spcBef>
              <a:spcAft>
                <a:spcPts val="0"/>
              </a:spcAft>
              <a:buFont typeface="Symbol" panose="05050102010706020507" pitchFamily="18" charset="2"/>
              <a:buChar char=""/>
              <a:tabLst>
                <a:tab pos="457200" algn="l"/>
              </a:tabLst>
            </a:pPr>
            <a:r>
              <a:rPr lang="en-US" sz="2000" dirty="0">
                <a:solidFill>
                  <a:srgbClr val="002060"/>
                </a:solidFill>
                <a:effectLst/>
                <a:latin typeface="Times New Roman" panose="02020603050405020304" pitchFamily="18" charset="0"/>
                <a:ea typeface="Times New Roman" panose="02020603050405020304" pitchFamily="18" charset="0"/>
              </a:rPr>
              <a:t>Their child’s level of achievement in each of the state academic assessments</a:t>
            </a:r>
          </a:p>
          <a:p>
            <a:pPr marL="342900" marR="0" lvl="0" indent="-342900">
              <a:spcBef>
                <a:spcPts val="0"/>
              </a:spcBef>
              <a:spcAft>
                <a:spcPts val="0"/>
              </a:spcAft>
              <a:buFont typeface="Symbol" panose="05050102010706020507" pitchFamily="18" charset="2"/>
              <a:buChar char=""/>
              <a:tabLst>
                <a:tab pos="457200" algn="l"/>
              </a:tabLst>
            </a:pPr>
            <a:r>
              <a:rPr lang="en-US" sz="2000" dirty="0">
                <a:solidFill>
                  <a:srgbClr val="002060"/>
                </a:solidFill>
                <a:effectLst/>
                <a:latin typeface="Times New Roman" panose="02020603050405020304" pitchFamily="18" charset="0"/>
                <a:ea typeface="Times New Roman" panose="02020603050405020304" pitchFamily="18" charset="0"/>
              </a:rPr>
              <a:t>Their option to request a transfer to another school within the district if their child is the victim of a violent crime at school</a:t>
            </a:r>
          </a:p>
          <a:p>
            <a:pPr marL="342900" marR="0" lvl="0" indent="-342900">
              <a:spcBef>
                <a:spcPts val="0"/>
              </a:spcBef>
              <a:spcAft>
                <a:spcPts val="0"/>
              </a:spcAft>
              <a:buFont typeface="Symbol" panose="05050102010706020507" pitchFamily="18" charset="2"/>
              <a:buChar char=""/>
              <a:tabLst>
                <a:tab pos="457200" algn="l"/>
              </a:tabLst>
            </a:pPr>
            <a:r>
              <a:rPr lang="en-US" sz="2000" dirty="0">
                <a:solidFill>
                  <a:srgbClr val="002060"/>
                </a:solidFill>
                <a:effectLst/>
                <a:latin typeface="Times New Roman" panose="02020603050405020304" pitchFamily="18" charset="0"/>
                <a:ea typeface="Times New Roman" panose="02020603050405020304" pitchFamily="18" charset="0"/>
              </a:rPr>
              <a:t>Their right to timely notification that their child has been assigned, or has been taught for four or more consecutive weeks by, a teacher who is not highly effective.</a:t>
            </a:r>
          </a:p>
          <a:p>
            <a:pPr marR="0" lvl="0">
              <a:spcBef>
                <a:spcPts val="0"/>
              </a:spcBef>
              <a:spcAft>
                <a:spcPts val="0"/>
              </a:spcAft>
              <a:tabLst>
                <a:tab pos="457200" algn="l"/>
              </a:tabLst>
            </a:pPr>
            <a:endParaRPr lang="en-US" sz="1800" dirty="0">
              <a:solidFill>
                <a:srgbClr val="002060"/>
              </a:solidFill>
              <a:effectLst/>
              <a:latin typeface="Times New Roman" panose="02020603050405020304" pitchFamily="18" charset="0"/>
              <a:ea typeface="Times New Roman" panose="02020603050405020304" pitchFamily="18" charset="0"/>
            </a:endParaRPr>
          </a:p>
        </p:txBody>
      </p:sp>
      <p:pic>
        <p:nvPicPr>
          <p:cNvPr id="4" name="Picture 3" descr="Logo&#10;&#10;Description automatically generated">
            <a:extLst>
              <a:ext uri="{FF2B5EF4-FFF2-40B4-BE49-F238E27FC236}">
                <a16:creationId xmlns:a16="http://schemas.microsoft.com/office/drawing/2014/main" id="{8CBECD9F-EA2F-4929-A55A-12A615055D17}"/>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3714" b="97571" l="9784" r="95540">
                        <a14:foregroundMark x1="6906" y1="49857" x2="56978" y2="49714"/>
                        <a14:foregroundMark x1="56978" y1="49714" x2="66187" y2="49857"/>
                        <a14:foregroundMark x1="66187" y1="49857" x2="81439" y2="49286"/>
                        <a14:foregroundMark x1="81439" y1="49286" x2="95683" y2="50000"/>
                        <a14:foregroundMark x1="50935" y1="3714" x2="54820" y2="97571"/>
                      </a14:backgroundRemoval>
                    </a14:imgEffect>
                  </a14:imgLayer>
                </a14:imgProps>
              </a:ext>
            </a:extLst>
          </a:blip>
          <a:stretch>
            <a:fillRect/>
          </a:stretch>
        </p:blipFill>
        <p:spPr>
          <a:xfrm>
            <a:off x="334618" y="989164"/>
            <a:ext cx="3179298" cy="2032782"/>
          </a:xfrm>
          <a:prstGeom prst="rect">
            <a:avLst/>
          </a:prstGeom>
        </p:spPr>
      </p:pic>
    </p:spTree>
    <p:extLst>
      <p:ext uri="{BB962C8B-B14F-4D97-AF65-F5344CB8AC3E}">
        <p14:creationId xmlns:p14="http://schemas.microsoft.com/office/powerpoint/2010/main" val="334356016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5">
            <a:extLst>
              <a:ext uri="{FF2B5EF4-FFF2-40B4-BE49-F238E27FC236}">
                <a16:creationId xmlns:a16="http://schemas.microsoft.com/office/drawing/2014/main" id="{5A8D0163-6D3F-4F23-BA4D-52017DB5D7C7}"/>
              </a:ext>
            </a:extLst>
          </p:cNvPr>
          <p:cNvSpPr txBox="1">
            <a:spLocks/>
          </p:cNvSpPr>
          <p:nvPr/>
        </p:nvSpPr>
        <p:spPr>
          <a:xfrm>
            <a:off x="-342900" y="4228647"/>
            <a:ext cx="4486275" cy="1200329"/>
          </a:xfrm>
          <a:prstGeom prst="rect">
            <a:avLst/>
          </a:prstGeom>
          <a:noFill/>
        </p:spPr>
        <p:txBody>
          <a:bodyPr vert="horz" wrap="square" lIns="91440" tIns="45720" rIns="91440" bIns="45720" rtlCol="0" anchor="b">
            <a:spAutoFit/>
          </a:bodyPr>
          <a:lstStyle>
            <a:lvl1pPr algn="l" defTabSz="914400" rtl="0" eaLnBrk="1" latinLnBrk="0" hangingPunct="1">
              <a:lnSpc>
                <a:spcPct val="90000"/>
              </a:lnSpc>
              <a:spcBef>
                <a:spcPct val="0"/>
              </a:spcBef>
              <a:buNone/>
              <a:defRPr sz="6000" kern="1200" cap="all" baseline="0">
                <a:solidFill>
                  <a:schemeClr val="tx1"/>
                </a:solidFill>
                <a:latin typeface="+mj-lt"/>
                <a:ea typeface="+mj-ea"/>
                <a:cs typeface="+mj-cs"/>
              </a:defRPr>
            </a:lvl1pPr>
          </a:lstStyle>
          <a:p>
            <a:pPr algn="ctr"/>
            <a:r>
              <a:rPr lang="en-US" sz="4000" b="1" cap="none" dirty="0">
                <a:solidFill>
                  <a:srgbClr val="FFC000"/>
                </a:solidFill>
                <a:effectLst>
                  <a:outerShdw blurRad="38100" dist="38100" dir="2700000" algn="tl">
                    <a:srgbClr val="000000">
                      <a:alpha val="43137"/>
                    </a:srgbClr>
                  </a:outerShdw>
                </a:effectLst>
                <a:highlight>
                  <a:srgbClr val="000000"/>
                </a:highlight>
                <a:latin typeface="Times New Roman" panose="02020603050405020304" pitchFamily="18" charset="0"/>
                <a:cs typeface="Times New Roman" panose="02020603050405020304" pitchFamily="18" charset="0"/>
              </a:rPr>
              <a:t>Teacher Qualifications</a:t>
            </a:r>
          </a:p>
        </p:txBody>
      </p:sp>
      <p:sp>
        <p:nvSpPr>
          <p:cNvPr id="6" name="TextBox 5">
            <a:extLst>
              <a:ext uri="{FF2B5EF4-FFF2-40B4-BE49-F238E27FC236}">
                <a16:creationId xmlns:a16="http://schemas.microsoft.com/office/drawing/2014/main" id="{06208858-1605-40FA-9451-476669A64F77}"/>
              </a:ext>
            </a:extLst>
          </p:cNvPr>
          <p:cNvSpPr txBox="1"/>
          <p:nvPr/>
        </p:nvSpPr>
        <p:spPr>
          <a:xfrm>
            <a:off x="4743451" y="1013856"/>
            <a:ext cx="6429374" cy="3970318"/>
          </a:xfrm>
          <a:prstGeom prst="rect">
            <a:avLst/>
          </a:prstGeom>
          <a:solidFill>
            <a:schemeClr val="accent5">
              <a:lumMod val="40000"/>
              <a:lumOff val="60000"/>
            </a:schemeClr>
          </a:solidFill>
          <a:ln w="76200">
            <a:solidFill>
              <a:srgbClr val="002060"/>
            </a:solidFill>
          </a:ln>
        </p:spPr>
        <p:txBody>
          <a:bodyPr wrap="square">
            <a:spAutoFit/>
          </a:bodyPr>
          <a:lstStyle/>
          <a:p>
            <a:r>
              <a:rPr lang="en-US" sz="2800" dirty="0">
                <a:solidFill>
                  <a:srgbClr val="002060"/>
                </a:solidFill>
              </a:rPr>
              <a:t>Title I schools must notify parents if their student(s) has/have been taught for four or more consecutive weeks by a teacher who does not meet the applicable state certification requirements at the grade level and subject area in which the teacher has been assigned.</a:t>
            </a:r>
          </a:p>
        </p:txBody>
      </p:sp>
      <p:pic>
        <p:nvPicPr>
          <p:cNvPr id="7" name="Picture 6" descr="Logo&#10;&#10;Description automatically generated">
            <a:extLst>
              <a:ext uri="{FF2B5EF4-FFF2-40B4-BE49-F238E27FC236}">
                <a16:creationId xmlns:a16="http://schemas.microsoft.com/office/drawing/2014/main" id="{73419B3F-B864-4EC2-A5E6-BCF90C53D463}"/>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3714" b="97571" l="9784" r="95540">
                        <a14:foregroundMark x1="6906" y1="49857" x2="56978" y2="49714"/>
                        <a14:foregroundMark x1="56978" y1="49714" x2="66187" y2="49857"/>
                        <a14:foregroundMark x1="66187" y1="49857" x2="81439" y2="49286"/>
                        <a14:foregroundMark x1="81439" y1="49286" x2="95683" y2="50000"/>
                        <a14:foregroundMark x1="50935" y1="3714" x2="54820" y2="97571"/>
                      </a14:backgroundRemoval>
                    </a14:imgEffect>
                  </a14:imgLayer>
                </a14:imgProps>
              </a:ext>
            </a:extLst>
          </a:blip>
          <a:stretch>
            <a:fillRect/>
          </a:stretch>
        </p:blipFill>
        <p:spPr>
          <a:xfrm>
            <a:off x="157163" y="1429024"/>
            <a:ext cx="3179298" cy="2032782"/>
          </a:xfrm>
          <a:prstGeom prst="rect">
            <a:avLst/>
          </a:prstGeom>
        </p:spPr>
      </p:pic>
    </p:spTree>
    <p:extLst>
      <p:ext uri="{BB962C8B-B14F-4D97-AF65-F5344CB8AC3E}">
        <p14:creationId xmlns:p14="http://schemas.microsoft.com/office/powerpoint/2010/main" val="107505775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5">
            <a:extLst>
              <a:ext uri="{FF2B5EF4-FFF2-40B4-BE49-F238E27FC236}">
                <a16:creationId xmlns:a16="http://schemas.microsoft.com/office/drawing/2014/main" id="{5A8D0163-6D3F-4F23-BA4D-52017DB5D7C7}"/>
              </a:ext>
            </a:extLst>
          </p:cNvPr>
          <p:cNvSpPr txBox="1">
            <a:spLocks/>
          </p:cNvSpPr>
          <p:nvPr/>
        </p:nvSpPr>
        <p:spPr>
          <a:xfrm>
            <a:off x="0" y="683656"/>
            <a:ext cx="12192000" cy="1311128"/>
          </a:xfrm>
          <a:prstGeom prst="rect">
            <a:avLst/>
          </a:prstGeom>
          <a:noFill/>
        </p:spPr>
        <p:txBody>
          <a:bodyPr vert="horz" wrap="square" lIns="91440" tIns="45720" rIns="91440" bIns="45720" rtlCol="0" anchor="b">
            <a:spAutoFit/>
          </a:bodyPr>
          <a:lstStyle>
            <a:lvl1pPr algn="l" defTabSz="914400" rtl="0" eaLnBrk="1" latinLnBrk="0" hangingPunct="1">
              <a:lnSpc>
                <a:spcPct val="90000"/>
              </a:lnSpc>
              <a:spcBef>
                <a:spcPct val="0"/>
              </a:spcBef>
              <a:buNone/>
              <a:defRPr sz="6000" kern="1200" cap="all" baseline="0">
                <a:solidFill>
                  <a:schemeClr val="tx1"/>
                </a:solidFill>
                <a:latin typeface="+mj-lt"/>
                <a:ea typeface="+mj-ea"/>
                <a:cs typeface="+mj-cs"/>
              </a:defRPr>
            </a:lvl1pPr>
          </a:lstStyle>
          <a:p>
            <a:pPr algn="ctr"/>
            <a:r>
              <a:rPr lang="en-US" sz="4400" b="1" dirty="0">
                <a:solidFill>
                  <a:srgbClr val="FFC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Academic Status</a:t>
            </a:r>
            <a:br>
              <a:rPr lang="en-US" sz="4400" b="1" dirty="0">
                <a:solidFill>
                  <a:srgbClr val="FFC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br>
            <a:r>
              <a:rPr lang="en-US" sz="4400" b="1" dirty="0">
                <a:solidFill>
                  <a:srgbClr val="FFC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Melrose High School</a:t>
            </a:r>
          </a:p>
        </p:txBody>
      </p:sp>
      <p:pic>
        <p:nvPicPr>
          <p:cNvPr id="2" name="Picture 1">
            <a:extLst>
              <a:ext uri="{FF2B5EF4-FFF2-40B4-BE49-F238E27FC236}">
                <a16:creationId xmlns:a16="http://schemas.microsoft.com/office/drawing/2014/main" id="{79898270-B2E0-467E-B26F-A12F0814DA1A}"/>
              </a:ext>
            </a:extLst>
          </p:cNvPr>
          <p:cNvPicPr>
            <a:picLocks noChangeAspect="1"/>
          </p:cNvPicPr>
          <p:nvPr/>
        </p:nvPicPr>
        <p:blipFill>
          <a:blip r:embed="rId3"/>
          <a:stretch>
            <a:fillRect/>
          </a:stretch>
        </p:blipFill>
        <p:spPr>
          <a:xfrm>
            <a:off x="2388637" y="2112704"/>
            <a:ext cx="7575061" cy="4260972"/>
          </a:xfrm>
          <a:prstGeom prst="rect">
            <a:avLst/>
          </a:prstGeom>
        </p:spPr>
      </p:pic>
    </p:spTree>
    <p:extLst>
      <p:ext uri="{BB962C8B-B14F-4D97-AF65-F5344CB8AC3E}">
        <p14:creationId xmlns:p14="http://schemas.microsoft.com/office/powerpoint/2010/main" val="962557577"/>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Banded">
  <a:themeElements>
    <a:clrScheme name="Banded">
      <a:dk1>
        <a:srgbClr val="2C2C2C"/>
      </a:dk1>
      <a:lt1>
        <a:srgbClr val="FFFFFF"/>
      </a:lt1>
      <a:dk2>
        <a:srgbClr val="606060"/>
      </a:dk2>
      <a:lt2>
        <a:srgbClr val="EDEDED"/>
      </a:lt2>
      <a:accent1>
        <a:srgbClr val="FFC000"/>
      </a:accent1>
      <a:accent2>
        <a:srgbClr val="A5D028"/>
      </a:accent2>
      <a:accent3>
        <a:srgbClr val="0CC978"/>
      </a:accent3>
      <a:accent4>
        <a:srgbClr val="099BDD"/>
      </a:accent4>
      <a:accent5>
        <a:srgbClr val="47BFCD"/>
      </a:accent5>
      <a:accent6>
        <a:srgbClr val="DD7C15"/>
      </a:accent6>
      <a:hlink>
        <a:srgbClr val="FF9933"/>
      </a:hlink>
      <a:folHlink>
        <a:srgbClr val="B2B2B2"/>
      </a:folHlink>
    </a:clrScheme>
    <a:fontScheme name="Banded">
      <a:majorFont>
        <a:latin typeface="Corbel" panose="020B0503020204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panose="020B0503020204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Banded">
      <a:fillStyleLst>
        <a:solidFill>
          <a:schemeClr val="phClr"/>
        </a:solidFill>
        <a:gradFill rotWithShape="1">
          <a:gsLst>
            <a:gs pos="0">
              <a:schemeClr val="phClr">
                <a:tint val="65000"/>
                <a:satMod val="120000"/>
                <a:lumMod val="107000"/>
              </a:schemeClr>
            </a:gs>
            <a:gs pos="50000">
              <a:schemeClr val="phClr">
                <a:tint val="70000"/>
                <a:satMod val="124000"/>
                <a:lumMod val="103000"/>
              </a:schemeClr>
            </a:gs>
            <a:gs pos="100000">
              <a:schemeClr val="phClr">
                <a:tint val="85000"/>
                <a:satMod val="120000"/>
                <a:lumMod val="100000"/>
              </a:schemeClr>
            </a:gs>
          </a:gsLst>
          <a:lin ang="5400000" scaled="0"/>
        </a:gradFill>
        <a:gradFill rotWithShape="1">
          <a:gsLst>
            <a:gs pos="0">
              <a:schemeClr val="phClr">
                <a:tint val="85000"/>
                <a:shade val="98000"/>
                <a:satMod val="110000"/>
                <a:lumMod val="103000"/>
              </a:schemeClr>
            </a:gs>
            <a:gs pos="50000">
              <a:schemeClr val="phClr">
                <a:shade val="85000"/>
                <a:satMod val="105000"/>
                <a:lumMod val="100000"/>
              </a:schemeClr>
            </a:gs>
            <a:gs pos="100000">
              <a:schemeClr val="phClr">
                <a:shade val="60000"/>
                <a:satMod val="120000"/>
                <a:lumMod val="100000"/>
              </a:schemeClr>
            </a:gs>
          </a:gsLst>
          <a:lin ang="5400000" scaled="0"/>
        </a:gradFill>
      </a:fillStyleLst>
      <a:lnStyleLst>
        <a:ln w="9525" cap="flat" cmpd="sng" algn="ctr">
          <a:solidFill>
            <a:schemeClr val="phClr"/>
          </a:solidFill>
          <a:prstDash val="solid"/>
        </a:ln>
        <a:ln w="12700"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50800" dist="15875" dir="5400000" algn="ctr" rotWithShape="0">
              <a:srgbClr val="000000">
                <a:alpha val="68000"/>
              </a:srgbClr>
            </a:outerShdw>
          </a:effectLst>
        </a:effectStyle>
        <a:effectStyle>
          <a:effectLst>
            <a:outerShdw blurRad="88900" dist="27940" dir="5400000" algn="ctr" rotWithShape="0">
              <a:srgbClr val="000000">
                <a:alpha val="63000"/>
              </a:srgbClr>
            </a:outerShdw>
          </a:effectLst>
        </a:effectStyle>
      </a:effectStyleLst>
      <a:bgFillStyleLst>
        <a:solidFill>
          <a:schemeClr val="phClr"/>
        </a:solidFill>
        <a:blipFill rotWithShape="1">
          <a:blip xmlns:r="http://schemas.openxmlformats.org/officeDocument/2006/relationships" r:embed="rId1">
            <a:duotone>
              <a:schemeClr val="phClr"/>
              <a:schemeClr val="phClr">
                <a:shade val="91000"/>
                <a:satMod val="105000"/>
              </a:schemeClr>
            </a:duotone>
          </a:blip>
          <a:tile tx="0" ty="0" sx="100000" sy="100000" flip="none" algn="tl"/>
        </a:blipFill>
        <a:gradFill rotWithShape="1">
          <a:gsLst>
            <a:gs pos="0">
              <a:schemeClr val="phClr">
                <a:tint val="100000"/>
                <a:shade val="0"/>
                <a:satMod val="100000"/>
              </a:schemeClr>
            </a:gs>
            <a:gs pos="100000">
              <a:schemeClr val="phClr">
                <a:shade val="100000"/>
                <a:satMod val="100000"/>
              </a:schemeClr>
            </a:gs>
          </a:gsLst>
          <a:lin ang="5400000" scaled="0"/>
        </a:gradFill>
      </a:bgFillStyleLst>
    </a:fmtScheme>
  </a:themeElements>
  <a:objectDefaults/>
  <a:extraClrSchemeLst/>
  <a:extLst>
    <a:ext uri="{05A4C25C-085E-4340-85A3-A5531E510DB2}">
      <thm15:themeFamily xmlns:thm15="http://schemas.microsoft.com/office/thememl/2012/main" name="Banded" id="{98DFF888-2449-4D28-977C-6306C017633E}" vid="{B1D2DA32-AC8B-4194-BF85-FF4A5B40EB50}"/>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_ip_UnifiedCompliancePolicyProperties xmlns="http://schemas.microsoft.com/sharepoint/v3"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0EA157628E2E5943960338AB8BBFF431" ma:contentTypeVersion="16" ma:contentTypeDescription="Create a new document." ma:contentTypeScope="" ma:versionID="7da79e341c52396fcb92fda525a82afd">
  <xsd:schema xmlns:xsd="http://www.w3.org/2001/XMLSchema" xmlns:xs="http://www.w3.org/2001/XMLSchema" xmlns:p="http://schemas.microsoft.com/office/2006/metadata/properties" xmlns:ns1="http://schemas.microsoft.com/sharepoint/v3" xmlns:ns3="021c5b52-cee0-4656-8dd2-a928c98dbde5" xmlns:ns4="4c949fa6-f54e-4550-b4e2-9e0e11143be3" targetNamespace="http://schemas.microsoft.com/office/2006/metadata/properties" ma:root="true" ma:fieldsID="e3d838eb1e29a15b8d095a1549972bbf" ns1:_="" ns3:_="" ns4:_="">
    <xsd:import namespace="http://schemas.microsoft.com/sharepoint/v3"/>
    <xsd:import namespace="021c5b52-cee0-4656-8dd2-a928c98dbde5"/>
    <xsd:import namespace="4c949fa6-f54e-4550-b4e2-9e0e11143be3"/>
    <xsd:element name="properties">
      <xsd:complexType>
        <xsd:sequence>
          <xsd:element name="documentManagement">
            <xsd:complexType>
              <xsd:all>
                <xsd:element ref="ns3:MediaServiceMetadata" minOccurs="0"/>
                <xsd:element ref="ns3:MediaServiceFastMetadata" minOccurs="0"/>
                <xsd:element ref="ns3:MediaServiceEventHashCode" minOccurs="0"/>
                <xsd:element ref="ns3:MediaServiceGenerationTime" minOccurs="0"/>
                <xsd:element ref="ns3:MediaServiceAutoTags" minOccurs="0"/>
                <xsd:element ref="ns3:MediaServiceOCR" minOccurs="0"/>
                <xsd:element ref="ns3:MediaServiceAutoKeyPoints" minOccurs="0"/>
                <xsd:element ref="ns3:MediaServiceKeyPoints" minOccurs="0"/>
                <xsd:element ref="ns4:SharedWithUsers" minOccurs="0"/>
                <xsd:element ref="ns4:SharedWithDetails" minOccurs="0"/>
                <xsd:element ref="ns4:SharingHintHash" minOccurs="0"/>
                <xsd:element ref="ns3:MediaServiceDateTaken" minOccurs="0"/>
                <xsd:element ref="ns3:MediaLengthInSeconds" minOccurs="0"/>
                <xsd:element ref="ns1:_ip_UnifiedCompliancePolicyProperties" minOccurs="0"/>
                <xsd:element ref="ns1:_ip_UnifiedCompliancePolicyUIAction" minOccurs="0"/>
                <xsd:element ref="ns3: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21" nillable="true" ma:displayName="Unified Compliance Policy Properties" ma:hidden="true" ma:internalName="_ip_UnifiedCompliancePolicyProperties">
      <xsd:simpleType>
        <xsd:restriction base="dms:Note"/>
      </xsd:simpleType>
    </xsd:element>
    <xsd:element name="_ip_UnifiedCompliancePolicyUIAction" ma:index="22"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021c5b52-cee0-4656-8dd2-a928c98dbde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EventHashCode" ma:index="10" nillable="true" ma:displayName="MediaServiceEventHashCode" ma:hidden="true" ma:internalName="MediaServiceEventHashCode" ma:readOnly="true">
      <xsd:simpleType>
        <xsd:restriction base="dms:Text"/>
      </xsd:simpleType>
    </xsd:element>
    <xsd:element name="MediaServiceGenerationTime" ma:index="11" nillable="true" ma:displayName="MediaServiceGenerationTime" ma:hidden="true" ma:internalName="MediaServiceGenerationTime" ma:readOnly="true">
      <xsd:simpleType>
        <xsd:restriction base="dms:Text"/>
      </xsd:simpleType>
    </xsd:element>
    <xsd:element name="MediaServiceAutoTags" ma:index="12" nillable="true" ma:displayName="Tags" ma:internalName="MediaServiceAutoTags"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AutoKeyPoints" ma:index="14" nillable="true" ma:displayName="MediaServiceAutoKeyPoints" ma:hidden="true" ma:internalName="MediaServiceAutoKeyPoints" ma:readOnly="true">
      <xsd:simpleType>
        <xsd:restriction base="dms:Note"/>
      </xsd:simpleType>
    </xsd:element>
    <xsd:element name="MediaServiceKeyPoints" ma:index="15" nillable="true" ma:displayName="KeyPoints" ma:internalName="MediaServiceKeyPoints" ma:readOnly="true">
      <xsd:simpleType>
        <xsd:restriction base="dms:Note">
          <xsd:maxLength value="255"/>
        </xsd:restriction>
      </xsd:simpleType>
    </xsd:element>
    <xsd:element name="MediaServiceDateTaken" ma:index="19" nillable="true" ma:displayName="MediaServiceDateTaken" ma:hidden="true" ma:internalName="MediaServiceDateTaken" ma:readOnly="true">
      <xsd:simpleType>
        <xsd:restriction base="dms:Text"/>
      </xsd:simpleType>
    </xsd:element>
    <xsd:element name="MediaLengthInSeconds" ma:index="20" nillable="true" ma:displayName="Length (seconds)" ma:internalName="MediaLengthInSeconds" ma:readOnly="true">
      <xsd:simpleType>
        <xsd:restriction base="dms:Unknown"/>
      </xsd:simpleType>
    </xsd:element>
    <xsd:element name="MediaServiceLocation" ma:index="23" nillable="true" ma:displayName="Location"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4c949fa6-f54e-4550-b4e2-9e0e11143be3" elementFormDefault="qualified">
    <xsd:import namespace="http://schemas.microsoft.com/office/2006/documentManagement/types"/>
    <xsd:import namespace="http://schemas.microsoft.com/office/infopath/2007/PartnerControls"/>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element name="SharingHintHash" ma:index="18"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7D22203C-CE66-4F6A-845A-82754F2DCEE2}">
  <ds:schemaRefs>
    <ds:schemaRef ds:uri="http://schemas.microsoft.com/sharepoint/v3/contenttype/forms"/>
  </ds:schemaRefs>
</ds:datastoreItem>
</file>

<file path=customXml/itemProps2.xml><?xml version="1.0" encoding="utf-8"?>
<ds:datastoreItem xmlns:ds="http://schemas.openxmlformats.org/officeDocument/2006/customXml" ds:itemID="{98EE267C-7D1B-422C-92B1-A668783ECF69}">
  <ds:schemaRefs>
    <ds:schemaRef ds:uri="http://purl.org/dc/terms/"/>
    <ds:schemaRef ds:uri="021c5b52-cee0-4656-8dd2-a928c98dbde5"/>
    <ds:schemaRef ds:uri="http://www.w3.org/XML/1998/namespace"/>
    <ds:schemaRef ds:uri="http://purl.org/dc/dcmitype/"/>
    <ds:schemaRef ds:uri="http://schemas.microsoft.com/office/2006/documentManagement/types"/>
    <ds:schemaRef ds:uri="http://purl.org/dc/elements/1.1/"/>
    <ds:schemaRef ds:uri="4c949fa6-f54e-4550-b4e2-9e0e11143be3"/>
    <ds:schemaRef ds:uri="http://schemas.microsoft.com/office/2006/metadata/properties"/>
    <ds:schemaRef ds:uri="http://schemas.microsoft.com/office/infopath/2007/PartnerControls"/>
    <ds:schemaRef ds:uri="http://schemas.openxmlformats.org/package/2006/metadata/core-properties"/>
    <ds:schemaRef ds:uri="http://schemas.microsoft.com/sharepoint/v3"/>
  </ds:schemaRefs>
</ds:datastoreItem>
</file>

<file path=customXml/itemProps3.xml><?xml version="1.0" encoding="utf-8"?>
<ds:datastoreItem xmlns:ds="http://schemas.openxmlformats.org/officeDocument/2006/customXml" ds:itemID="{0AD7A686-5C87-485E-8129-7E9E764D19E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021c5b52-cee0-4656-8dd2-a928c98dbde5"/>
    <ds:schemaRef ds:uri="4c949fa6-f54e-4550-b4e2-9e0e11143be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Banded</Template>
  <TotalTime>4617</TotalTime>
  <Words>2057</Words>
  <Application>Microsoft Office PowerPoint</Application>
  <PresentationFormat>Widescreen</PresentationFormat>
  <Paragraphs>433</Paragraphs>
  <Slides>27</Slides>
  <Notes>27</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27</vt:i4>
      </vt:variant>
    </vt:vector>
  </HeadingPairs>
  <TitlesOfParts>
    <vt:vector size="39" baseType="lpstr">
      <vt:lpstr>Aptos</vt:lpstr>
      <vt:lpstr>Aptos Narrow</vt:lpstr>
      <vt:lpstr>Arial</vt:lpstr>
      <vt:lpstr>Calibri</vt:lpstr>
      <vt:lpstr>Century Gothic</vt:lpstr>
      <vt:lpstr>Corbel</vt:lpstr>
      <vt:lpstr>Roboto Condensed</vt:lpstr>
      <vt:lpstr>Segoe UI</vt:lpstr>
      <vt:lpstr>Symbol</vt:lpstr>
      <vt:lpstr>Times New Roman</vt:lpstr>
      <vt:lpstr>Wingdings</vt:lpstr>
      <vt:lpstr>Banded</vt:lpstr>
      <vt:lpstr>PowerPoint Presentation</vt:lpstr>
      <vt:lpstr>PowerPoint Presentation</vt:lpstr>
      <vt:lpstr>PowerPoint Presentation</vt:lpstr>
      <vt:lpstr>agenda</vt:lpstr>
      <vt:lpstr>PowerPoint Presentation</vt:lpstr>
      <vt:lpstr>PowerPoint Presentation</vt:lpstr>
      <vt:lpstr>PowerPoint Presentation</vt:lpstr>
      <vt:lpstr>PowerPoint Presentation</vt:lpstr>
      <vt:lpstr>PowerPoint Presentation</vt:lpstr>
      <vt:lpstr>Ela eoc </vt:lpstr>
      <vt:lpstr>Math  eoc</vt:lpstr>
      <vt:lpstr>Biology eoc</vt:lpstr>
      <vt:lpstr>PowerPoint Presentation</vt:lpstr>
      <vt:lpstr>PowerPoint Presentation</vt:lpstr>
      <vt:lpstr>Report Card Period and Progress Reports </vt:lpstr>
      <vt:lpstr>PowerPoint Presentation</vt:lpstr>
      <vt:lpstr>PowerPoint Presentation</vt:lpstr>
      <vt:lpstr>PowerPoint Presentation</vt:lpstr>
      <vt:lpstr>PowerPoint Presentation</vt:lpstr>
      <vt:lpstr>Opportunities for Additional Parent Meetings</vt:lpstr>
      <vt:lpstr>PowerPoint Presentation</vt:lpstr>
      <vt:lpstr>PowerPoint Presentation</vt:lpstr>
      <vt:lpstr>PowerPoint Presentation</vt:lpstr>
      <vt:lpstr>Mscs assessment calendar</vt:lpstr>
      <vt:lpstr>graduation</vt:lpstr>
      <vt:lpstr>Discipline  data </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CARLOS  SMITH</dc:creator>
  <cp:lastModifiedBy>GWANDA P PATTERSON</cp:lastModifiedBy>
  <cp:revision>25</cp:revision>
  <cp:lastPrinted>2024-09-19T12:35:16Z</cp:lastPrinted>
  <dcterms:created xsi:type="dcterms:W3CDTF">2021-09-15T17:23:51Z</dcterms:created>
  <dcterms:modified xsi:type="dcterms:W3CDTF">2024-09-19T16:54:40Z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0x0101000EA157628E2E5943960338AB8BBFF431</vt:lpwstr>
  </property>
</Properties>
</file>