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64" r:id="rId5"/>
    <p:sldId id="458" r:id="rId6"/>
    <p:sldId id="429" r:id="rId7"/>
    <p:sldId id="463" r:id="rId8"/>
    <p:sldId id="459" r:id="rId9"/>
    <p:sldId id="431" r:id="rId10"/>
    <p:sldId id="432" r:id="rId11"/>
    <p:sldId id="460" r:id="rId12"/>
    <p:sldId id="465" r:id="rId13"/>
    <p:sldId id="434" r:id="rId14"/>
    <p:sldId id="461" r:id="rId15"/>
    <p:sldId id="466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64"/>
            <p14:sldId id="458"/>
            <p14:sldId id="429"/>
            <p14:sldId id="463"/>
            <p14:sldId id="459"/>
            <p14:sldId id="431"/>
            <p14:sldId id="432"/>
            <p14:sldId id="460"/>
            <p14:sldId id="465"/>
            <p14:sldId id="434"/>
            <p14:sldId id="461"/>
            <p14:sldId id="466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November 11-15,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ool,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ail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800" u="sng" dirty="0" err="1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ive,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ave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Walter </a:t>
            </a:r>
            <a:r>
              <a:rPr lang="en-US" sz="2800" b="1" i="1" dirty="0">
                <a:latin typeface="Chalkboard"/>
                <a:cs typeface="Chalkboard"/>
              </a:rPr>
              <a:t>Williams wanted </a:t>
            </a:r>
            <a:r>
              <a:rPr lang="en-US" sz="2800" i="1" dirty="0">
                <a:latin typeface="Chalkboard"/>
                <a:cs typeface="Chalkboard"/>
              </a:rPr>
              <a:t>to </a:t>
            </a:r>
            <a:r>
              <a:rPr lang="en-US" sz="2800" b="1" i="1" dirty="0">
                <a:latin typeface="Chalkboard"/>
                <a:cs typeface="Chalkboard"/>
              </a:rPr>
              <a:t>whisper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 cube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9" name="Picture 8" descr="Red Cub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28" y="1975222"/>
            <a:ext cx="1537447" cy="149024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49882" y="300317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6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neck, deck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glad, sad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rack, tack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cute, time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long, joy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enjoy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scooter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chilly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highest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hammer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ip,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lop,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lip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ed,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od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ip, 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>
              <a:lnSpc>
                <a:spcPct val="120000"/>
              </a:lnSpc>
            </a:pP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400" u="sng" dirty="0" err="1">
                <a:latin typeface="Chalkboard"/>
                <a:ea typeface="Lato"/>
                <a:cs typeface="Chalkboard"/>
                <a:sym typeface="Lato"/>
              </a:rPr>
              <a:t>y</a:t>
            </a:r>
            <a:r>
              <a:rPr lang="en-US" sz="2400" dirty="0" err="1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20000"/>
              </a:lnSpc>
            </a:pP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lop, </a:t>
            </a: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lip</a:t>
            </a:r>
          </a:p>
          <a:p>
            <a:pPr marL="457200" lvl="0">
              <a:lnSpc>
                <a:spcPct val="120000"/>
              </a:lnSpc>
            </a:pPr>
            <a:r>
              <a:rPr lang="en-US" sz="2400" u="sng" dirty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400" dirty="0">
                <a:latin typeface="Chalkboard"/>
                <a:ea typeface="Lato"/>
                <a:cs typeface="Chalkboard"/>
                <a:sym typeface="Lato"/>
              </a:rPr>
              <a:t>ed, </a:t>
            </a:r>
            <a:r>
              <a:rPr lang="en-US" sz="2400" u="sng" dirty="0" err="1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400" dirty="0" err="1">
                <a:latin typeface="Chalkboard"/>
                <a:ea typeface="Lato"/>
                <a:cs typeface="Chalkboard"/>
                <a:sym typeface="Lato"/>
              </a:rPr>
              <a:t>od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Ding dong </a:t>
            </a:r>
            <a:r>
              <a:rPr lang="en-US" sz="2800" i="1" dirty="0">
                <a:latin typeface="Chalkboard"/>
                <a:cs typeface="Chalkboard"/>
              </a:rPr>
              <a:t>the </a:t>
            </a:r>
            <a:r>
              <a:rPr lang="en-US" sz="2800" b="1" i="1" dirty="0">
                <a:latin typeface="Chalkboard"/>
                <a:cs typeface="Chalkboard"/>
              </a:rPr>
              <a:t>doorbell </a:t>
            </a:r>
            <a:r>
              <a:rPr lang="en-US" sz="2800" i="1" dirty="0">
                <a:latin typeface="Chalkboard"/>
                <a:cs typeface="Chalkboard"/>
              </a:rPr>
              <a:t>rang.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 cube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9" name="Picture 8" descr="Red Cub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28" y="1975222"/>
            <a:ext cx="1537447" cy="149024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49882" y="300317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8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slow, know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base, dog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slick, trick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green, sky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gum, yum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magic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lazy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prepare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chicken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rocket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81059" y="2044700"/>
            <a:ext cx="2662013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eet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unch,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ench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600" u="sng" dirty="0" err="1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5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eet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unch,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ench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ut</a:t>
            </a:r>
          </a:p>
          <a:p>
            <a:pPr marL="457200" lvl="0">
              <a:lnSpc>
                <a:spcPct val="120000"/>
              </a:lnSpc>
            </a:pP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800" u="sng" dirty="0" err="1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Sweet </a:t>
            </a:r>
            <a:r>
              <a:rPr lang="en-US" sz="2800" b="1" i="1" dirty="0">
                <a:latin typeface="Chalkboard"/>
                <a:cs typeface="Chalkboard"/>
              </a:rPr>
              <a:t>sisters sang songs </a:t>
            </a:r>
            <a:r>
              <a:rPr lang="en-US" sz="2800" i="1" dirty="0">
                <a:latin typeface="Chalkboard"/>
                <a:cs typeface="Chalkboard"/>
              </a:rPr>
              <a:t>on Saturday.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 cube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11,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9" name="Picture 8" descr="Red Cub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28" y="1975222"/>
            <a:ext cx="1537447" cy="149024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49882" y="300317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fun, run 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rip, bag 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tall, wall 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flat, jet 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big, pig 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circle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slumber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powder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trumpet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ib, </a:t>
            </a:r>
            <a:r>
              <a:rPr lang="en-US" sz="2600" u="sng" dirty="0" err="1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eb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ad,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ed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5410" y="225611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38399" y="3275107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41387" y="3726329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1715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38399" y="2796988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be</a:t>
            </a:r>
            <a:r>
              <a:rPr lang="en-US" sz="2800" u="sng" dirty="0" err="1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co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na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ni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be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Billie the </a:t>
            </a:r>
            <a:r>
              <a:rPr lang="en-US" sz="2800" b="1" i="1" dirty="0">
                <a:latin typeface="Chalkboard"/>
                <a:cs typeface="Chalkboard"/>
              </a:rPr>
              <a:t>balle</a:t>
            </a:r>
            <a:r>
              <a:rPr lang="en-US" sz="2800" i="1" dirty="0">
                <a:latin typeface="Chalkboard"/>
                <a:cs typeface="Chalkboard"/>
              </a:rPr>
              <a:t>t dancer </a:t>
            </a:r>
            <a:r>
              <a:rPr lang="en-US" sz="2800" b="1" i="1" dirty="0">
                <a:latin typeface="Chalkboard"/>
                <a:cs typeface="Chalkboard"/>
              </a:rPr>
              <a:t>baked bread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 cube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12,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9" name="Picture 8" descr="Red Cub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28" y="1975222"/>
            <a:ext cx="1537447" cy="149024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49882" y="300317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6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3" y="2018051"/>
            <a:ext cx="285376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shop, stop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run, fun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go, no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cow, part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mouse, house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absent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kitten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happen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velvet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dentist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om,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unch,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aunch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room, </a:t>
            </a:r>
            <a:r>
              <a:rPr lang="en-US" sz="2600" u="sng" dirty="0" err="1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rim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4823" y="22411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7693" y="2782046"/>
            <a:ext cx="268941" cy="32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7812" y="26475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87811" y="3065928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811" y="3588870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87811" y="4081929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736476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To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Ti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lun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laun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ch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pe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pi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vroo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600" dirty="0" err="1">
                <a:latin typeface="Chalkboard"/>
                <a:ea typeface="Lato"/>
                <a:cs typeface="Chalkboard"/>
                <a:sym typeface="Lato"/>
              </a:rPr>
              <a:t>vri</a:t>
            </a:r>
            <a:r>
              <a:rPr lang="en-US" sz="2600" u="sng" dirty="0" err="1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*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A </a:t>
            </a:r>
            <a:r>
              <a:rPr lang="en-US" sz="2800" b="1" i="1" dirty="0">
                <a:latin typeface="Chalkboard"/>
                <a:cs typeface="Chalkboard"/>
              </a:rPr>
              <a:t>family </a:t>
            </a:r>
            <a:r>
              <a:rPr lang="en-US" sz="2800" i="1" dirty="0">
                <a:latin typeface="Chalkboard"/>
                <a:cs typeface="Chalkboard"/>
              </a:rPr>
              <a:t>of </a:t>
            </a:r>
            <a:r>
              <a:rPr lang="en-US" sz="2800" b="1" i="1" dirty="0">
                <a:latin typeface="Chalkboard"/>
                <a:cs typeface="Chalkboard"/>
              </a:rPr>
              <a:t>foxes </a:t>
            </a:r>
            <a:r>
              <a:rPr lang="en-US" sz="2800" i="1" dirty="0">
                <a:latin typeface="Chalkboard"/>
                <a:cs typeface="Chalkboard"/>
              </a:rPr>
              <a:t>found a family of </a:t>
            </a:r>
            <a:r>
              <a:rPr lang="en-US" sz="2800" b="1" i="1" dirty="0">
                <a:latin typeface="Chalkboard"/>
                <a:cs typeface="Chalkboard"/>
              </a:rPr>
              <a:t>ferrets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58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for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 cube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13,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9" name="Picture 8" descr="Red Cub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728" y="1975222"/>
            <a:ext cx="1537447" cy="1490245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649882" y="300317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61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duck, truck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seen, queen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zip, got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free, will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goose, moose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relax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hotel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apron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clover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mistake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ool,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et,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at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ive,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ave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9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784</Words>
  <Application>Microsoft Macintosh PowerPoint</Application>
  <PresentationFormat>On-screen Show (16:9)</PresentationFormat>
  <Paragraphs>361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257</cp:revision>
  <dcterms:modified xsi:type="dcterms:W3CDTF">2024-08-01T19:52:09Z</dcterms:modified>
</cp:coreProperties>
</file>