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23"/>
  </p:notesMasterIdLst>
  <p:sldIdLst>
    <p:sldId id="443" r:id="rId2"/>
    <p:sldId id="438" r:id="rId3"/>
    <p:sldId id="455" r:id="rId4"/>
    <p:sldId id="473" r:id="rId5"/>
    <p:sldId id="464" r:id="rId6"/>
    <p:sldId id="484" r:id="rId7"/>
    <p:sldId id="471" r:id="rId8"/>
    <p:sldId id="474" r:id="rId9"/>
    <p:sldId id="475" r:id="rId10"/>
    <p:sldId id="485" r:id="rId11"/>
    <p:sldId id="431" r:id="rId12"/>
    <p:sldId id="476" r:id="rId13"/>
    <p:sldId id="477" r:id="rId14"/>
    <p:sldId id="486" r:id="rId15"/>
    <p:sldId id="478" r:id="rId16"/>
    <p:sldId id="479" r:id="rId17"/>
    <p:sldId id="480" r:id="rId18"/>
    <p:sldId id="487" r:id="rId19"/>
    <p:sldId id="481" r:id="rId20"/>
    <p:sldId id="482" r:id="rId21"/>
    <p:sldId id="483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D973B472-A84D-074B-9581-5258CCF4B0E2}">
          <p14:sldIdLst>
            <p14:sldId id="443"/>
            <p14:sldId id="438"/>
            <p14:sldId id="455"/>
            <p14:sldId id="473"/>
            <p14:sldId id="464"/>
            <p14:sldId id="484"/>
            <p14:sldId id="471"/>
            <p14:sldId id="474"/>
            <p14:sldId id="475"/>
            <p14:sldId id="485"/>
            <p14:sldId id="431"/>
            <p14:sldId id="476"/>
            <p14:sldId id="477"/>
            <p14:sldId id="486"/>
            <p14:sldId id="478"/>
            <p14:sldId id="479"/>
            <p14:sldId id="480"/>
            <p14:sldId id="487"/>
            <p14:sldId id="481"/>
            <p14:sldId id="482"/>
            <p14:sldId id="483"/>
          </p14:sldIdLst>
        </p14:section>
      </p14:sectionLst>
    </p:ex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4000"/>
    <a:srgbClr val="0000FF"/>
    <a:srgbClr val="FF6FCF"/>
    <a:srgbClr val="8000FF"/>
    <a:srgbClr val="66FFCC"/>
    <a:srgbClr val="00808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B087DD-19A6-4A5E-B2FC-530D6B8E557C}">
  <a:tblStyle styleId="{3CB087DD-19A6-4A5E-B2FC-530D6B8E5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70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20" y="-720"/>
      </p:cViewPr>
      <p:guideLst>
        <p:guide orient="horz" pos="1620"/>
        <p:guide orient="horz" pos="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58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443" y="1237534"/>
            <a:ext cx="7163784" cy="1261884"/>
          </a:xfrm>
          <a:prstGeom prst="rect">
            <a:avLst/>
          </a:prstGeom>
          <a:ln w="76200" cmpd="tri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board"/>
                <a:cs typeface="Chalkboard"/>
              </a:rPr>
              <a:t>TN Foundational Literacy </a:t>
            </a:r>
          </a:p>
          <a:p>
            <a:pPr algn="ctr"/>
            <a:r>
              <a:rPr lang="en-US" sz="2800" dirty="0" smtClean="0">
                <a:latin typeface="Chalkboard"/>
                <a:cs typeface="Chalkboard"/>
              </a:rPr>
              <a:t>February 3-7, 2025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3" name="Picture 2" descr="Student Prese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778" y="2787262"/>
            <a:ext cx="2168977" cy="2242254"/>
          </a:xfrm>
          <a:prstGeom prst="rect">
            <a:avLst/>
          </a:prstGeom>
        </p:spPr>
      </p:pic>
      <p:pic>
        <p:nvPicPr>
          <p:cNvPr id="4" name="Picture 3" descr="Children Readi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2" y="2732681"/>
            <a:ext cx="2815568" cy="21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Bb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Ff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Dd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Gg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Aa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were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which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93169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9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nine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pink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square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a leader!”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Wednesday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February 5,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224038" y="366314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479540" y="333144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782793" y="3663922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891845" y="3297919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806632" y="297294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234445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315871" y="29685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64859" y="334506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rocess 3"/>
          <p:cNvSpPr/>
          <p:nvPr/>
        </p:nvSpPr>
        <p:spPr>
          <a:xfrm>
            <a:off x="5214470" y="2166470"/>
            <a:ext cx="956236" cy="956236"/>
          </a:xfrm>
          <a:prstGeom prst="flowChartProcess">
            <a:avLst/>
          </a:prstGeom>
          <a:solidFill>
            <a:srgbClr val="FF6FCF"/>
          </a:solidFill>
          <a:ln>
            <a:solidFill>
              <a:srgbClr val="FF6FC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913262" y="393507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93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310332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5" y="204810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Skin, chin,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Plug, rug,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Deck, neck,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Flop, shop,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Cut, shut, _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3" y="1240644"/>
            <a:ext cx="2831127" cy="59436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30701" y="2074239"/>
            <a:ext cx="2731499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Hard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wood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Red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wood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Fire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wood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strike="sngStrike" dirty="0" err="1" smtClean="0">
                <a:latin typeface="Chalkboard"/>
                <a:ea typeface="Lato"/>
                <a:cs typeface="Chalkboard"/>
                <a:sym typeface="Lato"/>
              </a:rPr>
              <a:t>Play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day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every</a:t>
            </a:r>
            <a:r>
              <a:rPr lang="en-US" sz="2600" u="sng" strike="sngStrike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ay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72898" y="1196335"/>
            <a:ext cx="2606521" cy="59278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18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15678" y="1196335"/>
            <a:ext cx="2761289" cy="618457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Deleting Words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1" name="Google Shape;401;p30"/>
          <p:cNvSpPr txBox="1"/>
          <p:nvPr/>
        </p:nvSpPr>
        <p:spPr>
          <a:xfrm>
            <a:off x="6066118" y="2044700"/>
            <a:ext cx="2911762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hu-HU" sz="2200" dirty="0" smtClean="0">
                <a:latin typeface="Chalkboard"/>
                <a:ea typeface="Lato"/>
                <a:cs typeface="Chalkboard"/>
                <a:sym typeface="Lato"/>
              </a:rPr>
              <a:t>ocket, </a:t>
            </a:r>
            <a:r>
              <a:rPr lang="hu-HU" sz="22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hu-HU" sz="2200" dirty="0" smtClean="0">
                <a:latin typeface="Chalkboard"/>
                <a:ea typeface="Lato"/>
                <a:cs typeface="Chalkboard"/>
                <a:sym typeface="Lato"/>
              </a:rPr>
              <a:t>icture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a</a:t>
            </a:r>
            <a:r>
              <a:rPr lang="hu-HU" sz="2200" dirty="0" smtClean="0">
                <a:latin typeface="Chalkboard"/>
                <a:ea typeface="Lato"/>
                <a:cs typeface="Chalkboard"/>
                <a:sym typeface="Lato"/>
              </a:rPr>
              <a:t>ctive, </a:t>
            </a:r>
            <a:r>
              <a:rPr lang="hu-HU" sz="22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hu-HU" sz="2200" dirty="0" smtClean="0">
                <a:latin typeface="Chalkboard"/>
                <a:ea typeface="Lato"/>
                <a:cs typeface="Chalkboard"/>
                <a:sym typeface="Lato"/>
              </a:rPr>
              <a:t>otal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hu-HU" sz="2200" dirty="0" smtClean="0">
                <a:latin typeface="Chalkboard"/>
                <a:ea typeface="Lato"/>
                <a:cs typeface="Chalkboard"/>
                <a:sym typeface="Lato"/>
              </a:rPr>
              <a:t>able, </a:t>
            </a:r>
            <a:r>
              <a:rPr lang="hu-HU" sz="2200" b="1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hu-HU" sz="2200" dirty="0" smtClean="0">
                <a:latin typeface="Chalkboard"/>
                <a:ea typeface="Lato"/>
                <a:cs typeface="Chalkboard"/>
                <a:sym typeface="Lato"/>
              </a:rPr>
              <a:t>adder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hu-HU" sz="2200" dirty="0" smtClean="0">
                <a:latin typeface="Chalkboard"/>
                <a:ea typeface="Lato"/>
                <a:cs typeface="Chalkboard"/>
                <a:sym typeface="Lato"/>
              </a:rPr>
              <a:t>inety, </a:t>
            </a:r>
            <a:r>
              <a:rPr lang="hu-HU" sz="22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hu-HU" sz="2200" dirty="0" smtClean="0">
                <a:latin typeface="Chalkboard"/>
                <a:ea typeface="Lato"/>
                <a:cs typeface="Chalkboard"/>
                <a:sym typeface="Lato"/>
              </a:rPr>
              <a:t>ixty</a:t>
            </a:r>
            <a:endParaRPr lang="hu-HU" sz="22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64425" y="2333591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554396" y="2781382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574075" y="3333419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569338" y="3802197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8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31" grpId="0" animBg="1"/>
      <p:bldP spid="3" grpId="0"/>
      <p:bldP spid="33" grpId="0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18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2849885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811891"/>
            <a:ext cx="2849887" cy="1820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2870947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ca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han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d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fa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pe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n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ma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lo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zi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chi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</a:t>
            </a:r>
            <a:endParaRPr lang="hu-HU" sz="32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12316" y="2334449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987520" y="2915166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987522" y="3462156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992259" y="4013333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sl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ck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Fr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fl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1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79247" y="2117299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David’s dirty </a:t>
            </a:r>
            <a:r>
              <a:rPr lang="en-US" sz="2800" b="1" dirty="0">
                <a:latin typeface="Chalkboard"/>
                <a:cs typeface="Chalkboard"/>
              </a:rPr>
              <a:t>dog digs dirt daily</a:t>
            </a:r>
            <a:r>
              <a:rPr lang="en-US" sz="2800" dirty="0"/>
              <a:t>. </a:t>
            </a: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18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00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Bb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Ff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Dd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Gg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Aa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were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which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93169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9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nine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pink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square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a leader!”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Thursday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February 6,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224038" y="366314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479540" y="333144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782793" y="3663922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891845" y="3297919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806632" y="297294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234445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315871" y="29685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64859" y="334506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rocess 3"/>
          <p:cNvSpPr/>
          <p:nvPr/>
        </p:nvSpPr>
        <p:spPr>
          <a:xfrm>
            <a:off x="5214470" y="2166470"/>
            <a:ext cx="956236" cy="956236"/>
          </a:xfrm>
          <a:prstGeom prst="flowChartProcess">
            <a:avLst/>
          </a:prstGeom>
          <a:solidFill>
            <a:srgbClr val="FF6FCF"/>
          </a:solidFill>
          <a:ln>
            <a:solidFill>
              <a:srgbClr val="FF6FC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913262" y="393507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90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310332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4" y="2048104"/>
            <a:ext cx="2882205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Near, year,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Drum, plum,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Chime, time,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Nest, west,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Wheat, sheet, _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107717"/>
            <a:ext cx="2558946" cy="68298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30701" y="2074239"/>
            <a:ext cx="2731499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Step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sister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Step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mother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Step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brother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Mail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box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mail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man</a:t>
            </a:r>
            <a:endParaRPr lang="en-US" sz="26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72898" y="1137257"/>
            <a:ext cx="2606521" cy="65186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807134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805329" y="251254"/>
            <a:ext cx="1046400" cy="549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18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114462" y="148334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122487"/>
            <a:ext cx="2881794" cy="692305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800" b="1" dirty="0">
                <a:latin typeface="Chalkboard"/>
                <a:ea typeface="Neucha"/>
                <a:cs typeface="Chalkboard"/>
                <a:sym typeface="Neucha"/>
              </a:rPr>
              <a:t>Syllables: Deleting</a:t>
            </a:r>
          </a:p>
          <a:p>
            <a:pPr lvl="0" algn="ctr"/>
            <a:r>
              <a:rPr lang="en-US" sz="1800" b="1" dirty="0">
                <a:latin typeface="Chalkboard"/>
                <a:ea typeface="Neucha"/>
                <a:cs typeface="Chalkboard"/>
                <a:sym typeface="Neucha"/>
              </a:rPr>
              <a:t>Words</a:t>
            </a:r>
          </a:p>
        </p:txBody>
      </p:sp>
      <p:sp>
        <p:nvSpPr>
          <p:cNvPr id="31" name="Google Shape;401;p30"/>
          <p:cNvSpPr txBox="1"/>
          <p:nvPr/>
        </p:nvSpPr>
        <p:spPr>
          <a:xfrm>
            <a:off x="6007053" y="2074239"/>
            <a:ext cx="2941294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arden, </a:t>
            </a: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asket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oney, </a:t>
            </a: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eavy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alad, </a:t>
            </a: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eck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arpet, </a:t>
            </a: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offee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49660" y="2259742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539630" y="2722302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544369" y="3169236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539631" y="3577566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9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31" grpId="0" animBg="1"/>
      <p:bldP spid="3" grpId="0"/>
      <p:bldP spid="33" grpId="0"/>
      <p:bldP spid="34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18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00912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605415" y="1797122"/>
            <a:ext cx="3100914" cy="137691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3085241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cou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gh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tou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gh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soa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nor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th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ow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shall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ow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di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endParaRPr lang="hu-HU" sz="26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09041" y="2333592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313951" y="2869656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373719" y="3342283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363514" y="3849152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v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331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79422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Helen’s </a:t>
            </a:r>
            <a:r>
              <a:rPr lang="en-US" sz="2800" b="1" dirty="0">
                <a:latin typeface="Chalkboard"/>
                <a:cs typeface="Chalkboard"/>
              </a:rPr>
              <a:t>hoppy hare </a:t>
            </a:r>
            <a:r>
              <a:rPr lang="en-US" sz="2800" dirty="0">
                <a:latin typeface="Chalkboard"/>
                <a:cs typeface="Chalkboard"/>
              </a:rPr>
              <a:t>headed home for the </a:t>
            </a:r>
            <a:r>
              <a:rPr lang="en-US" sz="2800" b="1" dirty="0">
                <a:latin typeface="Chalkboard"/>
                <a:cs typeface="Chalkboard"/>
              </a:rPr>
              <a:t>hills.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18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45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Bb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Ff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Dd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Gg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Aa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were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which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93169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9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nine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pink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square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a leader!”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Friday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February 7,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224038" y="366314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479540" y="333144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782793" y="3663922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891845" y="3297919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806632" y="297294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234445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315871" y="29685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64859" y="334506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rocess 3"/>
          <p:cNvSpPr/>
          <p:nvPr/>
        </p:nvSpPr>
        <p:spPr>
          <a:xfrm>
            <a:off x="5214470" y="2166470"/>
            <a:ext cx="956236" cy="956236"/>
          </a:xfrm>
          <a:prstGeom prst="flowChartProcess">
            <a:avLst/>
          </a:prstGeom>
          <a:solidFill>
            <a:srgbClr val="FF6FCF"/>
          </a:solidFill>
          <a:ln>
            <a:solidFill>
              <a:srgbClr val="FF6FC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913262" y="393507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6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310332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4" y="2048104"/>
            <a:ext cx="2852323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block, clock,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you, chew,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froze, grows,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hear, part,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bank, tank, _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212352" y="2044356"/>
            <a:ext cx="2664789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Back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pack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Back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bone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Back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yard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Day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time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day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light</a:t>
            </a:r>
            <a:endParaRPr lang="en-US" sz="26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72898" y="1306763"/>
            <a:ext cx="2730278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18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13955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Adding Words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1" name="Google Shape;401;p30"/>
          <p:cNvSpPr txBox="1"/>
          <p:nvPr/>
        </p:nvSpPr>
        <p:spPr>
          <a:xfrm>
            <a:off x="6095651" y="2074239"/>
            <a:ext cx="291387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000" dirty="0" smtClean="0">
                <a:latin typeface="Chalkboard"/>
                <a:ea typeface="Lato"/>
                <a:cs typeface="Chalkboard"/>
                <a:sym typeface="Lato"/>
              </a:rPr>
              <a:t>ecret, </a:t>
            </a: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000" dirty="0" smtClean="0">
                <a:latin typeface="Chalkboard"/>
                <a:ea typeface="Lato"/>
                <a:cs typeface="Chalkboard"/>
                <a:sym typeface="Lato"/>
              </a:rPr>
              <a:t>entence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000" dirty="0" smtClean="0">
                <a:latin typeface="Chalkboard"/>
                <a:ea typeface="Lato"/>
                <a:cs typeface="Chalkboard"/>
                <a:sym typeface="Lato"/>
              </a:rPr>
              <a:t>op, </a:t>
            </a: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000" dirty="0" smtClean="0">
                <a:latin typeface="Chalkboard"/>
                <a:ea typeface="Lato"/>
                <a:cs typeface="Chalkboard"/>
                <a:sym typeface="Lato"/>
              </a:rPr>
              <a:t>usk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000" dirty="0" smtClean="0">
                <a:latin typeface="Chalkboard"/>
                <a:ea typeface="Lato"/>
                <a:cs typeface="Chalkboard"/>
                <a:sym typeface="Lato"/>
              </a:rPr>
              <a:t>ereal, </a:t>
            </a: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000" dirty="0" smtClean="0">
                <a:latin typeface="Chalkboard"/>
                <a:ea typeface="Lato"/>
                <a:cs typeface="Chalkboard"/>
                <a:sym typeface="Lato"/>
              </a:rPr>
              <a:t>elery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hu-HU" sz="2000" dirty="0" smtClean="0">
                <a:latin typeface="Chalkboard"/>
                <a:ea typeface="Lato"/>
                <a:cs typeface="Chalkboard"/>
                <a:sym typeface="Lato"/>
              </a:rPr>
              <a:t>nail, </a:t>
            </a:r>
            <a:r>
              <a:rPr lang="hu-HU" sz="20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hu-HU" sz="2000" dirty="0" smtClean="0">
                <a:latin typeface="Chalkboard"/>
                <a:ea typeface="Lato"/>
                <a:cs typeface="Chalkboard"/>
                <a:sym typeface="Lato"/>
              </a:rPr>
              <a:t>unk</a:t>
            </a:r>
            <a:endParaRPr lang="hu-HU" sz="20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18653" y="2292024"/>
            <a:ext cx="625347" cy="476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542451" y="2711555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561012" y="3157912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8556672" y="358138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4068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31" grpId="0" animBg="1"/>
      <p:bldP spid="3" grpId="0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Bb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Ff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Dd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Gg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Aa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were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which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93169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9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nine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pink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square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a leader!”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February 3,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224038" y="366314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479540" y="333144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782793" y="3663922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891845" y="3297919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806632" y="297294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234445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315871" y="29685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64859" y="334506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rocess 3"/>
          <p:cNvSpPr/>
          <p:nvPr/>
        </p:nvSpPr>
        <p:spPr>
          <a:xfrm>
            <a:off x="5214470" y="2166470"/>
            <a:ext cx="956236" cy="956236"/>
          </a:xfrm>
          <a:prstGeom prst="flowChartProcess">
            <a:avLst/>
          </a:prstGeom>
          <a:solidFill>
            <a:srgbClr val="FF6FCF"/>
          </a:solidFill>
          <a:ln>
            <a:solidFill>
              <a:srgbClr val="FF6FC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913262" y="393507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18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00912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605415" y="1797122"/>
            <a:ext cx="3100914" cy="137691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5" y="2060805"/>
            <a:ext cx="3248852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pu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sh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 di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sh</a:t>
            </a:r>
          </a:p>
          <a:p>
            <a:pPr marL="457200" lvl="0">
              <a:lnSpc>
                <a:spcPct val="130000"/>
              </a:lnSpc>
            </a:pP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ee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, tr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ee</a:t>
            </a:r>
          </a:p>
          <a:p>
            <a:pPr marL="457200" lvl="0">
              <a:lnSpc>
                <a:spcPct val="130000"/>
              </a:lnSpc>
            </a:pP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ca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, grow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</a:p>
          <a:p>
            <a:pPr marL="457200" lvl="0">
              <a:lnSpc>
                <a:spcPct val="130000"/>
              </a:lnSpc>
            </a:pP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jum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, hea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endParaRPr lang="hu-HU" sz="25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49230" y="2199103"/>
            <a:ext cx="444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106406" y="270217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123166" y="3265941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158881" y="375841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78719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f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gl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293" y="2702830"/>
            <a:ext cx="1509059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770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64481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The </a:t>
            </a:r>
            <a:r>
              <a:rPr lang="en-US" sz="2800" b="1" dirty="0">
                <a:latin typeface="Chalkboard"/>
                <a:cs typeface="Chalkboard"/>
              </a:rPr>
              <a:t>juggling jester jumped </a:t>
            </a:r>
            <a:r>
              <a:rPr lang="en-US" sz="2800" dirty="0">
                <a:latin typeface="Chalkboard"/>
                <a:cs typeface="Chalkboard"/>
              </a:rPr>
              <a:t>for joy. </a:t>
            </a: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18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784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07882"/>
            <a:ext cx="2623618" cy="204618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4" y="2092413"/>
            <a:ext cx="2853765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ride, wide,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gem, stem,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reach, teach,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park, mark,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bring, thing, _</a:t>
            </a:r>
            <a:endParaRPr lang="en-US" sz="24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122487"/>
            <a:ext cx="2860799" cy="66821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bath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water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bath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robe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eye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lash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eye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sight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eye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ball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66118" y="2044700"/>
            <a:ext cx="2928470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people, pencil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hungry, center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attic, action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later, jelly</a:t>
            </a:r>
            <a:endParaRPr lang="hu-HU" sz="24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122487"/>
            <a:ext cx="2451100" cy="66663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Make a Rhyme</a:t>
            </a:r>
            <a:r>
              <a:rPr lang="en-US" sz="2400" b="1" dirty="0" smtClean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68456" y="237592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18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158761" y="177872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107717"/>
            <a:ext cx="2881794" cy="707075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Deleting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Words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81115" y="2273827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8570910" y="2765756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575648" y="3273313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570911" y="3755831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4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3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18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14587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811890"/>
            <a:ext cx="3129355" cy="19022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3099440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be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fa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she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bo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x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hu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bi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je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ho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296898" y="2318306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301284" y="2825519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331169" y="3357567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306024" y="3804157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cl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th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ck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231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64481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Good </a:t>
            </a:r>
            <a:r>
              <a:rPr lang="en-US" sz="2800" b="1" dirty="0">
                <a:latin typeface="Chalkboard"/>
                <a:cs typeface="Chalkboard"/>
              </a:rPr>
              <a:t>grass grows green</a:t>
            </a:r>
            <a:r>
              <a:rPr lang="en-US" sz="2800" dirty="0">
                <a:latin typeface="Chalkboard"/>
                <a:cs typeface="Chalkboard"/>
              </a:rPr>
              <a:t>. 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18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95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Bb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Ff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Dd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Gg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Aa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were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which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93169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9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nine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pink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square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a leader!”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Tuesday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February 4,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224038" y="366314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479540" y="333144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782793" y="3663922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891845" y="3297919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806632" y="297294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234445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315871" y="29685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64859" y="334506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rocess 3"/>
          <p:cNvSpPr/>
          <p:nvPr/>
        </p:nvSpPr>
        <p:spPr>
          <a:xfrm>
            <a:off x="5214470" y="2166470"/>
            <a:ext cx="956236" cy="956236"/>
          </a:xfrm>
          <a:prstGeom prst="flowChartProcess">
            <a:avLst/>
          </a:prstGeom>
          <a:solidFill>
            <a:srgbClr val="FF6FCF"/>
          </a:solidFill>
          <a:ln>
            <a:solidFill>
              <a:srgbClr val="FF6FC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913262" y="393507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16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5" y="2062874"/>
            <a:ext cx="2702500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fruit, suit,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read, need,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nine, sing,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space, lace,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jog, dog,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092949"/>
            <a:ext cx="2467745" cy="69775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4999" y="2044700"/>
            <a:ext cx="2701967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Break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out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Blow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out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Cook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out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Head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stand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head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stand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66118" y="2044700"/>
            <a:ext cx="292652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ocus, 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inal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i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llness, 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a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bsent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lf, 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lse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illow, 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ozy</a:t>
            </a: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122487"/>
            <a:ext cx="2451100" cy="666633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836667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865092" y="222822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18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040631" y="222181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122487"/>
            <a:ext cx="2881794" cy="692305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800" b="1" dirty="0">
                <a:latin typeface="Chalkboard"/>
                <a:ea typeface="Neucha"/>
                <a:cs typeface="Chalkboard"/>
                <a:sym typeface="Neucha"/>
              </a:rPr>
              <a:t>Syllables: Deleting</a:t>
            </a:r>
          </a:p>
          <a:p>
            <a:pPr lvl="0" algn="ctr"/>
            <a:r>
              <a:rPr lang="en-US" sz="1800" b="1" dirty="0">
                <a:latin typeface="Chalkboard"/>
                <a:ea typeface="Neucha"/>
                <a:cs typeface="Chalkboard"/>
                <a:sym typeface="Neucha"/>
              </a:rPr>
              <a:t>Words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68838" y="2258714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8665882" y="2823884"/>
            <a:ext cx="239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678488" y="3303023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634906" y="3755830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471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3" grpId="0"/>
      <p:bldP spid="32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18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283882" y="1189424"/>
            <a:ext cx="3406589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283882" y="1811890"/>
            <a:ext cx="3451412" cy="190228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292207" y="2075747"/>
            <a:ext cx="3398264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40000"/>
              </a:lnSpc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garde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, swolle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</a:p>
          <a:p>
            <a:pPr marL="457200" lvl="0">
              <a:lnSpc>
                <a:spcPct val="140000"/>
              </a:lnSpc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exi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, visi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40000"/>
              </a:lnSpc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ri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e, pizza</a:t>
            </a:r>
          </a:p>
          <a:p>
            <a:pPr marL="457200" lvl="0">
              <a:lnSpc>
                <a:spcPct val="140000"/>
              </a:lnSpc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it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ch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, ri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ch</a:t>
            </a:r>
            <a:endParaRPr lang="hu-HU" sz="24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58754" y="2288767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148549" y="2765411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178258" y="3327684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183347" y="3819613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ll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28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79248" y="2161607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Silly </a:t>
            </a:r>
            <a:r>
              <a:rPr lang="en-US" sz="2800" dirty="0">
                <a:latin typeface="Chalkboard"/>
                <a:cs typeface="Chalkboard"/>
              </a:rPr>
              <a:t>Sam says </a:t>
            </a:r>
            <a:r>
              <a:rPr lang="en-US" sz="2800" b="1" dirty="0">
                <a:latin typeface="Chalkboard"/>
                <a:cs typeface="Chalkboard"/>
              </a:rPr>
              <a:t>soccer </a:t>
            </a:r>
            <a:r>
              <a:rPr lang="en-US" sz="2800" dirty="0">
                <a:latin typeface="Chalkboard"/>
                <a:cs typeface="Chalkboard"/>
              </a:rPr>
              <a:t>is </a:t>
            </a:r>
            <a:r>
              <a:rPr lang="en-US" sz="2800" b="1" dirty="0">
                <a:latin typeface="Chalkboard"/>
                <a:cs typeface="Chalkboard"/>
              </a:rPr>
              <a:t>sweet</a:t>
            </a:r>
            <a:r>
              <a:rPr lang="en-US" sz="2800" dirty="0"/>
              <a:t>. </a:t>
            </a:r>
          </a:p>
          <a:p>
            <a:r>
              <a:rPr lang="en-US" sz="2800" b="1" dirty="0" smtClean="0">
                <a:latin typeface="Chalkboard"/>
                <a:cs typeface="Chalkboard"/>
              </a:rPr>
              <a:t>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18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24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10984</TotalTime>
  <Words>975</Words>
  <Application>Microsoft Macintosh PowerPoint</Application>
  <PresentationFormat>On-screen Show (16:9)</PresentationFormat>
  <Paragraphs>441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SCS Prek</cp:lastModifiedBy>
  <cp:revision>675</cp:revision>
  <dcterms:modified xsi:type="dcterms:W3CDTF">2024-08-01T20:50:05Z</dcterms:modified>
</cp:coreProperties>
</file>