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February 3-7, 2025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square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leader!”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ocess 3"/>
          <p:cNvSpPr/>
          <p:nvPr/>
        </p:nvSpPr>
        <p:spPr>
          <a:xfrm>
            <a:off x="5214470" y="2166470"/>
            <a:ext cx="956236" cy="956236"/>
          </a:xfrm>
          <a:prstGeom prst="flowChartProcess">
            <a:avLst/>
          </a:prstGeom>
          <a:solidFill>
            <a:srgbClr val="FF6FCF"/>
          </a:solidFill>
          <a:ln>
            <a:solidFill>
              <a:srgbClr val="FF6FC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9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Skin, chin,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Plug, rug,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Deck, neck,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Flop, shop,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Cut, shut,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40644"/>
            <a:ext cx="2831127" cy="59436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Hard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wood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Red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wood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Fire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wood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trike="sngStrike" dirty="0" err="1" smtClean="0">
                <a:latin typeface="Chalkboard"/>
                <a:ea typeface="Lato"/>
                <a:cs typeface="Chalkboard"/>
                <a:sym typeface="Lato"/>
              </a:rPr>
              <a:t>Play</a:t>
            </a: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day</a:t>
            </a:r>
            <a:endParaRPr lang="en-US" sz="26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every</a:t>
            </a:r>
            <a:r>
              <a:rPr lang="en-US" sz="2600" u="sng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ay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96335"/>
            <a:ext cx="2606521" cy="59278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196335"/>
            <a:ext cx="2761289" cy="618457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ocket, </a:t>
            </a:r>
            <a:r>
              <a:rPr lang="hu-HU" sz="22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icture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ctive, </a:t>
            </a:r>
            <a:r>
              <a:rPr lang="hu-HU" sz="22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otal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able, </a:t>
            </a:r>
            <a:r>
              <a:rPr lang="hu-HU" sz="22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adder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inety, </a:t>
            </a:r>
            <a:r>
              <a:rPr lang="hu-HU" sz="22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2200" dirty="0" smtClean="0">
                <a:latin typeface="Chalkboard"/>
                <a:ea typeface="Lato"/>
                <a:cs typeface="Chalkboard"/>
                <a:sym typeface="Lato"/>
              </a:rPr>
              <a:t>ixty</a:t>
            </a:r>
            <a:endParaRPr lang="hu-HU" sz="2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64425" y="2333591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554396" y="278138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574075" y="3333419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569338" y="3802197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han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pe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ma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lo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zi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chi</a:t>
            </a:r>
            <a:r>
              <a:rPr lang="en-US" sz="2800" b="1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12316" y="2334449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987520" y="291516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987522" y="346215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992259" y="4013333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David’s dirty </a:t>
            </a:r>
            <a:r>
              <a:rPr lang="en-US" sz="2800" b="1" dirty="0">
                <a:latin typeface="Chalkboard"/>
                <a:cs typeface="Chalkboard"/>
              </a:rPr>
              <a:t>dog digs dirt daily</a:t>
            </a:r>
            <a:r>
              <a:rPr lang="en-US" sz="2800" dirty="0"/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square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leader!”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ocess 3"/>
          <p:cNvSpPr/>
          <p:nvPr/>
        </p:nvSpPr>
        <p:spPr>
          <a:xfrm>
            <a:off x="5214470" y="2166470"/>
            <a:ext cx="956236" cy="956236"/>
          </a:xfrm>
          <a:prstGeom prst="flowChartProcess">
            <a:avLst/>
          </a:prstGeom>
          <a:solidFill>
            <a:srgbClr val="FF6FCF"/>
          </a:solidFill>
          <a:ln>
            <a:solidFill>
              <a:srgbClr val="FF6FC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90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8220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Near, year,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Drum, plum,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Chime, time,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Nest, west,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Wheat, sheet,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107717"/>
            <a:ext cx="2558946" cy="68298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Step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sister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Step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mother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Step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brother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Mail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box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mail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man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137257"/>
            <a:ext cx="2606521" cy="6518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54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arden,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asket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oney,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eavy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alad,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eck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arpet, </a:t>
            </a:r>
            <a:r>
              <a:rPr lang="en-US" sz="22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offee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49660" y="225974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539630" y="272230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544369" y="316923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539631" y="357756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cou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tou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gh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soa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nor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th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shall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di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26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09041" y="233359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13951" y="286965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373719" y="3342283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363514" y="3849152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v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Helen’s </a:t>
            </a:r>
            <a:r>
              <a:rPr lang="en-US" sz="2800" b="1" dirty="0">
                <a:latin typeface="Chalkboard"/>
                <a:cs typeface="Chalkboard"/>
              </a:rPr>
              <a:t>hoppy hare </a:t>
            </a:r>
            <a:r>
              <a:rPr lang="en-US" sz="2800" dirty="0">
                <a:latin typeface="Chalkboard"/>
                <a:cs typeface="Chalkboard"/>
              </a:rPr>
              <a:t>headed home for the </a:t>
            </a:r>
            <a:r>
              <a:rPr lang="en-US" sz="2800" b="1" dirty="0">
                <a:latin typeface="Chalkboard"/>
                <a:cs typeface="Chalkboard"/>
              </a:rPr>
              <a:t>hills.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square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leader!”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ocess 3"/>
          <p:cNvSpPr/>
          <p:nvPr/>
        </p:nvSpPr>
        <p:spPr>
          <a:xfrm>
            <a:off x="5214470" y="2166470"/>
            <a:ext cx="956236" cy="956236"/>
          </a:xfrm>
          <a:prstGeom prst="flowChartProcess">
            <a:avLst/>
          </a:prstGeom>
          <a:solidFill>
            <a:srgbClr val="FF6FCF"/>
          </a:solidFill>
          <a:ln>
            <a:solidFill>
              <a:srgbClr val="FF6FC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310332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block, clock,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you, chew,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froze, grows,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hear, part,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bank, tank,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Back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pack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Back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bone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Back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yard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time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day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light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72898" y="1306763"/>
            <a:ext cx="2730278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3955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ecret, </a:t>
            </a: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entence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op, </a:t>
            </a: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usk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ereal, </a:t>
            </a: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000" dirty="0" smtClean="0">
                <a:latin typeface="Chalkboard"/>
                <a:ea typeface="Lato"/>
                <a:cs typeface="Chalkboard"/>
                <a:sym typeface="Lato"/>
              </a:rPr>
              <a:t>elery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2000" dirty="0" smtClean="0">
                <a:latin typeface="Chalkboard"/>
                <a:ea typeface="Lato"/>
                <a:cs typeface="Chalkboard"/>
                <a:sym typeface="Lato"/>
              </a:rPr>
              <a:t>nail, </a:t>
            </a:r>
            <a:r>
              <a:rPr lang="hu-HU" sz="20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hu-HU" sz="2000" dirty="0" smtClean="0">
                <a:latin typeface="Chalkboard"/>
                <a:ea typeface="Lato"/>
                <a:cs typeface="Chalkboard"/>
                <a:sym typeface="Lato"/>
              </a:rPr>
              <a:t>unk</a:t>
            </a:r>
            <a:endParaRPr lang="hu-HU" sz="20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18653" y="2292024"/>
            <a:ext cx="625347" cy="476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42451" y="271155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61012" y="315791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556672" y="358138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  <p:bldP spid="3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square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leader!”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ocess 3"/>
          <p:cNvSpPr/>
          <p:nvPr/>
        </p:nvSpPr>
        <p:spPr>
          <a:xfrm>
            <a:off x="5214470" y="2166470"/>
            <a:ext cx="956236" cy="956236"/>
          </a:xfrm>
          <a:prstGeom prst="flowChartProcess">
            <a:avLst/>
          </a:prstGeom>
          <a:solidFill>
            <a:srgbClr val="FF6FCF"/>
          </a:solidFill>
          <a:ln>
            <a:solidFill>
              <a:srgbClr val="FF6FC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97122"/>
            <a:ext cx="3100914" cy="137691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5" y="2060805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pu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 di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sh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tr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ee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grow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jum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, hea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5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9230" y="2199103"/>
            <a:ext cx="444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106406" y="270217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23166" y="326594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158881" y="375841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</a:t>
            </a:r>
            <a:r>
              <a:rPr lang="en-US" sz="2800" b="1" dirty="0">
                <a:latin typeface="Chalkboard"/>
                <a:cs typeface="Chalkboard"/>
              </a:rPr>
              <a:t>juggling jester jumped </a:t>
            </a:r>
            <a:r>
              <a:rPr lang="en-US" sz="2800" dirty="0">
                <a:latin typeface="Chalkboard"/>
                <a:cs typeface="Chalkboard"/>
              </a:rPr>
              <a:t>for joy.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07882"/>
            <a:ext cx="2623618" cy="2046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ride, wide,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gem, stem,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reach, teach,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park, mark,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bring, thing,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122487"/>
            <a:ext cx="2860799" cy="6682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bath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water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bath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robe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eye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lash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eye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sight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eye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ball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people, pencil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hungry, center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attic, action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later, jelly</a:t>
            </a:r>
            <a:endParaRPr lang="hu-HU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07717"/>
            <a:ext cx="2881794" cy="70707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81115" y="2273827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570910" y="276575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575648" y="327331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570911" y="3755831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3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14587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0"/>
            <a:ext cx="3129355" cy="1902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9944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fa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she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bo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je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, ho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96898" y="2318306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01284" y="2825519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331169" y="3357567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306024" y="3804157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th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Good </a:t>
            </a:r>
            <a:r>
              <a:rPr lang="en-US" sz="2800" b="1" dirty="0">
                <a:latin typeface="Chalkboard"/>
                <a:cs typeface="Chalkboard"/>
              </a:rPr>
              <a:t>grass grows green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were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93169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nine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pink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square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a leader!”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February 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7224038" y="36631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479540" y="333144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782793" y="3663922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891845" y="3297919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06632" y="2972948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4445" y="2930225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315871" y="2968543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064859" y="334506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rocess 3"/>
          <p:cNvSpPr/>
          <p:nvPr/>
        </p:nvSpPr>
        <p:spPr>
          <a:xfrm>
            <a:off x="5214470" y="2166470"/>
            <a:ext cx="956236" cy="956236"/>
          </a:xfrm>
          <a:prstGeom prst="flowChartProcess">
            <a:avLst/>
          </a:prstGeom>
          <a:solidFill>
            <a:srgbClr val="FF6FCF"/>
          </a:solidFill>
          <a:ln>
            <a:solidFill>
              <a:srgbClr val="FF6FC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913262" y="3935070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1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fruit, suit,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read, need,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nine, sing,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space, lace,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jog, dog,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092949"/>
            <a:ext cx="2467745" cy="69775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0196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Break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Blow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Cook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out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Head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stand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head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stand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652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ocus,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inal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llness,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bsent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lf,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lse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illow, </a:t>
            </a:r>
            <a:r>
              <a:rPr lang="en-US" sz="25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500" dirty="0" smtClean="0">
                <a:latin typeface="Chalkboard"/>
                <a:ea typeface="Lato"/>
                <a:cs typeface="Chalkboard"/>
                <a:sym typeface="Lato"/>
              </a:rPr>
              <a:t>ozy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122487"/>
            <a:ext cx="2451100" cy="666633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122487"/>
            <a:ext cx="2881794" cy="692305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Syllables: Deleting</a:t>
            </a:r>
          </a:p>
          <a:p>
            <a:pPr lvl="0" algn="ctr"/>
            <a:r>
              <a:rPr lang="en-US" sz="1800" b="1" dirty="0">
                <a:latin typeface="Chalkboard"/>
                <a:ea typeface="Neucha"/>
                <a:cs typeface="Chalkboard"/>
                <a:sym typeface="Neucha"/>
              </a:rPr>
              <a:t>Words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68838" y="2258714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665882" y="2823884"/>
            <a:ext cx="2390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678488" y="330302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634906" y="3755830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3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811890"/>
            <a:ext cx="3451412" cy="190228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40000"/>
              </a:lnSpc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garde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, swolle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40000"/>
              </a:lnSpc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exi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, visi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40000"/>
              </a:lnSpc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ri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e, pizza</a:t>
            </a:r>
          </a:p>
          <a:p>
            <a:pPr marL="457200" lvl="0">
              <a:lnSpc>
                <a:spcPct val="140000"/>
              </a:lnSpc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, ri</a:t>
            </a: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ch</a:t>
            </a:r>
            <a:endParaRPr lang="hu-HU" sz="24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58754" y="2288767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148549" y="2765411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78258" y="3327684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183347" y="3819613"/>
            <a:ext cx="344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38" grpId="0"/>
      <p:bldP spid="39" grpId="0"/>
      <p:bldP spid="40" grpId="0"/>
      <p:bldP spid="41" grpId="0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8" y="2161607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Silly </a:t>
            </a:r>
            <a:r>
              <a:rPr lang="en-US" sz="2800" dirty="0">
                <a:latin typeface="Chalkboard"/>
                <a:cs typeface="Chalkboard"/>
              </a:rPr>
              <a:t>Sam says </a:t>
            </a:r>
            <a:r>
              <a:rPr lang="en-US" sz="2800" b="1" dirty="0">
                <a:latin typeface="Chalkboard"/>
                <a:cs typeface="Chalkboard"/>
              </a:rPr>
              <a:t>soccer </a:t>
            </a:r>
            <a:r>
              <a:rPr lang="en-US" sz="2800" dirty="0">
                <a:latin typeface="Chalkboard"/>
                <a:cs typeface="Chalkboard"/>
              </a:rPr>
              <a:t>is </a:t>
            </a:r>
            <a:r>
              <a:rPr lang="en-US" sz="2800" b="1" dirty="0">
                <a:latin typeface="Chalkboard"/>
                <a:cs typeface="Chalkboard"/>
              </a:rPr>
              <a:t>sweet</a:t>
            </a:r>
            <a:r>
              <a:rPr lang="en-US" sz="2800" dirty="0"/>
              <a:t>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18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10984</TotalTime>
  <Words>975</Words>
  <Application>Microsoft Macintosh PowerPoint</Application>
  <PresentationFormat>On-screen Show (16:9)</PresentationFormat>
  <Paragraphs>441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675</cp:revision>
  <dcterms:modified xsi:type="dcterms:W3CDTF">2024-08-01T20:50:05Z</dcterms:modified>
</cp:coreProperties>
</file>