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2" r:id="rId8"/>
    <p:sldId id="272" r:id="rId9"/>
    <p:sldId id="263" r:id="rId10"/>
    <p:sldId id="264" r:id="rId11"/>
    <p:sldId id="273" r:id="rId12"/>
    <p:sldId id="265" r:id="rId13"/>
    <p:sldId id="266" r:id="rId14"/>
    <p:sldId id="274" r:id="rId15"/>
    <p:sldId id="268" r:id="rId16"/>
    <p:sldId id="269" r:id="rId17"/>
    <p:sldId id="270"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800B373-9146-4262-A415-B036776C754D}">
          <p14:sldIdLst>
            <p14:sldId id="256"/>
            <p14:sldId id="257"/>
            <p14:sldId id="258"/>
            <p14:sldId id="259"/>
            <p14:sldId id="261"/>
            <p14:sldId id="260"/>
            <p14:sldId id="262"/>
            <p14:sldId id="272"/>
            <p14:sldId id="263"/>
            <p14:sldId id="264"/>
            <p14:sldId id="273"/>
            <p14:sldId id="265"/>
          </p14:sldIdLst>
        </p14:section>
        <p14:section name="Untitled Section" id="{62600B7B-7A2C-4BF9-9662-8570AFD9B3FC}">
          <p14:sldIdLst>
            <p14:sldId id="266"/>
            <p14:sldId id="274"/>
            <p14:sldId id="268"/>
            <p14:sldId id="269"/>
            <p14:sldId id="270"/>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AD055E-FEA9-4900-926A-F80D65740814}" v="4" dt="2024-09-11T21:36:26.3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2" Type="http://schemas.openxmlformats.org/officeDocument/2006/relationships/hyperlink" Target="https://www.kidcentraltn.com/program/exchange-club-family-center-nurturing-parenting-programs.html" TargetMode="External"/><Relationship Id="rId1" Type="http://schemas.openxmlformats.org/officeDocument/2006/relationships/hyperlink" Target="https://www.porterleath.org/searchresults.aspx?s=parent%20training" TargetMode="External"/></Relationships>
</file>

<file path=ppt/diagrams/_rels/data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2" Type="http://schemas.openxmlformats.org/officeDocument/2006/relationships/hyperlink" Target="https://www.kidcentraltn.com/program/exchange-club-family-center-nurturing-parenting-programs.html" TargetMode="External"/><Relationship Id="rId1" Type="http://schemas.openxmlformats.org/officeDocument/2006/relationships/hyperlink" Target="https://www.porterleath.org/searchresults.aspx?s=parent%20training" TargetMode="External"/></Relationships>
</file>

<file path=ppt/diagrams/_rels/drawing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F6D938-9164-476C-B8C7-0C4B6A5B99E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7B1E13E-F711-4AF5-9D10-231FA280971A}">
      <dgm:prSet/>
      <dgm:spPr/>
      <dgm:t>
        <a:bodyPr/>
        <a:lstStyle/>
        <a:p>
          <a:r>
            <a:rPr lang="en-US" baseline="0"/>
            <a:t>If you need to speak to your child’s teacher regarding their progress or any other issues, please schedule an appointment with the secretary in the office.</a:t>
          </a:r>
          <a:endParaRPr lang="en-US"/>
        </a:p>
      </dgm:t>
    </dgm:pt>
    <dgm:pt modelId="{6D8D8F41-CE74-4A02-9D6F-09C16559AA79}" type="parTrans" cxnId="{45EC5EE1-FCFB-4433-BE92-2DB44422E265}">
      <dgm:prSet/>
      <dgm:spPr/>
      <dgm:t>
        <a:bodyPr/>
        <a:lstStyle/>
        <a:p>
          <a:endParaRPr lang="en-US"/>
        </a:p>
      </dgm:t>
    </dgm:pt>
    <dgm:pt modelId="{FB805C36-9BC8-4F1E-869A-B6536FDDB5E6}" type="sibTrans" cxnId="{45EC5EE1-FCFB-4433-BE92-2DB44422E265}">
      <dgm:prSet/>
      <dgm:spPr/>
      <dgm:t>
        <a:bodyPr/>
        <a:lstStyle/>
        <a:p>
          <a:endParaRPr lang="en-US"/>
        </a:p>
      </dgm:t>
    </dgm:pt>
    <dgm:pt modelId="{9FA3F7D0-7558-4A31-88C7-92A25C154695}">
      <dgm:prSet/>
      <dgm:spPr/>
      <dgm:t>
        <a:bodyPr/>
        <a:lstStyle/>
        <a:p>
          <a:r>
            <a:rPr lang="en-US" baseline="0"/>
            <a:t>We have two scheduled school-wide parent teacher conferences.</a:t>
          </a:r>
          <a:endParaRPr lang="en-US"/>
        </a:p>
      </dgm:t>
    </dgm:pt>
    <dgm:pt modelId="{C1591373-EFB9-4619-B958-9889749AD5A2}" type="parTrans" cxnId="{DA930F26-79C6-48F8-8A68-AB08C96F4A00}">
      <dgm:prSet/>
      <dgm:spPr/>
      <dgm:t>
        <a:bodyPr/>
        <a:lstStyle/>
        <a:p>
          <a:endParaRPr lang="en-US"/>
        </a:p>
      </dgm:t>
    </dgm:pt>
    <dgm:pt modelId="{2D22E9AC-63A9-41DE-B983-7BDAD3BCFB4F}" type="sibTrans" cxnId="{DA930F26-79C6-48F8-8A68-AB08C96F4A00}">
      <dgm:prSet/>
      <dgm:spPr/>
      <dgm:t>
        <a:bodyPr/>
        <a:lstStyle/>
        <a:p>
          <a:endParaRPr lang="en-US"/>
        </a:p>
      </dgm:t>
    </dgm:pt>
    <dgm:pt modelId="{B376E60F-9E39-4581-B56F-73B0C0D6A114}">
      <dgm:prSet/>
      <dgm:spPr/>
      <dgm:t>
        <a:bodyPr/>
        <a:lstStyle/>
        <a:p>
          <a:r>
            <a:rPr lang="en-US" baseline="0"/>
            <a:t>September 5</a:t>
          </a:r>
          <a:r>
            <a:rPr lang="en-US" baseline="30000"/>
            <a:t>th</a:t>
          </a:r>
          <a:r>
            <a:rPr lang="en-US" baseline="0"/>
            <a:t> </a:t>
          </a:r>
          <a:endParaRPr lang="en-US"/>
        </a:p>
      </dgm:t>
    </dgm:pt>
    <dgm:pt modelId="{B9222AA0-3FFD-4FE3-B9AA-A40386BF9251}" type="parTrans" cxnId="{A02D3B7D-0276-4B01-8B19-AF2E92BAF062}">
      <dgm:prSet/>
      <dgm:spPr/>
      <dgm:t>
        <a:bodyPr/>
        <a:lstStyle/>
        <a:p>
          <a:endParaRPr lang="en-US"/>
        </a:p>
      </dgm:t>
    </dgm:pt>
    <dgm:pt modelId="{E2229704-F90E-4533-AA77-02F93F8E55CC}" type="sibTrans" cxnId="{A02D3B7D-0276-4B01-8B19-AF2E92BAF062}">
      <dgm:prSet/>
      <dgm:spPr/>
      <dgm:t>
        <a:bodyPr/>
        <a:lstStyle/>
        <a:p>
          <a:endParaRPr lang="en-US"/>
        </a:p>
      </dgm:t>
    </dgm:pt>
    <dgm:pt modelId="{7AB9FBF1-D8F8-412B-92FA-C63DED953728}">
      <dgm:prSet/>
      <dgm:spPr/>
      <dgm:t>
        <a:bodyPr/>
        <a:lstStyle/>
        <a:p>
          <a:r>
            <a:rPr lang="en-US" baseline="0"/>
            <a:t>February 13</a:t>
          </a:r>
          <a:r>
            <a:rPr lang="en-US" baseline="30000"/>
            <a:t>th</a:t>
          </a:r>
          <a:r>
            <a:rPr lang="en-US" baseline="0"/>
            <a:t> </a:t>
          </a:r>
          <a:endParaRPr lang="en-US"/>
        </a:p>
      </dgm:t>
    </dgm:pt>
    <dgm:pt modelId="{52FAAE3E-EFF0-4C20-AA9C-B4BD1C50B2F0}" type="parTrans" cxnId="{967F0EC4-079D-4F38-95D7-CDC893AF2557}">
      <dgm:prSet/>
      <dgm:spPr/>
      <dgm:t>
        <a:bodyPr/>
        <a:lstStyle/>
        <a:p>
          <a:endParaRPr lang="en-US"/>
        </a:p>
      </dgm:t>
    </dgm:pt>
    <dgm:pt modelId="{92B6C553-321A-4CAB-99EB-68F0CF7B748F}" type="sibTrans" cxnId="{967F0EC4-079D-4F38-95D7-CDC893AF2557}">
      <dgm:prSet/>
      <dgm:spPr/>
      <dgm:t>
        <a:bodyPr/>
        <a:lstStyle/>
        <a:p>
          <a:endParaRPr lang="en-US"/>
        </a:p>
      </dgm:t>
    </dgm:pt>
    <dgm:pt modelId="{9D2AFD9B-8E72-4678-B5A6-708BFF9C3908}" type="pres">
      <dgm:prSet presAssocID="{5AF6D938-9164-476C-B8C7-0C4B6A5B99E2}" presName="root" presStyleCnt="0">
        <dgm:presLayoutVars>
          <dgm:dir/>
          <dgm:resizeHandles val="exact"/>
        </dgm:presLayoutVars>
      </dgm:prSet>
      <dgm:spPr/>
    </dgm:pt>
    <dgm:pt modelId="{7770822C-84D4-4820-980E-1AD37C35A0DE}" type="pres">
      <dgm:prSet presAssocID="{E7B1E13E-F711-4AF5-9D10-231FA280971A}" presName="compNode" presStyleCnt="0"/>
      <dgm:spPr/>
    </dgm:pt>
    <dgm:pt modelId="{974A130A-723E-4B07-A54F-C226138E4F3F}" type="pres">
      <dgm:prSet presAssocID="{E7B1E13E-F711-4AF5-9D10-231FA280971A}" presName="bgRect" presStyleLbl="bgShp" presStyleIdx="0" presStyleCnt="2"/>
      <dgm:spPr/>
    </dgm:pt>
    <dgm:pt modelId="{53EF55EC-4C2E-4D97-B9A9-E8350B793509}" type="pres">
      <dgm:prSet presAssocID="{E7B1E13E-F711-4AF5-9D10-231FA280971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A13A99F0-A982-4883-9109-00563498DB4B}" type="pres">
      <dgm:prSet presAssocID="{E7B1E13E-F711-4AF5-9D10-231FA280971A}" presName="spaceRect" presStyleCnt="0"/>
      <dgm:spPr/>
    </dgm:pt>
    <dgm:pt modelId="{9D700844-AB53-48FE-BAD5-09C87ADE5D13}" type="pres">
      <dgm:prSet presAssocID="{E7B1E13E-F711-4AF5-9D10-231FA280971A}" presName="parTx" presStyleLbl="revTx" presStyleIdx="0" presStyleCnt="3">
        <dgm:presLayoutVars>
          <dgm:chMax val="0"/>
          <dgm:chPref val="0"/>
        </dgm:presLayoutVars>
      </dgm:prSet>
      <dgm:spPr/>
    </dgm:pt>
    <dgm:pt modelId="{E28FC146-9E92-4409-B5F3-41A8FE56BA97}" type="pres">
      <dgm:prSet presAssocID="{FB805C36-9BC8-4F1E-869A-B6536FDDB5E6}" presName="sibTrans" presStyleCnt="0"/>
      <dgm:spPr/>
    </dgm:pt>
    <dgm:pt modelId="{D1422F84-5848-4E76-BEA4-4613E44988A1}" type="pres">
      <dgm:prSet presAssocID="{9FA3F7D0-7558-4A31-88C7-92A25C154695}" presName="compNode" presStyleCnt="0"/>
      <dgm:spPr/>
    </dgm:pt>
    <dgm:pt modelId="{1B97EC09-5FA8-40CE-8854-977D0614CD59}" type="pres">
      <dgm:prSet presAssocID="{9FA3F7D0-7558-4A31-88C7-92A25C154695}" presName="bgRect" presStyleLbl="bgShp" presStyleIdx="1" presStyleCnt="2"/>
      <dgm:spPr/>
    </dgm:pt>
    <dgm:pt modelId="{6A4BA1F1-20B0-4CD5-AD02-7C624A9CFB32}" type="pres">
      <dgm:prSet presAssocID="{9FA3F7D0-7558-4A31-88C7-92A25C15469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F07DEBF7-55CB-42B2-A352-5AF2CD7FCC1A}" type="pres">
      <dgm:prSet presAssocID="{9FA3F7D0-7558-4A31-88C7-92A25C154695}" presName="spaceRect" presStyleCnt="0"/>
      <dgm:spPr/>
    </dgm:pt>
    <dgm:pt modelId="{424AF4FC-20E5-4D80-B056-0CA7B9A7A910}" type="pres">
      <dgm:prSet presAssocID="{9FA3F7D0-7558-4A31-88C7-92A25C154695}" presName="parTx" presStyleLbl="revTx" presStyleIdx="1" presStyleCnt="3">
        <dgm:presLayoutVars>
          <dgm:chMax val="0"/>
          <dgm:chPref val="0"/>
        </dgm:presLayoutVars>
      </dgm:prSet>
      <dgm:spPr/>
    </dgm:pt>
    <dgm:pt modelId="{4542C1AB-70D5-4ECE-BA7C-DC1BCD251AE1}" type="pres">
      <dgm:prSet presAssocID="{9FA3F7D0-7558-4A31-88C7-92A25C154695}" presName="desTx" presStyleLbl="revTx" presStyleIdx="2" presStyleCnt="3">
        <dgm:presLayoutVars/>
      </dgm:prSet>
      <dgm:spPr/>
    </dgm:pt>
  </dgm:ptLst>
  <dgm:cxnLst>
    <dgm:cxn modelId="{DA930F26-79C6-48F8-8A68-AB08C96F4A00}" srcId="{5AF6D938-9164-476C-B8C7-0C4B6A5B99E2}" destId="{9FA3F7D0-7558-4A31-88C7-92A25C154695}" srcOrd="1" destOrd="0" parTransId="{C1591373-EFB9-4619-B958-9889749AD5A2}" sibTransId="{2D22E9AC-63A9-41DE-B983-7BDAD3BCFB4F}"/>
    <dgm:cxn modelId="{9BD27B2A-2304-4FE9-AB32-2916B4ED9B28}" type="presOf" srcId="{5AF6D938-9164-476C-B8C7-0C4B6A5B99E2}" destId="{9D2AFD9B-8E72-4678-B5A6-708BFF9C3908}" srcOrd="0" destOrd="0" presId="urn:microsoft.com/office/officeart/2018/2/layout/IconVerticalSolidList"/>
    <dgm:cxn modelId="{A3A9FC3F-1198-4FA8-9A73-16007B66A58E}" type="presOf" srcId="{E7B1E13E-F711-4AF5-9D10-231FA280971A}" destId="{9D700844-AB53-48FE-BAD5-09C87ADE5D13}" srcOrd="0" destOrd="0" presId="urn:microsoft.com/office/officeart/2018/2/layout/IconVerticalSolidList"/>
    <dgm:cxn modelId="{A02D3B7D-0276-4B01-8B19-AF2E92BAF062}" srcId="{9FA3F7D0-7558-4A31-88C7-92A25C154695}" destId="{B376E60F-9E39-4581-B56F-73B0C0D6A114}" srcOrd="0" destOrd="0" parTransId="{B9222AA0-3FFD-4FE3-B9AA-A40386BF9251}" sibTransId="{E2229704-F90E-4533-AA77-02F93F8E55CC}"/>
    <dgm:cxn modelId="{EE04FB8A-9881-4F10-9BA1-26B68987F9D2}" type="presOf" srcId="{7AB9FBF1-D8F8-412B-92FA-C63DED953728}" destId="{4542C1AB-70D5-4ECE-BA7C-DC1BCD251AE1}" srcOrd="0" destOrd="1" presId="urn:microsoft.com/office/officeart/2018/2/layout/IconVerticalSolidList"/>
    <dgm:cxn modelId="{4C28A3AB-468A-456A-9AF7-ECE57FD89559}" type="presOf" srcId="{9FA3F7D0-7558-4A31-88C7-92A25C154695}" destId="{424AF4FC-20E5-4D80-B056-0CA7B9A7A910}" srcOrd="0" destOrd="0" presId="urn:microsoft.com/office/officeart/2018/2/layout/IconVerticalSolidList"/>
    <dgm:cxn modelId="{967F0EC4-079D-4F38-95D7-CDC893AF2557}" srcId="{9FA3F7D0-7558-4A31-88C7-92A25C154695}" destId="{7AB9FBF1-D8F8-412B-92FA-C63DED953728}" srcOrd="1" destOrd="0" parTransId="{52FAAE3E-EFF0-4C20-AA9C-B4BD1C50B2F0}" sibTransId="{92B6C553-321A-4CAB-99EB-68F0CF7B748F}"/>
    <dgm:cxn modelId="{45EC5EE1-FCFB-4433-BE92-2DB44422E265}" srcId="{5AF6D938-9164-476C-B8C7-0C4B6A5B99E2}" destId="{E7B1E13E-F711-4AF5-9D10-231FA280971A}" srcOrd="0" destOrd="0" parTransId="{6D8D8F41-CE74-4A02-9D6F-09C16559AA79}" sibTransId="{FB805C36-9BC8-4F1E-869A-B6536FDDB5E6}"/>
    <dgm:cxn modelId="{1F0BC0F3-BEFF-416B-8A22-D0E6C47F78BC}" type="presOf" srcId="{B376E60F-9E39-4581-B56F-73B0C0D6A114}" destId="{4542C1AB-70D5-4ECE-BA7C-DC1BCD251AE1}" srcOrd="0" destOrd="0" presId="urn:microsoft.com/office/officeart/2018/2/layout/IconVerticalSolidList"/>
    <dgm:cxn modelId="{28548DCC-5074-4070-BCBB-DA695ABB305B}" type="presParOf" srcId="{9D2AFD9B-8E72-4678-B5A6-708BFF9C3908}" destId="{7770822C-84D4-4820-980E-1AD37C35A0DE}" srcOrd="0" destOrd="0" presId="urn:microsoft.com/office/officeart/2018/2/layout/IconVerticalSolidList"/>
    <dgm:cxn modelId="{8978DB56-78A1-4097-8A27-EEBFE3BC110F}" type="presParOf" srcId="{7770822C-84D4-4820-980E-1AD37C35A0DE}" destId="{974A130A-723E-4B07-A54F-C226138E4F3F}" srcOrd="0" destOrd="0" presId="urn:microsoft.com/office/officeart/2018/2/layout/IconVerticalSolidList"/>
    <dgm:cxn modelId="{3934AB8D-7B1A-4B43-BEDE-1C367724001A}" type="presParOf" srcId="{7770822C-84D4-4820-980E-1AD37C35A0DE}" destId="{53EF55EC-4C2E-4D97-B9A9-E8350B793509}" srcOrd="1" destOrd="0" presId="urn:microsoft.com/office/officeart/2018/2/layout/IconVerticalSolidList"/>
    <dgm:cxn modelId="{6030FAF8-0B2B-4818-85F6-F4321F2C9E2D}" type="presParOf" srcId="{7770822C-84D4-4820-980E-1AD37C35A0DE}" destId="{A13A99F0-A982-4883-9109-00563498DB4B}" srcOrd="2" destOrd="0" presId="urn:microsoft.com/office/officeart/2018/2/layout/IconVerticalSolidList"/>
    <dgm:cxn modelId="{1A3B09FE-D1FA-40CC-A116-AE5398F24A7E}" type="presParOf" srcId="{7770822C-84D4-4820-980E-1AD37C35A0DE}" destId="{9D700844-AB53-48FE-BAD5-09C87ADE5D13}" srcOrd="3" destOrd="0" presId="urn:microsoft.com/office/officeart/2018/2/layout/IconVerticalSolidList"/>
    <dgm:cxn modelId="{0AA0F7CD-7AEC-4A70-B09E-E23AB78FD8C8}" type="presParOf" srcId="{9D2AFD9B-8E72-4678-B5A6-708BFF9C3908}" destId="{E28FC146-9E92-4409-B5F3-41A8FE56BA97}" srcOrd="1" destOrd="0" presId="urn:microsoft.com/office/officeart/2018/2/layout/IconVerticalSolidList"/>
    <dgm:cxn modelId="{94EBAAC9-B3BD-4C81-A824-347DD44BBCFE}" type="presParOf" srcId="{9D2AFD9B-8E72-4678-B5A6-708BFF9C3908}" destId="{D1422F84-5848-4E76-BEA4-4613E44988A1}" srcOrd="2" destOrd="0" presId="urn:microsoft.com/office/officeart/2018/2/layout/IconVerticalSolidList"/>
    <dgm:cxn modelId="{9F36D0DE-3908-4E04-A37F-DE0EF162879B}" type="presParOf" srcId="{D1422F84-5848-4E76-BEA4-4613E44988A1}" destId="{1B97EC09-5FA8-40CE-8854-977D0614CD59}" srcOrd="0" destOrd="0" presId="urn:microsoft.com/office/officeart/2018/2/layout/IconVerticalSolidList"/>
    <dgm:cxn modelId="{C2F1DCDE-F6CA-45B4-8F64-0806A6407AD7}" type="presParOf" srcId="{D1422F84-5848-4E76-BEA4-4613E44988A1}" destId="{6A4BA1F1-20B0-4CD5-AD02-7C624A9CFB32}" srcOrd="1" destOrd="0" presId="urn:microsoft.com/office/officeart/2018/2/layout/IconVerticalSolidList"/>
    <dgm:cxn modelId="{8D6CD42C-531A-4B5D-824A-D298B77DD7C6}" type="presParOf" srcId="{D1422F84-5848-4E76-BEA4-4613E44988A1}" destId="{F07DEBF7-55CB-42B2-A352-5AF2CD7FCC1A}" srcOrd="2" destOrd="0" presId="urn:microsoft.com/office/officeart/2018/2/layout/IconVerticalSolidList"/>
    <dgm:cxn modelId="{39138AB5-431C-4CCE-81C3-F896153D8C16}" type="presParOf" srcId="{D1422F84-5848-4E76-BEA4-4613E44988A1}" destId="{424AF4FC-20E5-4D80-B056-0CA7B9A7A910}" srcOrd="3" destOrd="0" presId="urn:microsoft.com/office/officeart/2018/2/layout/IconVerticalSolidList"/>
    <dgm:cxn modelId="{4AE28751-89ED-4DE8-A186-AE8C4BC4C669}" type="presParOf" srcId="{D1422F84-5848-4E76-BEA4-4613E44988A1}" destId="{4542C1AB-70D5-4ECE-BA7C-DC1BCD251AE1}"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328618-2361-4709-B38A-6ECD3FD99C4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2ADD989-F79B-4D21-8EB5-6DC33CA49926}">
      <dgm:prSet/>
      <dgm:spPr/>
      <dgm:t>
        <a:bodyPr/>
        <a:lstStyle/>
        <a:p>
          <a:pPr>
            <a:lnSpc>
              <a:spcPct val="100000"/>
            </a:lnSpc>
          </a:pPr>
          <a:r>
            <a:rPr lang="en-US" baseline="0"/>
            <a:t>Quarter 1: September 4</a:t>
          </a:r>
          <a:r>
            <a:rPr lang="en-US" baseline="30000"/>
            <a:t>th</a:t>
          </a:r>
          <a:r>
            <a:rPr lang="en-US" baseline="0"/>
            <a:t> </a:t>
          </a:r>
          <a:endParaRPr lang="en-US"/>
        </a:p>
      </dgm:t>
    </dgm:pt>
    <dgm:pt modelId="{5BF8396D-0C4F-41F8-AA10-5C323591F2E9}" type="parTrans" cxnId="{7D881CAE-FBE4-4D75-A97B-17B5F8D92EDF}">
      <dgm:prSet/>
      <dgm:spPr/>
      <dgm:t>
        <a:bodyPr/>
        <a:lstStyle/>
        <a:p>
          <a:endParaRPr lang="en-US"/>
        </a:p>
      </dgm:t>
    </dgm:pt>
    <dgm:pt modelId="{A63DAC65-BB01-4350-9D6B-033BFBB52A36}" type="sibTrans" cxnId="{7D881CAE-FBE4-4D75-A97B-17B5F8D92EDF}">
      <dgm:prSet/>
      <dgm:spPr/>
      <dgm:t>
        <a:bodyPr/>
        <a:lstStyle/>
        <a:p>
          <a:endParaRPr lang="en-US"/>
        </a:p>
      </dgm:t>
    </dgm:pt>
    <dgm:pt modelId="{1341D981-AB3A-436E-9586-2FBB728228F9}">
      <dgm:prSet/>
      <dgm:spPr/>
      <dgm:t>
        <a:bodyPr/>
        <a:lstStyle/>
        <a:p>
          <a:pPr>
            <a:lnSpc>
              <a:spcPct val="100000"/>
            </a:lnSpc>
          </a:pPr>
          <a:r>
            <a:rPr lang="en-US" baseline="0"/>
            <a:t>Quarter 2: November 13</a:t>
          </a:r>
          <a:r>
            <a:rPr lang="en-US" baseline="30000"/>
            <a:t>th</a:t>
          </a:r>
          <a:r>
            <a:rPr lang="en-US" baseline="0"/>
            <a:t> </a:t>
          </a:r>
          <a:endParaRPr lang="en-US"/>
        </a:p>
      </dgm:t>
    </dgm:pt>
    <dgm:pt modelId="{A0310F13-80D9-41EF-8944-9D2A672A9997}" type="parTrans" cxnId="{66DE8966-BA9D-4DF0-AC9B-AF78007CB4A0}">
      <dgm:prSet/>
      <dgm:spPr/>
      <dgm:t>
        <a:bodyPr/>
        <a:lstStyle/>
        <a:p>
          <a:endParaRPr lang="en-US"/>
        </a:p>
      </dgm:t>
    </dgm:pt>
    <dgm:pt modelId="{840BC11E-C133-4065-913B-F6E0E4AA4324}" type="sibTrans" cxnId="{66DE8966-BA9D-4DF0-AC9B-AF78007CB4A0}">
      <dgm:prSet/>
      <dgm:spPr/>
      <dgm:t>
        <a:bodyPr/>
        <a:lstStyle/>
        <a:p>
          <a:endParaRPr lang="en-US"/>
        </a:p>
      </dgm:t>
    </dgm:pt>
    <dgm:pt modelId="{B745B9F9-E78D-4FC3-8EC6-41E55EE69C34}">
      <dgm:prSet/>
      <dgm:spPr/>
      <dgm:t>
        <a:bodyPr/>
        <a:lstStyle/>
        <a:p>
          <a:pPr>
            <a:lnSpc>
              <a:spcPct val="100000"/>
            </a:lnSpc>
          </a:pPr>
          <a:r>
            <a:rPr lang="en-US" baseline="0"/>
            <a:t>Quarter 3: February 5</a:t>
          </a:r>
          <a:endParaRPr lang="en-US"/>
        </a:p>
      </dgm:t>
    </dgm:pt>
    <dgm:pt modelId="{ED776606-51DE-44CC-9880-9B249F1701BE}" type="parTrans" cxnId="{D681ADAE-02C3-4B1C-975F-1A8698E1B139}">
      <dgm:prSet/>
      <dgm:spPr/>
      <dgm:t>
        <a:bodyPr/>
        <a:lstStyle/>
        <a:p>
          <a:endParaRPr lang="en-US"/>
        </a:p>
      </dgm:t>
    </dgm:pt>
    <dgm:pt modelId="{7191ED2A-601C-4574-8609-771F1ACFAF37}" type="sibTrans" cxnId="{D681ADAE-02C3-4B1C-975F-1A8698E1B139}">
      <dgm:prSet/>
      <dgm:spPr/>
      <dgm:t>
        <a:bodyPr/>
        <a:lstStyle/>
        <a:p>
          <a:endParaRPr lang="en-US"/>
        </a:p>
      </dgm:t>
    </dgm:pt>
    <dgm:pt modelId="{B0953B21-2CC4-4147-BABB-C467998D085A}">
      <dgm:prSet/>
      <dgm:spPr/>
      <dgm:t>
        <a:bodyPr/>
        <a:lstStyle/>
        <a:p>
          <a:pPr>
            <a:lnSpc>
              <a:spcPct val="100000"/>
            </a:lnSpc>
          </a:pPr>
          <a:r>
            <a:rPr lang="en-US" baseline="0"/>
            <a:t>Quarter 4: April 16</a:t>
          </a:r>
          <a:r>
            <a:rPr lang="en-US" baseline="30000"/>
            <a:t>th</a:t>
          </a:r>
          <a:r>
            <a:rPr lang="en-US" baseline="0"/>
            <a:t> </a:t>
          </a:r>
          <a:endParaRPr lang="en-US"/>
        </a:p>
      </dgm:t>
    </dgm:pt>
    <dgm:pt modelId="{2C12C894-A7CA-42EE-B9A9-67A7E3F985BD}" type="parTrans" cxnId="{78D5FEAE-8418-420E-897F-9F32BAB6AD6B}">
      <dgm:prSet/>
      <dgm:spPr/>
      <dgm:t>
        <a:bodyPr/>
        <a:lstStyle/>
        <a:p>
          <a:endParaRPr lang="en-US"/>
        </a:p>
      </dgm:t>
    </dgm:pt>
    <dgm:pt modelId="{459CB2A7-2B7F-4B5F-B3AD-2E9C0C3C87A6}" type="sibTrans" cxnId="{78D5FEAE-8418-420E-897F-9F32BAB6AD6B}">
      <dgm:prSet/>
      <dgm:spPr/>
      <dgm:t>
        <a:bodyPr/>
        <a:lstStyle/>
        <a:p>
          <a:endParaRPr lang="en-US"/>
        </a:p>
      </dgm:t>
    </dgm:pt>
    <dgm:pt modelId="{806A4888-D5D4-4844-A711-092A4CB0649D}" type="pres">
      <dgm:prSet presAssocID="{6F328618-2361-4709-B38A-6ECD3FD99C46}" presName="root" presStyleCnt="0">
        <dgm:presLayoutVars>
          <dgm:dir/>
          <dgm:resizeHandles val="exact"/>
        </dgm:presLayoutVars>
      </dgm:prSet>
      <dgm:spPr/>
    </dgm:pt>
    <dgm:pt modelId="{38304A56-21B3-420A-9AD3-D430A1A4719D}" type="pres">
      <dgm:prSet presAssocID="{B2ADD989-F79B-4D21-8EB5-6DC33CA49926}" presName="compNode" presStyleCnt="0"/>
      <dgm:spPr/>
    </dgm:pt>
    <dgm:pt modelId="{995E18BC-DB63-4CAA-A1E4-80280001378D}" type="pres">
      <dgm:prSet presAssocID="{B2ADD989-F79B-4D21-8EB5-6DC33CA4992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thly calendar"/>
        </a:ext>
      </dgm:extLst>
    </dgm:pt>
    <dgm:pt modelId="{09E9525F-E4D4-4C2A-9063-1314F04BE327}" type="pres">
      <dgm:prSet presAssocID="{B2ADD989-F79B-4D21-8EB5-6DC33CA49926}" presName="spaceRect" presStyleCnt="0"/>
      <dgm:spPr/>
    </dgm:pt>
    <dgm:pt modelId="{94525D58-644C-4083-A2DD-69172FE6AD21}" type="pres">
      <dgm:prSet presAssocID="{B2ADD989-F79B-4D21-8EB5-6DC33CA49926}" presName="textRect" presStyleLbl="revTx" presStyleIdx="0" presStyleCnt="4">
        <dgm:presLayoutVars>
          <dgm:chMax val="1"/>
          <dgm:chPref val="1"/>
        </dgm:presLayoutVars>
      </dgm:prSet>
      <dgm:spPr/>
    </dgm:pt>
    <dgm:pt modelId="{CE1578BC-116E-4C52-BD4B-69F62C22907D}" type="pres">
      <dgm:prSet presAssocID="{A63DAC65-BB01-4350-9D6B-033BFBB52A36}" presName="sibTrans" presStyleCnt="0"/>
      <dgm:spPr/>
    </dgm:pt>
    <dgm:pt modelId="{DBBBD302-BBCA-4FDA-8427-2679396C393C}" type="pres">
      <dgm:prSet presAssocID="{1341D981-AB3A-436E-9586-2FBB728228F9}" presName="compNode" presStyleCnt="0"/>
      <dgm:spPr/>
    </dgm:pt>
    <dgm:pt modelId="{5618FC0B-1070-4DEF-B94B-A2A69D2EFC94}" type="pres">
      <dgm:prSet presAssocID="{1341D981-AB3A-436E-9586-2FBB728228F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lip Calendar"/>
        </a:ext>
      </dgm:extLst>
    </dgm:pt>
    <dgm:pt modelId="{2734ECF5-4C34-4A17-85D8-1E0E187AE9B3}" type="pres">
      <dgm:prSet presAssocID="{1341D981-AB3A-436E-9586-2FBB728228F9}" presName="spaceRect" presStyleCnt="0"/>
      <dgm:spPr/>
    </dgm:pt>
    <dgm:pt modelId="{FBB50450-B37F-4C48-ABEF-73D410C38420}" type="pres">
      <dgm:prSet presAssocID="{1341D981-AB3A-436E-9586-2FBB728228F9}" presName="textRect" presStyleLbl="revTx" presStyleIdx="1" presStyleCnt="4">
        <dgm:presLayoutVars>
          <dgm:chMax val="1"/>
          <dgm:chPref val="1"/>
        </dgm:presLayoutVars>
      </dgm:prSet>
      <dgm:spPr/>
    </dgm:pt>
    <dgm:pt modelId="{39D95A43-2903-40C7-B2D0-AAB5BF8048B1}" type="pres">
      <dgm:prSet presAssocID="{840BC11E-C133-4065-913B-F6E0E4AA4324}" presName="sibTrans" presStyleCnt="0"/>
      <dgm:spPr/>
    </dgm:pt>
    <dgm:pt modelId="{E0113108-9FA6-4F88-BF94-497BC310013E}" type="pres">
      <dgm:prSet presAssocID="{B745B9F9-E78D-4FC3-8EC6-41E55EE69C34}" presName="compNode" presStyleCnt="0"/>
      <dgm:spPr/>
    </dgm:pt>
    <dgm:pt modelId="{0A29E28B-70C1-4A6E-811F-026B3C715630}" type="pres">
      <dgm:prSet presAssocID="{B745B9F9-E78D-4FC3-8EC6-41E55EE69C3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5CA1A05E-8C41-4BE9-937C-5308DB1186E2}" type="pres">
      <dgm:prSet presAssocID="{B745B9F9-E78D-4FC3-8EC6-41E55EE69C34}" presName="spaceRect" presStyleCnt="0"/>
      <dgm:spPr/>
    </dgm:pt>
    <dgm:pt modelId="{7764DA25-ECE7-47A9-90F2-E6333B4A4102}" type="pres">
      <dgm:prSet presAssocID="{B745B9F9-E78D-4FC3-8EC6-41E55EE69C34}" presName="textRect" presStyleLbl="revTx" presStyleIdx="2" presStyleCnt="4">
        <dgm:presLayoutVars>
          <dgm:chMax val="1"/>
          <dgm:chPref val="1"/>
        </dgm:presLayoutVars>
      </dgm:prSet>
      <dgm:spPr/>
    </dgm:pt>
    <dgm:pt modelId="{3C1E2CA6-8662-4CAB-9FF8-1580827F8C02}" type="pres">
      <dgm:prSet presAssocID="{7191ED2A-601C-4574-8609-771F1ACFAF37}" presName="sibTrans" presStyleCnt="0"/>
      <dgm:spPr/>
    </dgm:pt>
    <dgm:pt modelId="{25335966-85D4-4E9B-B2DE-CEF1BF6ECED4}" type="pres">
      <dgm:prSet presAssocID="{B0953B21-2CC4-4147-BABB-C467998D085A}" presName="compNode" presStyleCnt="0"/>
      <dgm:spPr/>
    </dgm:pt>
    <dgm:pt modelId="{3132C58E-A2D9-46FC-9BF1-2ADE41DF28C9}" type="pres">
      <dgm:prSet presAssocID="{B0953B21-2CC4-4147-BABB-C467998D085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aily Calendar"/>
        </a:ext>
      </dgm:extLst>
    </dgm:pt>
    <dgm:pt modelId="{905D19C0-F468-4EAB-8B34-180401C1CF7F}" type="pres">
      <dgm:prSet presAssocID="{B0953B21-2CC4-4147-BABB-C467998D085A}" presName="spaceRect" presStyleCnt="0"/>
      <dgm:spPr/>
    </dgm:pt>
    <dgm:pt modelId="{44ED6770-35DF-49A8-9A83-E1273D9E3332}" type="pres">
      <dgm:prSet presAssocID="{B0953B21-2CC4-4147-BABB-C467998D085A}" presName="textRect" presStyleLbl="revTx" presStyleIdx="3" presStyleCnt="4">
        <dgm:presLayoutVars>
          <dgm:chMax val="1"/>
          <dgm:chPref val="1"/>
        </dgm:presLayoutVars>
      </dgm:prSet>
      <dgm:spPr/>
    </dgm:pt>
  </dgm:ptLst>
  <dgm:cxnLst>
    <dgm:cxn modelId="{625E672D-F2BB-46A9-9121-7DA9ABD1EF5E}" type="presOf" srcId="{B2ADD989-F79B-4D21-8EB5-6DC33CA49926}" destId="{94525D58-644C-4083-A2DD-69172FE6AD21}" srcOrd="0" destOrd="0" presId="urn:microsoft.com/office/officeart/2018/2/layout/IconLabelList"/>
    <dgm:cxn modelId="{66DE8966-BA9D-4DF0-AC9B-AF78007CB4A0}" srcId="{6F328618-2361-4709-B38A-6ECD3FD99C46}" destId="{1341D981-AB3A-436E-9586-2FBB728228F9}" srcOrd="1" destOrd="0" parTransId="{A0310F13-80D9-41EF-8944-9D2A672A9997}" sibTransId="{840BC11E-C133-4065-913B-F6E0E4AA4324}"/>
    <dgm:cxn modelId="{8211FB92-5FA1-4193-BD99-157448C94D53}" type="presOf" srcId="{6F328618-2361-4709-B38A-6ECD3FD99C46}" destId="{806A4888-D5D4-4844-A711-092A4CB0649D}" srcOrd="0" destOrd="0" presId="urn:microsoft.com/office/officeart/2018/2/layout/IconLabelList"/>
    <dgm:cxn modelId="{FFCA79A2-81A3-436A-8C13-42DE4D50F917}" type="presOf" srcId="{B0953B21-2CC4-4147-BABB-C467998D085A}" destId="{44ED6770-35DF-49A8-9A83-E1273D9E3332}" srcOrd="0" destOrd="0" presId="urn:microsoft.com/office/officeart/2018/2/layout/IconLabelList"/>
    <dgm:cxn modelId="{7D881CAE-FBE4-4D75-A97B-17B5F8D92EDF}" srcId="{6F328618-2361-4709-B38A-6ECD3FD99C46}" destId="{B2ADD989-F79B-4D21-8EB5-6DC33CA49926}" srcOrd="0" destOrd="0" parTransId="{5BF8396D-0C4F-41F8-AA10-5C323591F2E9}" sibTransId="{A63DAC65-BB01-4350-9D6B-033BFBB52A36}"/>
    <dgm:cxn modelId="{D681ADAE-02C3-4B1C-975F-1A8698E1B139}" srcId="{6F328618-2361-4709-B38A-6ECD3FD99C46}" destId="{B745B9F9-E78D-4FC3-8EC6-41E55EE69C34}" srcOrd="2" destOrd="0" parTransId="{ED776606-51DE-44CC-9880-9B249F1701BE}" sibTransId="{7191ED2A-601C-4574-8609-771F1ACFAF37}"/>
    <dgm:cxn modelId="{78D5FEAE-8418-420E-897F-9F32BAB6AD6B}" srcId="{6F328618-2361-4709-B38A-6ECD3FD99C46}" destId="{B0953B21-2CC4-4147-BABB-C467998D085A}" srcOrd="3" destOrd="0" parTransId="{2C12C894-A7CA-42EE-B9A9-67A7E3F985BD}" sibTransId="{459CB2A7-2B7F-4B5F-B3AD-2E9C0C3C87A6}"/>
    <dgm:cxn modelId="{8ED599CC-9994-4E25-BA33-A4CF6DCAD8DD}" type="presOf" srcId="{B745B9F9-E78D-4FC3-8EC6-41E55EE69C34}" destId="{7764DA25-ECE7-47A9-90F2-E6333B4A4102}" srcOrd="0" destOrd="0" presId="urn:microsoft.com/office/officeart/2018/2/layout/IconLabelList"/>
    <dgm:cxn modelId="{D2839CF0-B323-487E-8281-78153A158927}" type="presOf" srcId="{1341D981-AB3A-436E-9586-2FBB728228F9}" destId="{FBB50450-B37F-4C48-ABEF-73D410C38420}" srcOrd="0" destOrd="0" presId="urn:microsoft.com/office/officeart/2018/2/layout/IconLabelList"/>
    <dgm:cxn modelId="{DB16F519-104C-41C1-B9FF-4A78B4E98220}" type="presParOf" srcId="{806A4888-D5D4-4844-A711-092A4CB0649D}" destId="{38304A56-21B3-420A-9AD3-D430A1A4719D}" srcOrd="0" destOrd="0" presId="urn:microsoft.com/office/officeart/2018/2/layout/IconLabelList"/>
    <dgm:cxn modelId="{6D3458CE-98EE-4424-8E9F-0692497D066D}" type="presParOf" srcId="{38304A56-21B3-420A-9AD3-D430A1A4719D}" destId="{995E18BC-DB63-4CAA-A1E4-80280001378D}" srcOrd="0" destOrd="0" presId="urn:microsoft.com/office/officeart/2018/2/layout/IconLabelList"/>
    <dgm:cxn modelId="{EEB88E0A-8CE5-4C5D-9B29-B23A212144E9}" type="presParOf" srcId="{38304A56-21B3-420A-9AD3-D430A1A4719D}" destId="{09E9525F-E4D4-4C2A-9063-1314F04BE327}" srcOrd="1" destOrd="0" presId="urn:microsoft.com/office/officeart/2018/2/layout/IconLabelList"/>
    <dgm:cxn modelId="{FAC07519-49F6-47FC-B968-AE6DF78A47F1}" type="presParOf" srcId="{38304A56-21B3-420A-9AD3-D430A1A4719D}" destId="{94525D58-644C-4083-A2DD-69172FE6AD21}" srcOrd="2" destOrd="0" presId="urn:microsoft.com/office/officeart/2018/2/layout/IconLabelList"/>
    <dgm:cxn modelId="{063D5D5A-8FA6-4DEE-8185-E7280C769309}" type="presParOf" srcId="{806A4888-D5D4-4844-A711-092A4CB0649D}" destId="{CE1578BC-116E-4C52-BD4B-69F62C22907D}" srcOrd="1" destOrd="0" presId="urn:microsoft.com/office/officeart/2018/2/layout/IconLabelList"/>
    <dgm:cxn modelId="{F135C44F-ADF0-4703-8FA1-B209B0081904}" type="presParOf" srcId="{806A4888-D5D4-4844-A711-092A4CB0649D}" destId="{DBBBD302-BBCA-4FDA-8427-2679396C393C}" srcOrd="2" destOrd="0" presId="urn:microsoft.com/office/officeart/2018/2/layout/IconLabelList"/>
    <dgm:cxn modelId="{437D5AEA-E53A-42FE-83AD-C8311D48CE2F}" type="presParOf" srcId="{DBBBD302-BBCA-4FDA-8427-2679396C393C}" destId="{5618FC0B-1070-4DEF-B94B-A2A69D2EFC94}" srcOrd="0" destOrd="0" presId="urn:microsoft.com/office/officeart/2018/2/layout/IconLabelList"/>
    <dgm:cxn modelId="{FCA8469E-A8A9-438C-A0E9-3831FA24E9AE}" type="presParOf" srcId="{DBBBD302-BBCA-4FDA-8427-2679396C393C}" destId="{2734ECF5-4C34-4A17-85D8-1E0E187AE9B3}" srcOrd="1" destOrd="0" presId="urn:microsoft.com/office/officeart/2018/2/layout/IconLabelList"/>
    <dgm:cxn modelId="{1A96F1BB-DF40-417A-AB27-77E378540A48}" type="presParOf" srcId="{DBBBD302-BBCA-4FDA-8427-2679396C393C}" destId="{FBB50450-B37F-4C48-ABEF-73D410C38420}" srcOrd="2" destOrd="0" presId="urn:microsoft.com/office/officeart/2018/2/layout/IconLabelList"/>
    <dgm:cxn modelId="{B2946ACC-0168-4811-8D8F-1FF4BA4716C9}" type="presParOf" srcId="{806A4888-D5D4-4844-A711-092A4CB0649D}" destId="{39D95A43-2903-40C7-B2D0-AAB5BF8048B1}" srcOrd="3" destOrd="0" presId="urn:microsoft.com/office/officeart/2018/2/layout/IconLabelList"/>
    <dgm:cxn modelId="{A4891F84-29B6-437A-BE56-800235F8C73A}" type="presParOf" srcId="{806A4888-D5D4-4844-A711-092A4CB0649D}" destId="{E0113108-9FA6-4F88-BF94-497BC310013E}" srcOrd="4" destOrd="0" presId="urn:microsoft.com/office/officeart/2018/2/layout/IconLabelList"/>
    <dgm:cxn modelId="{09C19142-CF39-4884-A381-CEC78A855180}" type="presParOf" srcId="{E0113108-9FA6-4F88-BF94-497BC310013E}" destId="{0A29E28B-70C1-4A6E-811F-026B3C715630}" srcOrd="0" destOrd="0" presId="urn:microsoft.com/office/officeart/2018/2/layout/IconLabelList"/>
    <dgm:cxn modelId="{4C90F70E-5033-483B-AC77-241AAB5FF076}" type="presParOf" srcId="{E0113108-9FA6-4F88-BF94-497BC310013E}" destId="{5CA1A05E-8C41-4BE9-937C-5308DB1186E2}" srcOrd="1" destOrd="0" presId="urn:microsoft.com/office/officeart/2018/2/layout/IconLabelList"/>
    <dgm:cxn modelId="{AAADA8E7-A7CE-48E7-9BC4-E7BBA39583F9}" type="presParOf" srcId="{E0113108-9FA6-4F88-BF94-497BC310013E}" destId="{7764DA25-ECE7-47A9-90F2-E6333B4A4102}" srcOrd="2" destOrd="0" presId="urn:microsoft.com/office/officeart/2018/2/layout/IconLabelList"/>
    <dgm:cxn modelId="{D6511BD1-A646-49E6-9908-39F36CA19B36}" type="presParOf" srcId="{806A4888-D5D4-4844-A711-092A4CB0649D}" destId="{3C1E2CA6-8662-4CAB-9FF8-1580827F8C02}" srcOrd="5" destOrd="0" presId="urn:microsoft.com/office/officeart/2018/2/layout/IconLabelList"/>
    <dgm:cxn modelId="{39A9633A-55E8-4779-93CE-2FF4002E86F4}" type="presParOf" srcId="{806A4888-D5D4-4844-A711-092A4CB0649D}" destId="{25335966-85D4-4E9B-B2DE-CEF1BF6ECED4}" srcOrd="6" destOrd="0" presId="urn:microsoft.com/office/officeart/2018/2/layout/IconLabelList"/>
    <dgm:cxn modelId="{C77D7FA9-1059-4A6C-A830-83BAC72DCC22}" type="presParOf" srcId="{25335966-85D4-4E9B-B2DE-CEF1BF6ECED4}" destId="{3132C58E-A2D9-46FC-9BF1-2ADE41DF28C9}" srcOrd="0" destOrd="0" presId="urn:microsoft.com/office/officeart/2018/2/layout/IconLabelList"/>
    <dgm:cxn modelId="{5F14790B-7291-4506-A4E4-A496923EB4BF}" type="presParOf" srcId="{25335966-85D4-4E9B-B2DE-CEF1BF6ECED4}" destId="{905D19C0-F468-4EAB-8B34-180401C1CF7F}" srcOrd="1" destOrd="0" presId="urn:microsoft.com/office/officeart/2018/2/layout/IconLabelList"/>
    <dgm:cxn modelId="{C455A7F4-68DE-4C88-9DE2-CE5550616D77}" type="presParOf" srcId="{25335966-85D4-4E9B-B2DE-CEF1BF6ECED4}" destId="{44ED6770-35DF-49A8-9A83-E1273D9E333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BF08C9-9039-4695-BF4C-A79432CE50DE}" type="doc">
      <dgm:prSet loTypeId="urn:microsoft.com/office/officeart/2005/8/layout/hierarchy1" loCatId="hierarchy" qsTypeId="urn:microsoft.com/office/officeart/2005/8/quickstyle/simple3" qsCatId="simple" csTypeId="urn:microsoft.com/office/officeart/2005/8/colors/colorful2" csCatId="colorful" phldr="1"/>
      <dgm:spPr/>
      <dgm:t>
        <a:bodyPr/>
        <a:lstStyle/>
        <a:p>
          <a:endParaRPr lang="en-US"/>
        </a:p>
      </dgm:t>
    </dgm:pt>
    <dgm:pt modelId="{15FE0139-0A56-4BDD-A302-274F039B0869}">
      <dgm:prSet/>
      <dgm:spPr/>
      <dgm:t>
        <a:bodyPr/>
        <a:lstStyle/>
        <a:p>
          <a:r>
            <a:rPr lang="en-US" baseline="0"/>
            <a:t>Parents that would like to volunteer at our school should sign into the office</a:t>
          </a:r>
          <a:endParaRPr lang="en-US"/>
        </a:p>
      </dgm:t>
    </dgm:pt>
    <dgm:pt modelId="{B6D2B6BF-CD88-4281-A1E0-2F51D956A806}" type="parTrans" cxnId="{B856605C-1260-49B5-B969-D26549D1EC34}">
      <dgm:prSet/>
      <dgm:spPr/>
      <dgm:t>
        <a:bodyPr/>
        <a:lstStyle/>
        <a:p>
          <a:endParaRPr lang="en-US"/>
        </a:p>
      </dgm:t>
    </dgm:pt>
    <dgm:pt modelId="{BFFAD586-3C70-41EF-8963-96DCDF89771C}" type="sibTrans" cxnId="{B856605C-1260-49B5-B969-D26549D1EC34}">
      <dgm:prSet/>
      <dgm:spPr/>
      <dgm:t>
        <a:bodyPr/>
        <a:lstStyle/>
        <a:p>
          <a:endParaRPr lang="en-US"/>
        </a:p>
      </dgm:t>
    </dgm:pt>
    <dgm:pt modelId="{2019BB38-B234-471B-AD10-9DAC18D5AFA5}">
      <dgm:prSet/>
      <dgm:spPr/>
      <dgm:t>
        <a:bodyPr/>
        <a:lstStyle/>
        <a:p>
          <a:r>
            <a:rPr lang="en-US" baseline="0" dirty="0"/>
            <a:t>If parents want to volunteer, tutor, or chaperone  a field trip, you must complete a background check</a:t>
          </a:r>
          <a:endParaRPr lang="en-US" dirty="0"/>
        </a:p>
      </dgm:t>
    </dgm:pt>
    <dgm:pt modelId="{B044678B-B76D-46EF-A78B-59A60FFA4D9D}" type="parTrans" cxnId="{3F4D2AD2-5E26-4685-9A37-9EFA3FB36C80}">
      <dgm:prSet/>
      <dgm:spPr/>
      <dgm:t>
        <a:bodyPr/>
        <a:lstStyle/>
        <a:p>
          <a:endParaRPr lang="en-US"/>
        </a:p>
      </dgm:t>
    </dgm:pt>
    <dgm:pt modelId="{D6FEE53E-A919-4017-9543-311E2519C9B9}" type="sibTrans" cxnId="{3F4D2AD2-5E26-4685-9A37-9EFA3FB36C80}">
      <dgm:prSet/>
      <dgm:spPr/>
      <dgm:t>
        <a:bodyPr/>
        <a:lstStyle/>
        <a:p>
          <a:endParaRPr lang="en-US"/>
        </a:p>
      </dgm:t>
    </dgm:pt>
    <dgm:pt modelId="{EAB48FBD-7439-47BE-B720-BD1BD26959D4}">
      <dgm:prSet/>
      <dgm:spPr/>
      <dgm:t>
        <a:bodyPr/>
        <a:lstStyle/>
        <a:p>
          <a:r>
            <a:rPr lang="en-US" baseline="0"/>
            <a:t>Please stay in contact with your child’s teacher if you would like to volunteer in your child’s class</a:t>
          </a:r>
          <a:endParaRPr lang="en-US"/>
        </a:p>
      </dgm:t>
    </dgm:pt>
    <dgm:pt modelId="{36A0E457-E670-4245-AC92-2EEB05830E8D}" type="parTrans" cxnId="{939198BC-FC02-407F-A267-313AED53C243}">
      <dgm:prSet/>
      <dgm:spPr/>
      <dgm:t>
        <a:bodyPr/>
        <a:lstStyle/>
        <a:p>
          <a:endParaRPr lang="en-US"/>
        </a:p>
      </dgm:t>
    </dgm:pt>
    <dgm:pt modelId="{998B3E60-A04C-41D4-9C5E-CD11506AA622}" type="sibTrans" cxnId="{939198BC-FC02-407F-A267-313AED53C243}">
      <dgm:prSet/>
      <dgm:spPr/>
      <dgm:t>
        <a:bodyPr/>
        <a:lstStyle/>
        <a:p>
          <a:endParaRPr lang="en-US"/>
        </a:p>
      </dgm:t>
    </dgm:pt>
    <dgm:pt modelId="{426E7B25-E17D-4320-9E33-083291B5423C}" type="pres">
      <dgm:prSet presAssocID="{FABF08C9-9039-4695-BF4C-A79432CE50DE}" presName="hierChild1" presStyleCnt="0">
        <dgm:presLayoutVars>
          <dgm:chPref val="1"/>
          <dgm:dir/>
          <dgm:animOne val="branch"/>
          <dgm:animLvl val="lvl"/>
          <dgm:resizeHandles/>
        </dgm:presLayoutVars>
      </dgm:prSet>
      <dgm:spPr/>
    </dgm:pt>
    <dgm:pt modelId="{BA49F441-6F00-456E-8A31-C39565BA44C1}" type="pres">
      <dgm:prSet presAssocID="{15FE0139-0A56-4BDD-A302-274F039B0869}" presName="hierRoot1" presStyleCnt="0"/>
      <dgm:spPr/>
    </dgm:pt>
    <dgm:pt modelId="{18D9EA8E-FE73-46F7-80F4-D9391B4378F3}" type="pres">
      <dgm:prSet presAssocID="{15FE0139-0A56-4BDD-A302-274F039B0869}" presName="composite" presStyleCnt="0"/>
      <dgm:spPr/>
    </dgm:pt>
    <dgm:pt modelId="{D3BC0A49-99CA-4C84-B182-4BD146CCB1A0}" type="pres">
      <dgm:prSet presAssocID="{15FE0139-0A56-4BDD-A302-274F039B0869}" presName="background" presStyleLbl="node0" presStyleIdx="0" presStyleCnt="3"/>
      <dgm:spPr/>
    </dgm:pt>
    <dgm:pt modelId="{D415FCD4-7351-4B9E-A5C2-C65669554948}" type="pres">
      <dgm:prSet presAssocID="{15FE0139-0A56-4BDD-A302-274F039B0869}" presName="text" presStyleLbl="fgAcc0" presStyleIdx="0" presStyleCnt="3">
        <dgm:presLayoutVars>
          <dgm:chPref val="3"/>
        </dgm:presLayoutVars>
      </dgm:prSet>
      <dgm:spPr/>
    </dgm:pt>
    <dgm:pt modelId="{7062F580-B4EB-4AE6-9E31-F6594FA126E0}" type="pres">
      <dgm:prSet presAssocID="{15FE0139-0A56-4BDD-A302-274F039B0869}" presName="hierChild2" presStyleCnt="0"/>
      <dgm:spPr/>
    </dgm:pt>
    <dgm:pt modelId="{D85768F2-26BB-4595-AC44-ED669F3D8254}" type="pres">
      <dgm:prSet presAssocID="{2019BB38-B234-471B-AD10-9DAC18D5AFA5}" presName="hierRoot1" presStyleCnt="0"/>
      <dgm:spPr/>
    </dgm:pt>
    <dgm:pt modelId="{EBEE56F5-D08D-4EB4-A800-69A7B0B9A961}" type="pres">
      <dgm:prSet presAssocID="{2019BB38-B234-471B-AD10-9DAC18D5AFA5}" presName="composite" presStyleCnt="0"/>
      <dgm:spPr/>
    </dgm:pt>
    <dgm:pt modelId="{A4DD5F3C-0A47-4DDD-92D0-65E83856831D}" type="pres">
      <dgm:prSet presAssocID="{2019BB38-B234-471B-AD10-9DAC18D5AFA5}" presName="background" presStyleLbl="node0" presStyleIdx="1" presStyleCnt="3"/>
      <dgm:spPr/>
    </dgm:pt>
    <dgm:pt modelId="{06E7FB33-EAE2-414E-A944-06499E20EC4F}" type="pres">
      <dgm:prSet presAssocID="{2019BB38-B234-471B-AD10-9DAC18D5AFA5}" presName="text" presStyleLbl="fgAcc0" presStyleIdx="1" presStyleCnt="3">
        <dgm:presLayoutVars>
          <dgm:chPref val="3"/>
        </dgm:presLayoutVars>
      </dgm:prSet>
      <dgm:spPr/>
    </dgm:pt>
    <dgm:pt modelId="{080F38AD-C06F-4687-8279-77FF5E7FF7E8}" type="pres">
      <dgm:prSet presAssocID="{2019BB38-B234-471B-AD10-9DAC18D5AFA5}" presName="hierChild2" presStyleCnt="0"/>
      <dgm:spPr/>
    </dgm:pt>
    <dgm:pt modelId="{7DD3CEAF-7732-4A73-B6DF-6637BB415F4B}" type="pres">
      <dgm:prSet presAssocID="{EAB48FBD-7439-47BE-B720-BD1BD26959D4}" presName="hierRoot1" presStyleCnt="0"/>
      <dgm:spPr/>
    </dgm:pt>
    <dgm:pt modelId="{EC977802-4312-4E58-AD92-1F29F9031DC2}" type="pres">
      <dgm:prSet presAssocID="{EAB48FBD-7439-47BE-B720-BD1BD26959D4}" presName="composite" presStyleCnt="0"/>
      <dgm:spPr/>
    </dgm:pt>
    <dgm:pt modelId="{4F110008-9399-4F05-9256-CE2C14EAFC19}" type="pres">
      <dgm:prSet presAssocID="{EAB48FBD-7439-47BE-B720-BD1BD26959D4}" presName="background" presStyleLbl="node0" presStyleIdx="2" presStyleCnt="3"/>
      <dgm:spPr/>
    </dgm:pt>
    <dgm:pt modelId="{BB41174F-DD9B-45F1-94BC-89B13F38133D}" type="pres">
      <dgm:prSet presAssocID="{EAB48FBD-7439-47BE-B720-BD1BD26959D4}" presName="text" presStyleLbl="fgAcc0" presStyleIdx="2" presStyleCnt="3">
        <dgm:presLayoutVars>
          <dgm:chPref val="3"/>
        </dgm:presLayoutVars>
      </dgm:prSet>
      <dgm:spPr/>
    </dgm:pt>
    <dgm:pt modelId="{2C5A0D10-1012-40A0-8CC8-74EAB11E5506}" type="pres">
      <dgm:prSet presAssocID="{EAB48FBD-7439-47BE-B720-BD1BD26959D4}" presName="hierChild2" presStyleCnt="0"/>
      <dgm:spPr/>
    </dgm:pt>
  </dgm:ptLst>
  <dgm:cxnLst>
    <dgm:cxn modelId="{7555BF1C-3758-4E2E-90BF-D64C4A1D3B23}" type="presOf" srcId="{FABF08C9-9039-4695-BF4C-A79432CE50DE}" destId="{426E7B25-E17D-4320-9E33-083291B5423C}" srcOrd="0" destOrd="0" presId="urn:microsoft.com/office/officeart/2005/8/layout/hierarchy1"/>
    <dgm:cxn modelId="{B856605C-1260-49B5-B969-D26549D1EC34}" srcId="{FABF08C9-9039-4695-BF4C-A79432CE50DE}" destId="{15FE0139-0A56-4BDD-A302-274F039B0869}" srcOrd="0" destOrd="0" parTransId="{B6D2B6BF-CD88-4281-A1E0-2F51D956A806}" sibTransId="{BFFAD586-3C70-41EF-8963-96DCDF89771C}"/>
    <dgm:cxn modelId="{046BFD42-A702-445B-99BA-1BB59D898995}" type="presOf" srcId="{EAB48FBD-7439-47BE-B720-BD1BD26959D4}" destId="{BB41174F-DD9B-45F1-94BC-89B13F38133D}" srcOrd="0" destOrd="0" presId="urn:microsoft.com/office/officeart/2005/8/layout/hierarchy1"/>
    <dgm:cxn modelId="{939198BC-FC02-407F-A267-313AED53C243}" srcId="{FABF08C9-9039-4695-BF4C-A79432CE50DE}" destId="{EAB48FBD-7439-47BE-B720-BD1BD26959D4}" srcOrd="2" destOrd="0" parTransId="{36A0E457-E670-4245-AC92-2EEB05830E8D}" sibTransId="{998B3E60-A04C-41D4-9C5E-CD11506AA622}"/>
    <dgm:cxn modelId="{81C1BACF-43B6-499E-A60D-B8C4F48154E8}" type="presOf" srcId="{2019BB38-B234-471B-AD10-9DAC18D5AFA5}" destId="{06E7FB33-EAE2-414E-A944-06499E20EC4F}" srcOrd="0" destOrd="0" presId="urn:microsoft.com/office/officeart/2005/8/layout/hierarchy1"/>
    <dgm:cxn modelId="{3F4D2AD2-5E26-4685-9A37-9EFA3FB36C80}" srcId="{FABF08C9-9039-4695-BF4C-A79432CE50DE}" destId="{2019BB38-B234-471B-AD10-9DAC18D5AFA5}" srcOrd="1" destOrd="0" parTransId="{B044678B-B76D-46EF-A78B-59A60FFA4D9D}" sibTransId="{D6FEE53E-A919-4017-9543-311E2519C9B9}"/>
    <dgm:cxn modelId="{4F9F0FFD-6DD8-4F4B-9E40-1CCA0B28C9CD}" type="presOf" srcId="{15FE0139-0A56-4BDD-A302-274F039B0869}" destId="{D415FCD4-7351-4B9E-A5C2-C65669554948}" srcOrd="0" destOrd="0" presId="urn:microsoft.com/office/officeart/2005/8/layout/hierarchy1"/>
    <dgm:cxn modelId="{F2D06718-0E2B-45B0-95EB-0B5F864310DF}" type="presParOf" srcId="{426E7B25-E17D-4320-9E33-083291B5423C}" destId="{BA49F441-6F00-456E-8A31-C39565BA44C1}" srcOrd="0" destOrd="0" presId="urn:microsoft.com/office/officeart/2005/8/layout/hierarchy1"/>
    <dgm:cxn modelId="{9F5808BA-2D83-4673-9FD4-2D2A86EE4DF3}" type="presParOf" srcId="{BA49F441-6F00-456E-8A31-C39565BA44C1}" destId="{18D9EA8E-FE73-46F7-80F4-D9391B4378F3}" srcOrd="0" destOrd="0" presId="urn:microsoft.com/office/officeart/2005/8/layout/hierarchy1"/>
    <dgm:cxn modelId="{29BB6284-D1BE-4427-BA5D-F34B829B1B75}" type="presParOf" srcId="{18D9EA8E-FE73-46F7-80F4-D9391B4378F3}" destId="{D3BC0A49-99CA-4C84-B182-4BD146CCB1A0}" srcOrd="0" destOrd="0" presId="urn:microsoft.com/office/officeart/2005/8/layout/hierarchy1"/>
    <dgm:cxn modelId="{00135A2B-847A-4EFB-9E5B-C320FA48756D}" type="presParOf" srcId="{18D9EA8E-FE73-46F7-80F4-D9391B4378F3}" destId="{D415FCD4-7351-4B9E-A5C2-C65669554948}" srcOrd="1" destOrd="0" presId="urn:microsoft.com/office/officeart/2005/8/layout/hierarchy1"/>
    <dgm:cxn modelId="{9A2EBC70-87AD-48CC-B2FF-7D342EA756A7}" type="presParOf" srcId="{BA49F441-6F00-456E-8A31-C39565BA44C1}" destId="{7062F580-B4EB-4AE6-9E31-F6594FA126E0}" srcOrd="1" destOrd="0" presId="urn:microsoft.com/office/officeart/2005/8/layout/hierarchy1"/>
    <dgm:cxn modelId="{1778BCE1-34B5-4206-8C72-4843AC193D39}" type="presParOf" srcId="{426E7B25-E17D-4320-9E33-083291B5423C}" destId="{D85768F2-26BB-4595-AC44-ED669F3D8254}" srcOrd="1" destOrd="0" presId="urn:microsoft.com/office/officeart/2005/8/layout/hierarchy1"/>
    <dgm:cxn modelId="{8D18CA7E-2331-449D-9D50-AE1C92C0816A}" type="presParOf" srcId="{D85768F2-26BB-4595-AC44-ED669F3D8254}" destId="{EBEE56F5-D08D-4EB4-A800-69A7B0B9A961}" srcOrd="0" destOrd="0" presId="urn:microsoft.com/office/officeart/2005/8/layout/hierarchy1"/>
    <dgm:cxn modelId="{8AE068F4-55FB-4AA7-9637-11A81B392F61}" type="presParOf" srcId="{EBEE56F5-D08D-4EB4-A800-69A7B0B9A961}" destId="{A4DD5F3C-0A47-4DDD-92D0-65E83856831D}" srcOrd="0" destOrd="0" presId="urn:microsoft.com/office/officeart/2005/8/layout/hierarchy1"/>
    <dgm:cxn modelId="{ED0AD108-5D24-4EE2-8002-EF7194DDA2D0}" type="presParOf" srcId="{EBEE56F5-D08D-4EB4-A800-69A7B0B9A961}" destId="{06E7FB33-EAE2-414E-A944-06499E20EC4F}" srcOrd="1" destOrd="0" presId="urn:microsoft.com/office/officeart/2005/8/layout/hierarchy1"/>
    <dgm:cxn modelId="{EC1301F9-42FF-4382-A241-2FE35CAEEDED}" type="presParOf" srcId="{D85768F2-26BB-4595-AC44-ED669F3D8254}" destId="{080F38AD-C06F-4687-8279-77FF5E7FF7E8}" srcOrd="1" destOrd="0" presId="urn:microsoft.com/office/officeart/2005/8/layout/hierarchy1"/>
    <dgm:cxn modelId="{C120A68E-4EB2-4B0C-8A70-4DC8AB4BEEB7}" type="presParOf" srcId="{426E7B25-E17D-4320-9E33-083291B5423C}" destId="{7DD3CEAF-7732-4A73-B6DF-6637BB415F4B}" srcOrd="2" destOrd="0" presId="urn:microsoft.com/office/officeart/2005/8/layout/hierarchy1"/>
    <dgm:cxn modelId="{3D401EB1-B6AC-4A78-A9B4-B94B7D81162F}" type="presParOf" srcId="{7DD3CEAF-7732-4A73-B6DF-6637BB415F4B}" destId="{EC977802-4312-4E58-AD92-1F29F9031DC2}" srcOrd="0" destOrd="0" presId="urn:microsoft.com/office/officeart/2005/8/layout/hierarchy1"/>
    <dgm:cxn modelId="{35DF0DB1-1624-468C-AAED-8199B9869124}" type="presParOf" srcId="{EC977802-4312-4E58-AD92-1F29F9031DC2}" destId="{4F110008-9399-4F05-9256-CE2C14EAFC19}" srcOrd="0" destOrd="0" presId="urn:microsoft.com/office/officeart/2005/8/layout/hierarchy1"/>
    <dgm:cxn modelId="{77EC11E0-0D29-4401-AE3A-4ECDD9F42D7E}" type="presParOf" srcId="{EC977802-4312-4E58-AD92-1F29F9031DC2}" destId="{BB41174F-DD9B-45F1-94BC-89B13F38133D}" srcOrd="1" destOrd="0" presId="urn:microsoft.com/office/officeart/2005/8/layout/hierarchy1"/>
    <dgm:cxn modelId="{B9613DB3-B844-4B88-A586-835F46ABC836}" type="presParOf" srcId="{7DD3CEAF-7732-4A73-B6DF-6637BB415F4B}" destId="{2C5A0D10-1012-40A0-8CC8-74EAB11E550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5FEE53-D90D-4B7F-9C01-74DC778E196A}" type="doc">
      <dgm:prSet loTypeId="urn:microsoft.com/office/officeart/2005/8/layout/matrix3" loCatId="matrix" qsTypeId="urn:microsoft.com/office/officeart/2005/8/quickstyle/simple3" qsCatId="simple" csTypeId="urn:microsoft.com/office/officeart/2005/8/colors/colorful1" csCatId="colorful"/>
      <dgm:spPr/>
      <dgm:t>
        <a:bodyPr/>
        <a:lstStyle/>
        <a:p>
          <a:endParaRPr lang="en-US"/>
        </a:p>
      </dgm:t>
    </dgm:pt>
    <dgm:pt modelId="{EB4CFC25-A1F7-4DB8-B3B9-F492F6215F0B}">
      <dgm:prSet/>
      <dgm:spPr/>
      <dgm:t>
        <a:bodyPr/>
        <a:lstStyle/>
        <a:p>
          <a:r>
            <a:rPr lang="en-US" baseline="0">
              <a:hlinkClick xmlns:r="http://schemas.openxmlformats.org/officeDocument/2006/relationships" r:id="rId1"/>
            </a:rPr>
            <a:t>Porter-Leath</a:t>
          </a:r>
          <a:endParaRPr lang="en-US"/>
        </a:p>
      </dgm:t>
    </dgm:pt>
    <dgm:pt modelId="{5D0D3877-7878-45AD-8C7F-2EB8015C787F}" type="parTrans" cxnId="{82B15758-D541-4435-9F3E-DBAFD477673F}">
      <dgm:prSet/>
      <dgm:spPr/>
      <dgm:t>
        <a:bodyPr/>
        <a:lstStyle/>
        <a:p>
          <a:endParaRPr lang="en-US"/>
        </a:p>
      </dgm:t>
    </dgm:pt>
    <dgm:pt modelId="{A4033FD6-9CD9-4B80-B8F4-BC4EC4F33005}" type="sibTrans" cxnId="{82B15758-D541-4435-9F3E-DBAFD477673F}">
      <dgm:prSet/>
      <dgm:spPr/>
      <dgm:t>
        <a:bodyPr/>
        <a:lstStyle/>
        <a:p>
          <a:endParaRPr lang="en-US"/>
        </a:p>
      </dgm:t>
    </dgm:pt>
    <dgm:pt modelId="{D0CB6D92-EF22-43BD-8203-83CD31465630}">
      <dgm:prSet/>
      <dgm:spPr/>
      <dgm:t>
        <a:bodyPr/>
        <a:lstStyle/>
        <a:p>
          <a:r>
            <a:rPr lang="en-US" baseline="0">
              <a:hlinkClick xmlns:r="http://schemas.openxmlformats.org/officeDocument/2006/relationships" r:id="rId1"/>
            </a:rPr>
            <a:t>Search Results (porterleath.org)</a:t>
          </a:r>
          <a:endParaRPr lang="en-US"/>
        </a:p>
      </dgm:t>
    </dgm:pt>
    <dgm:pt modelId="{CE4FD963-1536-4641-AA6C-9482496C81AD}" type="parTrans" cxnId="{5278E985-0FB9-4AC9-BC5A-AC06E7BFA928}">
      <dgm:prSet/>
      <dgm:spPr/>
      <dgm:t>
        <a:bodyPr/>
        <a:lstStyle/>
        <a:p>
          <a:endParaRPr lang="en-US"/>
        </a:p>
      </dgm:t>
    </dgm:pt>
    <dgm:pt modelId="{9F0964C6-CDA4-4474-849B-5A1E8AF56051}" type="sibTrans" cxnId="{5278E985-0FB9-4AC9-BC5A-AC06E7BFA928}">
      <dgm:prSet/>
      <dgm:spPr/>
      <dgm:t>
        <a:bodyPr/>
        <a:lstStyle/>
        <a:p>
          <a:endParaRPr lang="en-US"/>
        </a:p>
      </dgm:t>
    </dgm:pt>
    <dgm:pt modelId="{2F648BF9-BE53-40BF-A1AE-8A222233AF20}">
      <dgm:prSet/>
      <dgm:spPr/>
      <dgm:t>
        <a:bodyPr/>
        <a:lstStyle/>
        <a:p>
          <a:r>
            <a:rPr lang="en-US" baseline="0"/>
            <a:t>KidCentraltn</a:t>
          </a:r>
          <a:endParaRPr lang="en-US"/>
        </a:p>
      </dgm:t>
    </dgm:pt>
    <dgm:pt modelId="{B70AA0C8-1EAC-4044-80F1-5380A26D527E}" type="parTrans" cxnId="{F503718D-B396-4ACE-8813-E5F5126E0E63}">
      <dgm:prSet/>
      <dgm:spPr/>
      <dgm:t>
        <a:bodyPr/>
        <a:lstStyle/>
        <a:p>
          <a:endParaRPr lang="en-US"/>
        </a:p>
      </dgm:t>
    </dgm:pt>
    <dgm:pt modelId="{6EBA07C4-CD61-4540-9CF4-DF820B4BE519}" type="sibTrans" cxnId="{F503718D-B396-4ACE-8813-E5F5126E0E63}">
      <dgm:prSet/>
      <dgm:spPr/>
      <dgm:t>
        <a:bodyPr/>
        <a:lstStyle/>
        <a:p>
          <a:endParaRPr lang="en-US"/>
        </a:p>
      </dgm:t>
    </dgm:pt>
    <dgm:pt modelId="{0A07BC8F-9FC4-48DC-BDCF-38484D01A6E8}">
      <dgm:prSet/>
      <dgm:spPr/>
      <dgm:t>
        <a:bodyPr/>
        <a:lstStyle/>
        <a:p>
          <a:r>
            <a:rPr lang="en-US" baseline="0">
              <a:hlinkClick xmlns:r="http://schemas.openxmlformats.org/officeDocument/2006/relationships" r:id="rId2"/>
            </a:rPr>
            <a:t>Kindred Place - Nurturing Parenting Programs (kidcentraltn.com)</a:t>
          </a:r>
          <a:endParaRPr lang="en-US"/>
        </a:p>
      </dgm:t>
    </dgm:pt>
    <dgm:pt modelId="{7E04A322-E13D-4069-B8CC-EC0AB7EB7F2F}" type="parTrans" cxnId="{461FA0B1-8F8F-46E6-B26E-B230D7492EEC}">
      <dgm:prSet/>
      <dgm:spPr/>
      <dgm:t>
        <a:bodyPr/>
        <a:lstStyle/>
        <a:p>
          <a:endParaRPr lang="en-US"/>
        </a:p>
      </dgm:t>
    </dgm:pt>
    <dgm:pt modelId="{F6DD31C7-545A-4FE3-8573-242D9E87C6FF}" type="sibTrans" cxnId="{461FA0B1-8F8F-46E6-B26E-B230D7492EEC}">
      <dgm:prSet/>
      <dgm:spPr/>
      <dgm:t>
        <a:bodyPr/>
        <a:lstStyle/>
        <a:p>
          <a:endParaRPr lang="en-US"/>
        </a:p>
      </dgm:t>
    </dgm:pt>
    <dgm:pt modelId="{F2FC4E92-3F43-420F-8669-71BF896A71EC}" type="pres">
      <dgm:prSet presAssocID="{2A5FEE53-D90D-4B7F-9C01-74DC778E196A}" presName="matrix" presStyleCnt="0">
        <dgm:presLayoutVars>
          <dgm:chMax val="1"/>
          <dgm:dir/>
          <dgm:resizeHandles val="exact"/>
        </dgm:presLayoutVars>
      </dgm:prSet>
      <dgm:spPr/>
    </dgm:pt>
    <dgm:pt modelId="{3F8A2270-E30E-41EA-A380-F500B73A833B}" type="pres">
      <dgm:prSet presAssocID="{2A5FEE53-D90D-4B7F-9C01-74DC778E196A}" presName="diamond" presStyleLbl="bgShp" presStyleIdx="0" presStyleCnt="1"/>
      <dgm:spPr/>
    </dgm:pt>
    <dgm:pt modelId="{B0072B72-5F5D-43EE-93FE-19303A2D5A66}" type="pres">
      <dgm:prSet presAssocID="{2A5FEE53-D90D-4B7F-9C01-74DC778E196A}" presName="quad1" presStyleLbl="node1" presStyleIdx="0" presStyleCnt="4">
        <dgm:presLayoutVars>
          <dgm:chMax val="0"/>
          <dgm:chPref val="0"/>
          <dgm:bulletEnabled val="1"/>
        </dgm:presLayoutVars>
      </dgm:prSet>
      <dgm:spPr/>
    </dgm:pt>
    <dgm:pt modelId="{53D50060-D11C-4DEE-A95B-739ACF043826}" type="pres">
      <dgm:prSet presAssocID="{2A5FEE53-D90D-4B7F-9C01-74DC778E196A}" presName="quad2" presStyleLbl="node1" presStyleIdx="1" presStyleCnt="4">
        <dgm:presLayoutVars>
          <dgm:chMax val="0"/>
          <dgm:chPref val="0"/>
          <dgm:bulletEnabled val="1"/>
        </dgm:presLayoutVars>
      </dgm:prSet>
      <dgm:spPr/>
    </dgm:pt>
    <dgm:pt modelId="{564EA16A-CB45-47C2-AD90-CF597E74FB4C}" type="pres">
      <dgm:prSet presAssocID="{2A5FEE53-D90D-4B7F-9C01-74DC778E196A}" presName="quad3" presStyleLbl="node1" presStyleIdx="2" presStyleCnt="4">
        <dgm:presLayoutVars>
          <dgm:chMax val="0"/>
          <dgm:chPref val="0"/>
          <dgm:bulletEnabled val="1"/>
        </dgm:presLayoutVars>
      </dgm:prSet>
      <dgm:spPr/>
    </dgm:pt>
    <dgm:pt modelId="{22E99F28-509B-44BF-99E0-BD7A5FBFB98B}" type="pres">
      <dgm:prSet presAssocID="{2A5FEE53-D90D-4B7F-9C01-74DC778E196A}" presName="quad4" presStyleLbl="node1" presStyleIdx="3" presStyleCnt="4">
        <dgm:presLayoutVars>
          <dgm:chMax val="0"/>
          <dgm:chPref val="0"/>
          <dgm:bulletEnabled val="1"/>
        </dgm:presLayoutVars>
      </dgm:prSet>
      <dgm:spPr/>
    </dgm:pt>
  </dgm:ptLst>
  <dgm:cxnLst>
    <dgm:cxn modelId="{58E79203-F066-472E-A4BA-47E3CADF7AE5}" type="presOf" srcId="{D0CB6D92-EF22-43BD-8203-83CD31465630}" destId="{53D50060-D11C-4DEE-A95B-739ACF043826}" srcOrd="0" destOrd="0" presId="urn:microsoft.com/office/officeart/2005/8/layout/matrix3"/>
    <dgm:cxn modelId="{82B15758-D541-4435-9F3E-DBAFD477673F}" srcId="{2A5FEE53-D90D-4B7F-9C01-74DC778E196A}" destId="{EB4CFC25-A1F7-4DB8-B3B9-F492F6215F0B}" srcOrd="0" destOrd="0" parTransId="{5D0D3877-7878-45AD-8C7F-2EB8015C787F}" sibTransId="{A4033FD6-9CD9-4B80-B8F4-BC4EC4F33005}"/>
    <dgm:cxn modelId="{A2A27978-F5E7-4A87-89BC-1FFAD7520E3C}" type="presOf" srcId="{0A07BC8F-9FC4-48DC-BDCF-38484D01A6E8}" destId="{22E99F28-509B-44BF-99E0-BD7A5FBFB98B}" srcOrd="0" destOrd="0" presId="urn:microsoft.com/office/officeart/2005/8/layout/matrix3"/>
    <dgm:cxn modelId="{5184207D-1545-462B-9897-D95B4826D987}" type="presOf" srcId="{EB4CFC25-A1F7-4DB8-B3B9-F492F6215F0B}" destId="{B0072B72-5F5D-43EE-93FE-19303A2D5A66}" srcOrd="0" destOrd="0" presId="urn:microsoft.com/office/officeart/2005/8/layout/matrix3"/>
    <dgm:cxn modelId="{5278E985-0FB9-4AC9-BC5A-AC06E7BFA928}" srcId="{2A5FEE53-D90D-4B7F-9C01-74DC778E196A}" destId="{D0CB6D92-EF22-43BD-8203-83CD31465630}" srcOrd="1" destOrd="0" parTransId="{CE4FD963-1536-4641-AA6C-9482496C81AD}" sibTransId="{9F0964C6-CDA4-4474-849B-5A1E8AF56051}"/>
    <dgm:cxn modelId="{F503718D-B396-4ACE-8813-E5F5126E0E63}" srcId="{2A5FEE53-D90D-4B7F-9C01-74DC778E196A}" destId="{2F648BF9-BE53-40BF-A1AE-8A222233AF20}" srcOrd="2" destOrd="0" parTransId="{B70AA0C8-1EAC-4044-80F1-5380A26D527E}" sibTransId="{6EBA07C4-CD61-4540-9CF4-DF820B4BE519}"/>
    <dgm:cxn modelId="{461FA0B1-8F8F-46E6-B26E-B230D7492EEC}" srcId="{2A5FEE53-D90D-4B7F-9C01-74DC778E196A}" destId="{0A07BC8F-9FC4-48DC-BDCF-38484D01A6E8}" srcOrd="3" destOrd="0" parTransId="{7E04A322-E13D-4069-B8CC-EC0AB7EB7F2F}" sibTransId="{F6DD31C7-545A-4FE3-8573-242D9E87C6FF}"/>
    <dgm:cxn modelId="{B4A567BF-8F71-461F-9418-600513395056}" type="presOf" srcId="{2F648BF9-BE53-40BF-A1AE-8A222233AF20}" destId="{564EA16A-CB45-47C2-AD90-CF597E74FB4C}" srcOrd="0" destOrd="0" presId="urn:microsoft.com/office/officeart/2005/8/layout/matrix3"/>
    <dgm:cxn modelId="{DBCFC9E1-FC45-467B-87ED-EDD5E2E73CBB}" type="presOf" srcId="{2A5FEE53-D90D-4B7F-9C01-74DC778E196A}" destId="{F2FC4E92-3F43-420F-8669-71BF896A71EC}" srcOrd="0" destOrd="0" presId="urn:microsoft.com/office/officeart/2005/8/layout/matrix3"/>
    <dgm:cxn modelId="{908053B3-7ED0-42B6-BBCC-5DE02C1B95D0}" type="presParOf" srcId="{F2FC4E92-3F43-420F-8669-71BF896A71EC}" destId="{3F8A2270-E30E-41EA-A380-F500B73A833B}" srcOrd="0" destOrd="0" presId="urn:microsoft.com/office/officeart/2005/8/layout/matrix3"/>
    <dgm:cxn modelId="{868C53D4-4DA5-4BA5-AF92-E8E0F228E30A}" type="presParOf" srcId="{F2FC4E92-3F43-420F-8669-71BF896A71EC}" destId="{B0072B72-5F5D-43EE-93FE-19303A2D5A66}" srcOrd="1" destOrd="0" presId="urn:microsoft.com/office/officeart/2005/8/layout/matrix3"/>
    <dgm:cxn modelId="{89119B63-8332-4915-A9EF-774BEB00AF2B}" type="presParOf" srcId="{F2FC4E92-3F43-420F-8669-71BF896A71EC}" destId="{53D50060-D11C-4DEE-A95B-739ACF043826}" srcOrd="2" destOrd="0" presId="urn:microsoft.com/office/officeart/2005/8/layout/matrix3"/>
    <dgm:cxn modelId="{86E8024A-D6B8-4D39-BCDB-2CA7D17AAA80}" type="presParOf" srcId="{F2FC4E92-3F43-420F-8669-71BF896A71EC}" destId="{564EA16A-CB45-47C2-AD90-CF597E74FB4C}" srcOrd="3" destOrd="0" presId="urn:microsoft.com/office/officeart/2005/8/layout/matrix3"/>
    <dgm:cxn modelId="{3BF904C7-4451-4805-8402-B33750998903}" type="presParOf" srcId="{F2FC4E92-3F43-420F-8669-71BF896A71EC}" destId="{22E99F28-509B-44BF-99E0-BD7A5FBFB98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9427D8-EE59-46FB-B675-BFA121AA7B68}" type="doc">
      <dgm:prSet loTypeId="urn:microsoft.com/office/officeart/2005/8/layout/default" loCatId="list" qsTypeId="urn:microsoft.com/office/officeart/2005/8/quickstyle/simple3" qsCatId="simple" csTypeId="urn:microsoft.com/office/officeart/2005/8/colors/colorful1" csCatId="colorful"/>
      <dgm:spPr/>
      <dgm:t>
        <a:bodyPr/>
        <a:lstStyle/>
        <a:p>
          <a:endParaRPr lang="en-US"/>
        </a:p>
      </dgm:t>
    </dgm:pt>
    <dgm:pt modelId="{4120CD0E-2CF1-493C-9716-BB0CC77C3361}">
      <dgm:prSet/>
      <dgm:spPr/>
      <dgm:t>
        <a:bodyPr/>
        <a:lstStyle/>
        <a:p>
          <a:r>
            <a:rPr lang="en-US"/>
            <a:t>District Data</a:t>
          </a:r>
        </a:p>
      </dgm:t>
    </dgm:pt>
    <dgm:pt modelId="{1D1F99D3-F5FB-42DC-8BAF-C59EB5990B93}" type="parTrans" cxnId="{C5B95596-0DD2-42FB-BE74-969609563FD1}">
      <dgm:prSet/>
      <dgm:spPr/>
      <dgm:t>
        <a:bodyPr/>
        <a:lstStyle/>
        <a:p>
          <a:endParaRPr lang="en-US"/>
        </a:p>
      </dgm:t>
    </dgm:pt>
    <dgm:pt modelId="{D750E9A9-EECF-4345-B7FF-053E92113030}" type="sibTrans" cxnId="{C5B95596-0DD2-42FB-BE74-969609563FD1}">
      <dgm:prSet/>
      <dgm:spPr/>
      <dgm:t>
        <a:bodyPr/>
        <a:lstStyle/>
        <a:p>
          <a:endParaRPr lang="en-US"/>
        </a:p>
      </dgm:t>
    </dgm:pt>
    <dgm:pt modelId="{465FE667-2CE9-4C1A-B62A-22C62DC8408F}">
      <dgm:prSet/>
      <dgm:spPr/>
      <dgm:t>
        <a:bodyPr/>
        <a:lstStyle/>
        <a:p>
          <a:r>
            <a:rPr lang="en-US"/>
            <a:t>ELA 23.5%</a:t>
          </a:r>
        </a:p>
      </dgm:t>
    </dgm:pt>
    <dgm:pt modelId="{B0122EF2-1CE7-4DD7-A56D-0F6F73183D2B}" type="parTrans" cxnId="{3306CC8F-416C-42A1-818F-99F560ED985F}">
      <dgm:prSet/>
      <dgm:spPr/>
      <dgm:t>
        <a:bodyPr/>
        <a:lstStyle/>
        <a:p>
          <a:endParaRPr lang="en-US"/>
        </a:p>
      </dgm:t>
    </dgm:pt>
    <dgm:pt modelId="{589B6989-6F4C-4814-8F45-3FB67AF75CC1}" type="sibTrans" cxnId="{3306CC8F-416C-42A1-818F-99F560ED985F}">
      <dgm:prSet/>
      <dgm:spPr/>
      <dgm:t>
        <a:bodyPr/>
        <a:lstStyle/>
        <a:p>
          <a:endParaRPr lang="en-US"/>
        </a:p>
      </dgm:t>
    </dgm:pt>
    <dgm:pt modelId="{027909EF-4413-412B-8E1E-11102B6CF444}">
      <dgm:prSet/>
      <dgm:spPr/>
      <dgm:t>
        <a:bodyPr/>
        <a:lstStyle/>
        <a:p>
          <a:r>
            <a:rPr lang="en-US"/>
            <a:t>Math 17.4%</a:t>
          </a:r>
        </a:p>
      </dgm:t>
    </dgm:pt>
    <dgm:pt modelId="{E5DD3497-32D2-43E9-A1ED-FE48AF7916A1}" type="parTrans" cxnId="{00B5B93B-EE9D-4B54-A157-7B27B4F4C134}">
      <dgm:prSet/>
      <dgm:spPr/>
      <dgm:t>
        <a:bodyPr/>
        <a:lstStyle/>
        <a:p>
          <a:endParaRPr lang="en-US"/>
        </a:p>
      </dgm:t>
    </dgm:pt>
    <dgm:pt modelId="{E3FE6907-04CE-4FB6-BA84-FB1F6261136A}" type="sibTrans" cxnId="{00B5B93B-EE9D-4B54-A157-7B27B4F4C134}">
      <dgm:prSet/>
      <dgm:spPr/>
      <dgm:t>
        <a:bodyPr/>
        <a:lstStyle/>
        <a:p>
          <a:endParaRPr lang="en-US"/>
        </a:p>
      </dgm:t>
    </dgm:pt>
    <dgm:pt modelId="{9809401D-59EE-440F-83F0-C88D633E8F25}">
      <dgm:prSet/>
      <dgm:spPr/>
      <dgm:t>
        <a:bodyPr/>
        <a:lstStyle/>
        <a:p>
          <a:r>
            <a:rPr lang="en-US"/>
            <a:t>School Data</a:t>
          </a:r>
        </a:p>
      </dgm:t>
    </dgm:pt>
    <dgm:pt modelId="{D28CFE49-F56A-4F50-AE6D-AF6CA55594E9}" type="parTrans" cxnId="{F576336E-94B4-4D20-8DF0-3429FC565F86}">
      <dgm:prSet/>
      <dgm:spPr/>
      <dgm:t>
        <a:bodyPr/>
        <a:lstStyle/>
        <a:p>
          <a:endParaRPr lang="en-US"/>
        </a:p>
      </dgm:t>
    </dgm:pt>
    <dgm:pt modelId="{E40396B4-9B65-4434-A1E0-EFF5A21CCB75}" type="sibTrans" cxnId="{F576336E-94B4-4D20-8DF0-3429FC565F86}">
      <dgm:prSet/>
      <dgm:spPr/>
      <dgm:t>
        <a:bodyPr/>
        <a:lstStyle/>
        <a:p>
          <a:endParaRPr lang="en-US"/>
        </a:p>
      </dgm:t>
    </dgm:pt>
    <dgm:pt modelId="{2161906B-55B4-4C12-9EF4-52491F7D132A}">
      <dgm:prSet/>
      <dgm:spPr/>
      <dgm:t>
        <a:bodyPr/>
        <a:lstStyle/>
        <a:p>
          <a:r>
            <a:rPr lang="en-US"/>
            <a:t>ELA 14.6%</a:t>
          </a:r>
        </a:p>
      </dgm:t>
    </dgm:pt>
    <dgm:pt modelId="{81B8BFCB-513D-4EF2-AB1A-5532CC9C5144}" type="parTrans" cxnId="{B10089B9-D3DD-412F-9D94-08D70C5DB810}">
      <dgm:prSet/>
      <dgm:spPr/>
      <dgm:t>
        <a:bodyPr/>
        <a:lstStyle/>
        <a:p>
          <a:endParaRPr lang="en-US"/>
        </a:p>
      </dgm:t>
    </dgm:pt>
    <dgm:pt modelId="{98CF73AE-3048-4C45-BDDF-0F88FC34F667}" type="sibTrans" cxnId="{B10089B9-D3DD-412F-9D94-08D70C5DB810}">
      <dgm:prSet/>
      <dgm:spPr/>
      <dgm:t>
        <a:bodyPr/>
        <a:lstStyle/>
        <a:p>
          <a:endParaRPr lang="en-US"/>
        </a:p>
      </dgm:t>
    </dgm:pt>
    <dgm:pt modelId="{3993203B-C148-49E8-B02D-A507415FAE3C}">
      <dgm:prSet/>
      <dgm:spPr/>
      <dgm:t>
        <a:bodyPr/>
        <a:lstStyle/>
        <a:p>
          <a:r>
            <a:rPr lang="en-US"/>
            <a:t>Math 6.1%</a:t>
          </a:r>
        </a:p>
      </dgm:t>
    </dgm:pt>
    <dgm:pt modelId="{AE491F65-85FF-4270-A6B9-C995AA662053}" type="parTrans" cxnId="{B8826B55-25D2-4CC5-A79E-F87D2F9E65A2}">
      <dgm:prSet/>
      <dgm:spPr/>
      <dgm:t>
        <a:bodyPr/>
        <a:lstStyle/>
        <a:p>
          <a:endParaRPr lang="en-US"/>
        </a:p>
      </dgm:t>
    </dgm:pt>
    <dgm:pt modelId="{B695E62B-4EB7-4E76-A661-BFEA9D816E0B}" type="sibTrans" cxnId="{B8826B55-25D2-4CC5-A79E-F87D2F9E65A2}">
      <dgm:prSet/>
      <dgm:spPr/>
      <dgm:t>
        <a:bodyPr/>
        <a:lstStyle/>
        <a:p>
          <a:endParaRPr lang="en-US"/>
        </a:p>
      </dgm:t>
    </dgm:pt>
    <dgm:pt modelId="{5A55ABC5-5859-4821-A1AE-B48BF1CB4B9E}" type="pres">
      <dgm:prSet presAssocID="{A19427D8-EE59-46FB-B675-BFA121AA7B68}" presName="diagram" presStyleCnt="0">
        <dgm:presLayoutVars>
          <dgm:dir/>
          <dgm:resizeHandles val="exact"/>
        </dgm:presLayoutVars>
      </dgm:prSet>
      <dgm:spPr/>
    </dgm:pt>
    <dgm:pt modelId="{26C244D5-0F37-47FD-83AF-76CF1C5C3929}" type="pres">
      <dgm:prSet presAssocID="{4120CD0E-2CF1-493C-9716-BB0CC77C3361}" presName="node" presStyleLbl="node1" presStyleIdx="0" presStyleCnt="6">
        <dgm:presLayoutVars>
          <dgm:bulletEnabled val="1"/>
        </dgm:presLayoutVars>
      </dgm:prSet>
      <dgm:spPr/>
    </dgm:pt>
    <dgm:pt modelId="{9D7F3895-220C-430A-BC25-CFC083C29F49}" type="pres">
      <dgm:prSet presAssocID="{D750E9A9-EECF-4345-B7FF-053E92113030}" presName="sibTrans" presStyleCnt="0"/>
      <dgm:spPr/>
    </dgm:pt>
    <dgm:pt modelId="{6177E018-B90A-4ABA-BE53-18356F320993}" type="pres">
      <dgm:prSet presAssocID="{465FE667-2CE9-4C1A-B62A-22C62DC8408F}" presName="node" presStyleLbl="node1" presStyleIdx="1" presStyleCnt="6">
        <dgm:presLayoutVars>
          <dgm:bulletEnabled val="1"/>
        </dgm:presLayoutVars>
      </dgm:prSet>
      <dgm:spPr/>
    </dgm:pt>
    <dgm:pt modelId="{20ADAECB-9C29-4793-9415-787E3E540608}" type="pres">
      <dgm:prSet presAssocID="{589B6989-6F4C-4814-8F45-3FB67AF75CC1}" presName="sibTrans" presStyleCnt="0"/>
      <dgm:spPr/>
    </dgm:pt>
    <dgm:pt modelId="{E814240F-3277-4990-9B21-3AE67CAC28B6}" type="pres">
      <dgm:prSet presAssocID="{027909EF-4413-412B-8E1E-11102B6CF444}" presName="node" presStyleLbl="node1" presStyleIdx="2" presStyleCnt="6">
        <dgm:presLayoutVars>
          <dgm:bulletEnabled val="1"/>
        </dgm:presLayoutVars>
      </dgm:prSet>
      <dgm:spPr/>
    </dgm:pt>
    <dgm:pt modelId="{1AAB67DC-BF06-469E-B3BA-F3A68F492EF1}" type="pres">
      <dgm:prSet presAssocID="{E3FE6907-04CE-4FB6-BA84-FB1F6261136A}" presName="sibTrans" presStyleCnt="0"/>
      <dgm:spPr/>
    </dgm:pt>
    <dgm:pt modelId="{EE4CC78D-7C6A-451F-821B-BE0BBA0F5065}" type="pres">
      <dgm:prSet presAssocID="{9809401D-59EE-440F-83F0-C88D633E8F25}" presName="node" presStyleLbl="node1" presStyleIdx="3" presStyleCnt="6">
        <dgm:presLayoutVars>
          <dgm:bulletEnabled val="1"/>
        </dgm:presLayoutVars>
      </dgm:prSet>
      <dgm:spPr/>
    </dgm:pt>
    <dgm:pt modelId="{BCB1562E-2BCB-4577-A4BF-4869C028DD4D}" type="pres">
      <dgm:prSet presAssocID="{E40396B4-9B65-4434-A1E0-EFF5A21CCB75}" presName="sibTrans" presStyleCnt="0"/>
      <dgm:spPr/>
    </dgm:pt>
    <dgm:pt modelId="{BEE8A26A-A3CE-4041-AAFF-ECD747D7AFAF}" type="pres">
      <dgm:prSet presAssocID="{2161906B-55B4-4C12-9EF4-52491F7D132A}" presName="node" presStyleLbl="node1" presStyleIdx="4" presStyleCnt="6">
        <dgm:presLayoutVars>
          <dgm:bulletEnabled val="1"/>
        </dgm:presLayoutVars>
      </dgm:prSet>
      <dgm:spPr/>
    </dgm:pt>
    <dgm:pt modelId="{4FD32085-C03C-47AA-91C9-37F24CC2C60B}" type="pres">
      <dgm:prSet presAssocID="{98CF73AE-3048-4C45-BDDF-0F88FC34F667}" presName="sibTrans" presStyleCnt="0"/>
      <dgm:spPr/>
    </dgm:pt>
    <dgm:pt modelId="{4F63CFB0-1A6A-4BCE-B309-12A90EF4C845}" type="pres">
      <dgm:prSet presAssocID="{3993203B-C148-49E8-B02D-A507415FAE3C}" presName="node" presStyleLbl="node1" presStyleIdx="5" presStyleCnt="6">
        <dgm:presLayoutVars>
          <dgm:bulletEnabled val="1"/>
        </dgm:presLayoutVars>
      </dgm:prSet>
      <dgm:spPr/>
    </dgm:pt>
  </dgm:ptLst>
  <dgm:cxnLst>
    <dgm:cxn modelId="{8910352B-423B-4955-A12A-143733E60876}" type="presOf" srcId="{A19427D8-EE59-46FB-B675-BFA121AA7B68}" destId="{5A55ABC5-5859-4821-A1AE-B48BF1CB4B9E}" srcOrd="0" destOrd="0" presId="urn:microsoft.com/office/officeart/2005/8/layout/default"/>
    <dgm:cxn modelId="{00B5B93B-EE9D-4B54-A157-7B27B4F4C134}" srcId="{A19427D8-EE59-46FB-B675-BFA121AA7B68}" destId="{027909EF-4413-412B-8E1E-11102B6CF444}" srcOrd="2" destOrd="0" parTransId="{E5DD3497-32D2-43E9-A1ED-FE48AF7916A1}" sibTransId="{E3FE6907-04CE-4FB6-BA84-FB1F6261136A}"/>
    <dgm:cxn modelId="{C4975843-7D12-460E-9A18-79DD92B0FAD8}" type="presOf" srcId="{4120CD0E-2CF1-493C-9716-BB0CC77C3361}" destId="{26C244D5-0F37-47FD-83AF-76CF1C5C3929}" srcOrd="0" destOrd="0" presId="urn:microsoft.com/office/officeart/2005/8/layout/default"/>
    <dgm:cxn modelId="{8DFCDA68-B1EC-4CA6-886C-A2C38AA61E80}" type="presOf" srcId="{027909EF-4413-412B-8E1E-11102B6CF444}" destId="{E814240F-3277-4990-9B21-3AE67CAC28B6}" srcOrd="0" destOrd="0" presId="urn:microsoft.com/office/officeart/2005/8/layout/default"/>
    <dgm:cxn modelId="{F576336E-94B4-4D20-8DF0-3429FC565F86}" srcId="{A19427D8-EE59-46FB-B675-BFA121AA7B68}" destId="{9809401D-59EE-440F-83F0-C88D633E8F25}" srcOrd="3" destOrd="0" parTransId="{D28CFE49-F56A-4F50-AE6D-AF6CA55594E9}" sibTransId="{E40396B4-9B65-4434-A1E0-EFF5A21CCB75}"/>
    <dgm:cxn modelId="{BD6C1851-5F33-4406-AD83-988FDA800642}" type="presOf" srcId="{2161906B-55B4-4C12-9EF4-52491F7D132A}" destId="{BEE8A26A-A3CE-4041-AAFF-ECD747D7AFAF}" srcOrd="0" destOrd="0" presId="urn:microsoft.com/office/officeart/2005/8/layout/default"/>
    <dgm:cxn modelId="{B8826B55-25D2-4CC5-A79E-F87D2F9E65A2}" srcId="{A19427D8-EE59-46FB-B675-BFA121AA7B68}" destId="{3993203B-C148-49E8-B02D-A507415FAE3C}" srcOrd="5" destOrd="0" parTransId="{AE491F65-85FF-4270-A6B9-C995AA662053}" sibTransId="{B695E62B-4EB7-4E76-A661-BFEA9D816E0B}"/>
    <dgm:cxn modelId="{1A3FD97A-46F7-48FD-BBBB-98A64FBF4EA2}" type="presOf" srcId="{465FE667-2CE9-4C1A-B62A-22C62DC8408F}" destId="{6177E018-B90A-4ABA-BE53-18356F320993}" srcOrd="0" destOrd="0" presId="urn:microsoft.com/office/officeart/2005/8/layout/default"/>
    <dgm:cxn modelId="{BC598D82-C601-4F15-BE84-0577EF088CAE}" type="presOf" srcId="{9809401D-59EE-440F-83F0-C88D633E8F25}" destId="{EE4CC78D-7C6A-451F-821B-BE0BBA0F5065}" srcOrd="0" destOrd="0" presId="urn:microsoft.com/office/officeart/2005/8/layout/default"/>
    <dgm:cxn modelId="{3306CC8F-416C-42A1-818F-99F560ED985F}" srcId="{A19427D8-EE59-46FB-B675-BFA121AA7B68}" destId="{465FE667-2CE9-4C1A-B62A-22C62DC8408F}" srcOrd="1" destOrd="0" parTransId="{B0122EF2-1CE7-4DD7-A56D-0F6F73183D2B}" sibTransId="{589B6989-6F4C-4814-8F45-3FB67AF75CC1}"/>
    <dgm:cxn modelId="{C5B95596-0DD2-42FB-BE74-969609563FD1}" srcId="{A19427D8-EE59-46FB-B675-BFA121AA7B68}" destId="{4120CD0E-2CF1-493C-9716-BB0CC77C3361}" srcOrd="0" destOrd="0" parTransId="{1D1F99D3-F5FB-42DC-8BAF-C59EB5990B93}" sibTransId="{D750E9A9-EECF-4345-B7FF-053E92113030}"/>
    <dgm:cxn modelId="{B10089B9-D3DD-412F-9D94-08D70C5DB810}" srcId="{A19427D8-EE59-46FB-B675-BFA121AA7B68}" destId="{2161906B-55B4-4C12-9EF4-52491F7D132A}" srcOrd="4" destOrd="0" parTransId="{81B8BFCB-513D-4EF2-AB1A-5532CC9C5144}" sibTransId="{98CF73AE-3048-4C45-BDDF-0F88FC34F667}"/>
    <dgm:cxn modelId="{97F41BF5-DC18-43A1-9002-B41A51CE46C3}" type="presOf" srcId="{3993203B-C148-49E8-B02D-A507415FAE3C}" destId="{4F63CFB0-1A6A-4BCE-B309-12A90EF4C845}" srcOrd="0" destOrd="0" presId="urn:microsoft.com/office/officeart/2005/8/layout/default"/>
    <dgm:cxn modelId="{7F981D02-D274-45CB-87A7-4EE027A8E6DA}" type="presParOf" srcId="{5A55ABC5-5859-4821-A1AE-B48BF1CB4B9E}" destId="{26C244D5-0F37-47FD-83AF-76CF1C5C3929}" srcOrd="0" destOrd="0" presId="urn:microsoft.com/office/officeart/2005/8/layout/default"/>
    <dgm:cxn modelId="{5C375AA6-C6F1-4C84-84D1-EBBA7DEBBB52}" type="presParOf" srcId="{5A55ABC5-5859-4821-A1AE-B48BF1CB4B9E}" destId="{9D7F3895-220C-430A-BC25-CFC083C29F49}" srcOrd="1" destOrd="0" presId="urn:microsoft.com/office/officeart/2005/8/layout/default"/>
    <dgm:cxn modelId="{AE283F6F-D916-4F17-B177-08567B35D1A1}" type="presParOf" srcId="{5A55ABC5-5859-4821-A1AE-B48BF1CB4B9E}" destId="{6177E018-B90A-4ABA-BE53-18356F320993}" srcOrd="2" destOrd="0" presId="urn:microsoft.com/office/officeart/2005/8/layout/default"/>
    <dgm:cxn modelId="{41DE9E16-7D8D-41AD-94DE-2BC6B4827E52}" type="presParOf" srcId="{5A55ABC5-5859-4821-A1AE-B48BF1CB4B9E}" destId="{20ADAECB-9C29-4793-9415-787E3E540608}" srcOrd="3" destOrd="0" presId="urn:microsoft.com/office/officeart/2005/8/layout/default"/>
    <dgm:cxn modelId="{072552CA-D1F7-4D77-9D53-4869A7503799}" type="presParOf" srcId="{5A55ABC5-5859-4821-A1AE-B48BF1CB4B9E}" destId="{E814240F-3277-4990-9B21-3AE67CAC28B6}" srcOrd="4" destOrd="0" presId="urn:microsoft.com/office/officeart/2005/8/layout/default"/>
    <dgm:cxn modelId="{A7B073D8-731D-489E-851A-A4BAB301EA27}" type="presParOf" srcId="{5A55ABC5-5859-4821-A1AE-B48BF1CB4B9E}" destId="{1AAB67DC-BF06-469E-B3BA-F3A68F492EF1}" srcOrd="5" destOrd="0" presId="urn:microsoft.com/office/officeart/2005/8/layout/default"/>
    <dgm:cxn modelId="{655FF5D2-1F6C-4F6C-AE9E-D1D24E00B745}" type="presParOf" srcId="{5A55ABC5-5859-4821-A1AE-B48BF1CB4B9E}" destId="{EE4CC78D-7C6A-451F-821B-BE0BBA0F5065}" srcOrd="6" destOrd="0" presId="urn:microsoft.com/office/officeart/2005/8/layout/default"/>
    <dgm:cxn modelId="{BB228A8B-EF94-4C66-B7E8-E1483AEC0E65}" type="presParOf" srcId="{5A55ABC5-5859-4821-A1AE-B48BF1CB4B9E}" destId="{BCB1562E-2BCB-4577-A4BF-4869C028DD4D}" srcOrd="7" destOrd="0" presId="urn:microsoft.com/office/officeart/2005/8/layout/default"/>
    <dgm:cxn modelId="{AF68FDC8-D6C4-4581-992D-181C3233D41C}" type="presParOf" srcId="{5A55ABC5-5859-4821-A1AE-B48BF1CB4B9E}" destId="{BEE8A26A-A3CE-4041-AAFF-ECD747D7AFAF}" srcOrd="8" destOrd="0" presId="urn:microsoft.com/office/officeart/2005/8/layout/default"/>
    <dgm:cxn modelId="{EC22ABDA-B4DD-4584-A4AE-4A517A48F56B}" type="presParOf" srcId="{5A55ABC5-5859-4821-A1AE-B48BF1CB4B9E}" destId="{4FD32085-C03C-47AA-91C9-37F24CC2C60B}" srcOrd="9" destOrd="0" presId="urn:microsoft.com/office/officeart/2005/8/layout/default"/>
    <dgm:cxn modelId="{FE0DF905-4D3F-493F-94D7-DAA125B59140}" type="presParOf" srcId="{5A55ABC5-5859-4821-A1AE-B48BF1CB4B9E}" destId="{4F63CFB0-1A6A-4BCE-B309-12A90EF4C84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968CF2-18CE-4D09-9185-B588B548F0E8}" type="doc">
      <dgm:prSet loTypeId="urn:microsoft.com/office/officeart/2005/8/layout/process1" loCatId="process" qsTypeId="urn:microsoft.com/office/officeart/2005/8/quickstyle/simple3" qsCatId="simple" csTypeId="urn:microsoft.com/office/officeart/2005/8/colors/colorful2" csCatId="colorful" phldr="1"/>
      <dgm:spPr/>
      <dgm:t>
        <a:bodyPr/>
        <a:lstStyle/>
        <a:p>
          <a:endParaRPr lang="en-US"/>
        </a:p>
      </dgm:t>
    </dgm:pt>
    <dgm:pt modelId="{3E4BED13-0440-4781-9591-EAC2D9A2F7A3}">
      <dgm:prSet/>
      <dgm:spPr/>
      <dgm:t>
        <a:bodyPr/>
        <a:lstStyle/>
        <a:p>
          <a:pPr algn="l"/>
          <a:r>
            <a:rPr lang="en-US" b="0" i="0" baseline="0" dirty="0"/>
            <a:t>The purpose of a SIP is to outline the ideas for change from multiple stakeholders (e.g., teachers, families, students, partners). The SIP can then be used to gather input from the community on next steps. The process works best when it involves many stakeholders</a:t>
          </a:r>
          <a:endParaRPr lang="en-US" dirty="0"/>
        </a:p>
      </dgm:t>
    </dgm:pt>
    <dgm:pt modelId="{0CA77629-C684-4905-B0B0-44D380253ACC}" type="parTrans" cxnId="{E5CA52AC-747B-4EE1-BEFA-20C5BFF57F2F}">
      <dgm:prSet/>
      <dgm:spPr/>
      <dgm:t>
        <a:bodyPr/>
        <a:lstStyle/>
        <a:p>
          <a:endParaRPr lang="en-US"/>
        </a:p>
      </dgm:t>
    </dgm:pt>
    <dgm:pt modelId="{D0B3DB7F-5AAA-46AC-88DF-3C469C95DC04}" type="sibTrans" cxnId="{E5CA52AC-747B-4EE1-BEFA-20C5BFF57F2F}">
      <dgm:prSet/>
      <dgm:spPr/>
      <dgm:t>
        <a:bodyPr/>
        <a:lstStyle/>
        <a:p>
          <a:endParaRPr lang="en-US"/>
        </a:p>
      </dgm:t>
    </dgm:pt>
    <dgm:pt modelId="{87D1E80A-9CD1-4B35-A3B5-F5483FCA48C4}">
      <dgm:prSet/>
      <dgm:spPr/>
      <dgm:t>
        <a:bodyPr/>
        <a:lstStyle/>
        <a:p>
          <a:pPr algn="l"/>
          <a:r>
            <a:rPr lang="en-US" b="0" i="0" baseline="0" dirty="0"/>
            <a:t>When everyone has a role and voice in the improvement process, there’s a greater likelihood of success. A SIP is typically based on a thorough needs assessment and data analysis. The data including test scores, surveys, and student input, to name a few. This ensures that improvement decisions are informed by evidence and a comprehensive understanding of the school’s strengths and weaknesses, as well as opportunities to collectively transform and grow as a school community.</a:t>
          </a:r>
          <a:endParaRPr lang="en-US" dirty="0"/>
        </a:p>
      </dgm:t>
    </dgm:pt>
    <dgm:pt modelId="{220AFEA3-1B28-4564-9542-3A5A507E56B2}" type="parTrans" cxnId="{B17419A4-355A-403B-912D-09B798EB9701}">
      <dgm:prSet/>
      <dgm:spPr/>
      <dgm:t>
        <a:bodyPr/>
        <a:lstStyle/>
        <a:p>
          <a:endParaRPr lang="en-US"/>
        </a:p>
      </dgm:t>
    </dgm:pt>
    <dgm:pt modelId="{D6E7E747-B88A-420B-A731-84889DE9ACF7}" type="sibTrans" cxnId="{B17419A4-355A-403B-912D-09B798EB9701}">
      <dgm:prSet/>
      <dgm:spPr/>
      <dgm:t>
        <a:bodyPr/>
        <a:lstStyle/>
        <a:p>
          <a:endParaRPr lang="en-US"/>
        </a:p>
      </dgm:t>
    </dgm:pt>
    <dgm:pt modelId="{B969B34E-78B4-4A3A-B45B-721BDAECAB79}" type="pres">
      <dgm:prSet presAssocID="{D5968CF2-18CE-4D09-9185-B588B548F0E8}" presName="Name0" presStyleCnt="0">
        <dgm:presLayoutVars>
          <dgm:dir/>
          <dgm:resizeHandles val="exact"/>
        </dgm:presLayoutVars>
      </dgm:prSet>
      <dgm:spPr/>
    </dgm:pt>
    <dgm:pt modelId="{4AAB6B9B-99A0-4C7F-938B-1E2232F6F058}" type="pres">
      <dgm:prSet presAssocID="{3E4BED13-0440-4781-9591-EAC2D9A2F7A3}" presName="node" presStyleLbl="node1" presStyleIdx="0" presStyleCnt="2">
        <dgm:presLayoutVars>
          <dgm:bulletEnabled val="1"/>
        </dgm:presLayoutVars>
      </dgm:prSet>
      <dgm:spPr/>
    </dgm:pt>
    <dgm:pt modelId="{02DBD1B7-1CBB-4351-B7F3-1F0E2F68ED4C}" type="pres">
      <dgm:prSet presAssocID="{D0B3DB7F-5AAA-46AC-88DF-3C469C95DC04}" presName="sibTrans" presStyleLbl="sibTrans2D1" presStyleIdx="0" presStyleCnt="1"/>
      <dgm:spPr/>
    </dgm:pt>
    <dgm:pt modelId="{383D6E50-6050-454A-912A-29ECBC0960C0}" type="pres">
      <dgm:prSet presAssocID="{D0B3DB7F-5AAA-46AC-88DF-3C469C95DC04}" presName="connectorText" presStyleLbl="sibTrans2D1" presStyleIdx="0" presStyleCnt="1"/>
      <dgm:spPr/>
    </dgm:pt>
    <dgm:pt modelId="{FEC168EC-FDA5-4A76-A3A7-724A000822A0}" type="pres">
      <dgm:prSet presAssocID="{87D1E80A-9CD1-4B35-A3B5-F5483FCA48C4}" presName="node" presStyleLbl="node1" presStyleIdx="1" presStyleCnt="2">
        <dgm:presLayoutVars>
          <dgm:bulletEnabled val="1"/>
        </dgm:presLayoutVars>
      </dgm:prSet>
      <dgm:spPr/>
    </dgm:pt>
  </dgm:ptLst>
  <dgm:cxnLst>
    <dgm:cxn modelId="{5C30C004-CF4A-48C0-90FF-E4A7FE51842C}" type="presOf" srcId="{3E4BED13-0440-4781-9591-EAC2D9A2F7A3}" destId="{4AAB6B9B-99A0-4C7F-938B-1E2232F6F058}" srcOrd="0" destOrd="0" presId="urn:microsoft.com/office/officeart/2005/8/layout/process1"/>
    <dgm:cxn modelId="{5D7E951A-E86C-496B-90E8-1703D5A99955}" type="presOf" srcId="{87D1E80A-9CD1-4B35-A3B5-F5483FCA48C4}" destId="{FEC168EC-FDA5-4A76-A3A7-724A000822A0}" srcOrd="0" destOrd="0" presId="urn:microsoft.com/office/officeart/2005/8/layout/process1"/>
    <dgm:cxn modelId="{99C57A1B-229B-43D7-A881-669AF833295E}" type="presOf" srcId="{D0B3DB7F-5AAA-46AC-88DF-3C469C95DC04}" destId="{383D6E50-6050-454A-912A-29ECBC0960C0}" srcOrd="1" destOrd="0" presId="urn:microsoft.com/office/officeart/2005/8/layout/process1"/>
    <dgm:cxn modelId="{B17419A4-355A-403B-912D-09B798EB9701}" srcId="{D5968CF2-18CE-4D09-9185-B588B548F0E8}" destId="{87D1E80A-9CD1-4B35-A3B5-F5483FCA48C4}" srcOrd="1" destOrd="0" parTransId="{220AFEA3-1B28-4564-9542-3A5A507E56B2}" sibTransId="{D6E7E747-B88A-420B-A731-84889DE9ACF7}"/>
    <dgm:cxn modelId="{D3A8F3A7-DB6C-4F08-BFAC-01AE0AF63422}" type="presOf" srcId="{D5968CF2-18CE-4D09-9185-B588B548F0E8}" destId="{B969B34E-78B4-4A3A-B45B-721BDAECAB79}" srcOrd="0" destOrd="0" presId="urn:microsoft.com/office/officeart/2005/8/layout/process1"/>
    <dgm:cxn modelId="{99AE62A8-3CEA-4DA5-A58E-145EDF701695}" type="presOf" srcId="{D0B3DB7F-5AAA-46AC-88DF-3C469C95DC04}" destId="{02DBD1B7-1CBB-4351-B7F3-1F0E2F68ED4C}" srcOrd="0" destOrd="0" presId="urn:microsoft.com/office/officeart/2005/8/layout/process1"/>
    <dgm:cxn modelId="{E5CA52AC-747B-4EE1-BEFA-20C5BFF57F2F}" srcId="{D5968CF2-18CE-4D09-9185-B588B548F0E8}" destId="{3E4BED13-0440-4781-9591-EAC2D9A2F7A3}" srcOrd="0" destOrd="0" parTransId="{0CA77629-C684-4905-B0B0-44D380253ACC}" sibTransId="{D0B3DB7F-5AAA-46AC-88DF-3C469C95DC04}"/>
    <dgm:cxn modelId="{3AB60729-D5E3-4C80-825E-C7D35C233D2F}" type="presParOf" srcId="{B969B34E-78B4-4A3A-B45B-721BDAECAB79}" destId="{4AAB6B9B-99A0-4C7F-938B-1E2232F6F058}" srcOrd="0" destOrd="0" presId="urn:microsoft.com/office/officeart/2005/8/layout/process1"/>
    <dgm:cxn modelId="{78713B6C-48F9-44B2-95A6-95712D24BD01}" type="presParOf" srcId="{B969B34E-78B4-4A3A-B45B-721BDAECAB79}" destId="{02DBD1B7-1CBB-4351-B7F3-1F0E2F68ED4C}" srcOrd="1" destOrd="0" presId="urn:microsoft.com/office/officeart/2005/8/layout/process1"/>
    <dgm:cxn modelId="{92AED2BC-B9F1-4341-8907-BAD4E523D8B7}" type="presParOf" srcId="{02DBD1B7-1CBB-4351-B7F3-1F0E2F68ED4C}" destId="{383D6E50-6050-454A-912A-29ECBC0960C0}" srcOrd="0" destOrd="0" presId="urn:microsoft.com/office/officeart/2005/8/layout/process1"/>
    <dgm:cxn modelId="{E0D2A077-386D-4FA0-8670-E36960BEF915}" type="presParOf" srcId="{B969B34E-78B4-4A3A-B45B-721BDAECAB79}" destId="{FEC168EC-FDA5-4A76-A3A7-724A000822A0}"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48A43D-6765-4230-BDC1-9D1AABD3AA8D}" type="doc">
      <dgm:prSet loTypeId="urn:microsoft.com/office/officeart/2005/8/layout/chevron1" loCatId="process" qsTypeId="urn:microsoft.com/office/officeart/2005/8/quickstyle/simple3" qsCatId="simple" csTypeId="urn:microsoft.com/office/officeart/2005/8/colors/colorful1" csCatId="colorful"/>
      <dgm:spPr/>
      <dgm:t>
        <a:bodyPr/>
        <a:lstStyle/>
        <a:p>
          <a:endParaRPr lang="en-US"/>
        </a:p>
      </dgm:t>
    </dgm:pt>
    <dgm:pt modelId="{63F40660-E9A2-4FCC-A410-1AF41CE4E506}">
      <dgm:prSet/>
      <dgm:spPr/>
      <dgm:t>
        <a:bodyPr/>
        <a:lstStyle/>
        <a:p>
          <a:r>
            <a:rPr lang="en-US" baseline="0"/>
            <a:t>Parents can always request a meeting with their child’s teacher or the principal.</a:t>
          </a:r>
          <a:endParaRPr lang="en-US"/>
        </a:p>
      </dgm:t>
    </dgm:pt>
    <dgm:pt modelId="{23049470-E7D1-4884-AE3E-7DF60319428A}" type="parTrans" cxnId="{AFC1B10F-B50D-434B-A5E4-4F9587AF3C1A}">
      <dgm:prSet/>
      <dgm:spPr/>
      <dgm:t>
        <a:bodyPr/>
        <a:lstStyle/>
        <a:p>
          <a:endParaRPr lang="en-US"/>
        </a:p>
      </dgm:t>
    </dgm:pt>
    <dgm:pt modelId="{46F26686-A54D-4DED-9054-FEDF7911B586}" type="sibTrans" cxnId="{AFC1B10F-B50D-434B-A5E4-4F9587AF3C1A}">
      <dgm:prSet/>
      <dgm:spPr/>
      <dgm:t>
        <a:bodyPr/>
        <a:lstStyle/>
        <a:p>
          <a:endParaRPr lang="en-US"/>
        </a:p>
      </dgm:t>
    </dgm:pt>
    <dgm:pt modelId="{5F2C6501-E564-49BE-A196-4110B686E6A4}">
      <dgm:prSet/>
      <dgm:spPr/>
      <dgm:t>
        <a:bodyPr/>
        <a:lstStyle/>
        <a:p>
          <a:r>
            <a:rPr lang="en-US" baseline="0"/>
            <a:t>Contact the office to conference with Principal Phillips.</a:t>
          </a:r>
          <a:endParaRPr lang="en-US"/>
        </a:p>
      </dgm:t>
    </dgm:pt>
    <dgm:pt modelId="{ABC22F06-3673-4C98-A861-566180B489BA}" type="parTrans" cxnId="{692F0AD6-1370-40B5-8C74-C3E43CCFA16C}">
      <dgm:prSet/>
      <dgm:spPr/>
      <dgm:t>
        <a:bodyPr/>
        <a:lstStyle/>
        <a:p>
          <a:endParaRPr lang="en-US"/>
        </a:p>
      </dgm:t>
    </dgm:pt>
    <dgm:pt modelId="{05150059-CC87-467E-9FC0-CC3B64D95ACE}" type="sibTrans" cxnId="{692F0AD6-1370-40B5-8C74-C3E43CCFA16C}">
      <dgm:prSet/>
      <dgm:spPr/>
      <dgm:t>
        <a:bodyPr/>
        <a:lstStyle/>
        <a:p>
          <a:endParaRPr lang="en-US"/>
        </a:p>
      </dgm:t>
    </dgm:pt>
    <dgm:pt modelId="{1DFFD048-EDAC-48AC-942D-92B324A941D6}" type="pres">
      <dgm:prSet presAssocID="{5648A43D-6765-4230-BDC1-9D1AABD3AA8D}" presName="Name0" presStyleCnt="0">
        <dgm:presLayoutVars>
          <dgm:dir/>
          <dgm:animLvl val="lvl"/>
          <dgm:resizeHandles val="exact"/>
        </dgm:presLayoutVars>
      </dgm:prSet>
      <dgm:spPr/>
    </dgm:pt>
    <dgm:pt modelId="{76993124-3BE8-47AF-A804-EEBFC469D247}" type="pres">
      <dgm:prSet presAssocID="{63F40660-E9A2-4FCC-A410-1AF41CE4E506}" presName="parTxOnly" presStyleLbl="node1" presStyleIdx="0" presStyleCnt="2">
        <dgm:presLayoutVars>
          <dgm:chMax val="0"/>
          <dgm:chPref val="0"/>
          <dgm:bulletEnabled val="1"/>
        </dgm:presLayoutVars>
      </dgm:prSet>
      <dgm:spPr/>
    </dgm:pt>
    <dgm:pt modelId="{4DB7B361-D234-43D7-8060-3B60B0B05F9D}" type="pres">
      <dgm:prSet presAssocID="{46F26686-A54D-4DED-9054-FEDF7911B586}" presName="parTxOnlySpace" presStyleCnt="0"/>
      <dgm:spPr/>
    </dgm:pt>
    <dgm:pt modelId="{E942D824-7C68-4DD6-9B76-D9134DDEAF0A}" type="pres">
      <dgm:prSet presAssocID="{5F2C6501-E564-49BE-A196-4110B686E6A4}" presName="parTxOnly" presStyleLbl="node1" presStyleIdx="1" presStyleCnt="2">
        <dgm:presLayoutVars>
          <dgm:chMax val="0"/>
          <dgm:chPref val="0"/>
          <dgm:bulletEnabled val="1"/>
        </dgm:presLayoutVars>
      </dgm:prSet>
      <dgm:spPr/>
    </dgm:pt>
  </dgm:ptLst>
  <dgm:cxnLst>
    <dgm:cxn modelId="{AFC1B10F-B50D-434B-A5E4-4F9587AF3C1A}" srcId="{5648A43D-6765-4230-BDC1-9D1AABD3AA8D}" destId="{63F40660-E9A2-4FCC-A410-1AF41CE4E506}" srcOrd="0" destOrd="0" parTransId="{23049470-E7D1-4884-AE3E-7DF60319428A}" sibTransId="{46F26686-A54D-4DED-9054-FEDF7911B586}"/>
    <dgm:cxn modelId="{9DCEA121-0F18-43E4-AD5D-062C6C267D7F}" type="presOf" srcId="{5648A43D-6765-4230-BDC1-9D1AABD3AA8D}" destId="{1DFFD048-EDAC-48AC-942D-92B324A941D6}" srcOrd="0" destOrd="0" presId="urn:microsoft.com/office/officeart/2005/8/layout/chevron1"/>
    <dgm:cxn modelId="{CB6114C7-8A63-4D4E-B7B5-48D00EA9DC52}" type="presOf" srcId="{63F40660-E9A2-4FCC-A410-1AF41CE4E506}" destId="{76993124-3BE8-47AF-A804-EEBFC469D247}" srcOrd="0" destOrd="0" presId="urn:microsoft.com/office/officeart/2005/8/layout/chevron1"/>
    <dgm:cxn modelId="{77F00DC9-3071-4CE7-96DA-6E0D0BE9392B}" type="presOf" srcId="{5F2C6501-E564-49BE-A196-4110B686E6A4}" destId="{E942D824-7C68-4DD6-9B76-D9134DDEAF0A}" srcOrd="0" destOrd="0" presId="urn:microsoft.com/office/officeart/2005/8/layout/chevron1"/>
    <dgm:cxn modelId="{692F0AD6-1370-40B5-8C74-C3E43CCFA16C}" srcId="{5648A43D-6765-4230-BDC1-9D1AABD3AA8D}" destId="{5F2C6501-E564-49BE-A196-4110B686E6A4}" srcOrd="1" destOrd="0" parTransId="{ABC22F06-3673-4C98-A861-566180B489BA}" sibTransId="{05150059-CC87-467E-9FC0-CC3B64D95ACE}"/>
    <dgm:cxn modelId="{9607B8ED-8ECC-4D6E-98AB-CC05B515E7D5}" type="presParOf" srcId="{1DFFD048-EDAC-48AC-942D-92B324A941D6}" destId="{76993124-3BE8-47AF-A804-EEBFC469D247}" srcOrd="0" destOrd="0" presId="urn:microsoft.com/office/officeart/2005/8/layout/chevron1"/>
    <dgm:cxn modelId="{B8917C32-ABF2-4C5D-B0BC-B54060F242EB}" type="presParOf" srcId="{1DFFD048-EDAC-48AC-942D-92B324A941D6}" destId="{4DB7B361-D234-43D7-8060-3B60B0B05F9D}" srcOrd="1" destOrd="0" presId="urn:microsoft.com/office/officeart/2005/8/layout/chevron1"/>
    <dgm:cxn modelId="{8F66F4A7-D0C9-4CDF-A3AB-478CB75D534A}" type="presParOf" srcId="{1DFFD048-EDAC-48AC-942D-92B324A941D6}" destId="{E942D824-7C68-4DD6-9B76-D9134DDEAF0A}"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843E00-5E0B-4A42-9D46-39013E51C54F}"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F51CA55-B337-453E-9909-ACBEE5B90693}">
      <dgm:prSet/>
      <dgm:spPr/>
      <dgm:t>
        <a:bodyPr/>
        <a:lstStyle/>
        <a:p>
          <a:r>
            <a:rPr lang="en-US" baseline="0" dirty="0"/>
            <a:t>40% of our teachers are licensed to teach in their subject area or grade</a:t>
          </a:r>
          <a:endParaRPr lang="en-US" dirty="0"/>
        </a:p>
      </dgm:t>
    </dgm:pt>
    <dgm:pt modelId="{9F02C34D-F797-4EDA-A137-F7B07A11B156}" type="parTrans" cxnId="{DBA53AE5-159B-4CF4-A922-EAEB38A046C7}">
      <dgm:prSet/>
      <dgm:spPr/>
      <dgm:t>
        <a:bodyPr/>
        <a:lstStyle/>
        <a:p>
          <a:endParaRPr lang="en-US"/>
        </a:p>
      </dgm:t>
    </dgm:pt>
    <dgm:pt modelId="{EEFE388B-2480-4A57-AE97-7A32EFAB445C}" type="sibTrans" cxnId="{DBA53AE5-159B-4CF4-A922-EAEB38A046C7}">
      <dgm:prSet/>
      <dgm:spPr/>
      <dgm:t>
        <a:bodyPr/>
        <a:lstStyle/>
        <a:p>
          <a:endParaRPr lang="en-US"/>
        </a:p>
      </dgm:t>
    </dgm:pt>
    <dgm:pt modelId="{A6112D18-96AB-4805-9EA0-73CF810528AF}">
      <dgm:prSet/>
      <dgm:spPr/>
      <dgm:t>
        <a:bodyPr/>
        <a:lstStyle/>
        <a:p>
          <a:r>
            <a:rPr lang="en-US" baseline="0" dirty="0"/>
            <a:t>50% of our teachers have completed school and need to take </a:t>
          </a:r>
          <a:r>
            <a:rPr lang="en-US" baseline="0"/>
            <a:t>a test </a:t>
          </a:r>
          <a:r>
            <a:rPr lang="en-US" baseline="0" dirty="0"/>
            <a:t>to complete their certification</a:t>
          </a:r>
          <a:endParaRPr lang="en-US" dirty="0"/>
        </a:p>
      </dgm:t>
    </dgm:pt>
    <dgm:pt modelId="{3028DEFE-611D-49AB-9C0E-AB7348122A71}" type="parTrans" cxnId="{AC503FB4-107B-497D-8B47-FAB7BAF7181B}">
      <dgm:prSet/>
      <dgm:spPr/>
      <dgm:t>
        <a:bodyPr/>
        <a:lstStyle/>
        <a:p>
          <a:endParaRPr lang="en-US"/>
        </a:p>
      </dgm:t>
    </dgm:pt>
    <dgm:pt modelId="{0A2CBE52-3FFB-4BA2-8136-F1F4E6716A3B}" type="sibTrans" cxnId="{AC503FB4-107B-497D-8B47-FAB7BAF7181B}">
      <dgm:prSet/>
      <dgm:spPr/>
      <dgm:t>
        <a:bodyPr/>
        <a:lstStyle/>
        <a:p>
          <a:endParaRPr lang="en-US"/>
        </a:p>
      </dgm:t>
    </dgm:pt>
    <dgm:pt modelId="{10AD1C61-1215-40CE-8D65-170ADA88569A}">
      <dgm:prSet/>
      <dgm:spPr/>
      <dgm:t>
        <a:bodyPr/>
        <a:lstStyle/>
        <a:p>
          <a:r>
            <a:rPr lang="en-US" baseline="0" dirty="0"/>
            <a:t>10% of our teachers are substitutes</a:t>
          </a:r>
          <a:endParaRPr lang="en-US" dirty="0"/>
        </a:p>
      </dgm:t>
    </dgm:pt>
    <dgm:pt modelId="{3327A12D-6B4A-4EB9-905F-D72628C643E9}" type="parTrans" cxnId="{1211CFFC-DDC9-41EC-91E1-14A6AA32091F}">
      <dgm:prSet/>
      <dgm:spPr/>
      <dgm:t>
        <a:bodyPr/>
        <a:lstStyle/>
        <a:p>
          <a:endParaRPr lang="en-US"/>
        </a:p>
      </dgm:t>
    </dgm:pt>
    <dgm:pt modelId="{62B10005-C23A-4B4C-851F-2EE625AB9AE8}" type="sibTrans" cxnId="{1211CFFC-DDC9-41EC-91E1-14A6AA32091F}">
      <dgm:prSet/>
      <dgm:spPr/>
      <dgm:t>
        <a:bodyPr/>
        <a:lstStyle/>
        <a:p>
          <a:endParaRPr lang="en-US"/>
        </a:p>
      </dgm:t>
    </dgm:pt>
    <dgm:pt modelId="{E68004A7-2CF3-42B4-A9D0-AFD1FF862E39}" type="pres">
      <dgm:prSet presAssocID="{8F843E00-5E0B-4A42-9D46-39013E51C54F}" presName="root" presStyleCnt="0">
        <dgm:presLayoutVars>
          <dgm:dir/>
          <dgm:resizeHandles val="exact"/>
        </dgm:presLayoutVars>
      </dgm:prSet>
      <dgm:spPr/>
    </dgm:pt>
    <dgm:pt modelId="{C220EAE7-2A5C-4D24-8EA1-F41575DE1231}" type="pres">
      <dgm:prSet presAssocID="{1F51CA55-B337-453E-9909-ACBEE5B90693}" presName="compNode" presStyleCnt="0"/>
      <dgm:spPr/>
    </dgm:pt>
    <dgm:pt modelId="{8F431421-8834-409A-9FF8-3518CF2FE2E6}" type="pres">
      <dgm:prSet presAssocID="{1F51CA55-B337-453E-9909-ACBEE5B9069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E29B0882-E6A2-4857-A86F-A3B270A21E47}" type="pres">
      <dgm:prSet presAssocID="{1F51CA55-B337-453E-9909-ACBEE5B90693}" presName="spaceRect" presStyleCnt="0"/>
      <dgm:spPr/>
    </dgm:pt>
    <dgm:pt modelId="{E1D314EF-9423-4C97-916D-AE0BC673EEA0}" type="pres">
      <dgm:prSet presAssocID="{1F51CA55-B337-453E-9909-ACBEE5B90693}" presName="textRect" presStyleLbl="revTx" presStyleIdx="0" presStyleCnt="3">
        <dgm:presLayoutVars>
          <dgm:chMax val="1"/>
          <dgm:chPref val="1"/>
        </dgm:presLayoutVars>
      </dgm:prSet>
      <dgm:spPr/>
    </dgm:pt>
    <dgm:pt modelId="{A54F3A25-CDCC-46C9-9662-945AC7795203}" type="pres">
      <dgm:prSet presAssocID="{EEFE388B-2480-4A57-AE97-7A32EFAB445C}" presName="sibTrans" presStyleCnt="0"/>
      <dgm:spPr/>
    </dgm:pt>
    <dgm:pt modelId="{B77C2C2E-DE04-4EC5-93FE-0853E746718E}" type="pres">
      <dgm:prSet presAssocID="{A6112D18-96AB-4805-9EA0-73CF810528AF}" presName="compNode" presStyleCnt="0"/>
      <dgm:spPr/>
    </dgm:pt>
    <dgm:pt modelId="{0611B6D4-7348-4887-AAC0-190E61D843B0}" type="pres">
      <dgm:prSet presAssocID="{A6112D18-96AB-4805-9EA0-73CF810528A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089EE3B0-7759-4189-8B8A-1113D7E372B4}" type="pres">
      <dgm:prSet presAssocID="{A6112D18-96AB-4805-9EA0-73CF810528AF}" presName="spaceRect" presStyleCnt="0"/>
      <dgm:spPr/>
    </dgm:pt>
    <dgm:pt modelId="{5BD1A8A4-E4F4-48C6-818B-CA7405DD6D6A}" type="pres">
      <dgm:prSet presAssocID="{A6112D18-96AB-4805-9EA0-73CF810528AF}" presName="textRect" presStyleLbl="revTx" presStyleIdx="1" presStyleCnt="3">
        <dgm:presLayoutVars>
          <dgm:chMax val="1"/>
          <dgm:chPref val="1"/>
        </dgm:presLayoutVars>
      </dgm:prSet>
      <dgm:spPr/>
    </dgm:pt>
    <dgm:pt modelId="{F9851D39-2B72-4E6C-B5A3-3D6D2D471FCD}" type="pres">
      <dgm:prSet presAssocID="{0A2CBE52-3FFB-4BA2-8136-F1F4E6716A3B}" presName="sibTrans" presStyleCnt="0"/>
      <dgm:spPr/>
    </dgm:pt>
    <dgm:pt modelId="{AB6F677B-E762-49F0-9D52-36619AF2D796}" type="pres">
      <dgm:prSet presAssocID="{10AD1C61-1215-40CE-8D65-170ADA88569A}" presName="compNode" presStyleCnt="0"/>
      <dgm:spPr/>
    </dgm:pt>
    <dgm:pt modelId="{9FBDF1C7-6907-4EB2-85C8-B0A594D5B5BD}" type="pres">
      <dgm:prSet presAssocID="{10AD1C61-1215-40CE-8D65-170ADA88569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7F614B35-2496-46AF-A466-3A8B1F2C275D}" type="pres">
      <dgm:prSet presAssocID="{10AD1C61-1215-40CE-8D65-170ADA88569A}" presName="spaceRect" presStyleCnt="0"/>
      <dgm:spPr/>
    </dgm:pt>
    <dgm:pt modelId="{1DE46ED8-1D8A-4AFC-8547-486A89850F11}" type="pres">
      <dgm:prSet presAssocID="{10AD1C61-1215-40CE-8D65-170ADA88569A}" presName="textRect" presStyleLbl="revTx" presStyleIdx="2" presStyleCnt="3">
        <dgm:presLayoutVars>
          <dgm:chMax val="1"/>
          <dgm:chPref val="1"/>
        </dgm:presLayoutVars>
      </dgm:prSet>
      <dgm:spPr/>
    </dgm:pt>
  </dgm:ptLst>
  <dgm:cxnLst>
    <dgm:cxn modelId="{61979A0A-50A8-41AA-876D-C304FABA8AD0}" type="presOf" srcId="{A6112D18-96AB-4805-9EA0-73CF810528AF}" destId="{5BD1A8A4-E4F4-48C6-818B-CA7405DD6D6A}" srcOrd="0" destOrd="0" presId="urn:microsoft.com/office/officeart/2018/2/layout/IconLabelList"/>
    <dgm:cxn modelId="{DC52A6A5-070B-4F5F-99EA-3CE764BA2043}" type="presOf" srcId="{1F51CA55-B337-453E-9909-ACBEE5B90693}" destId="{E1D314EF-9423-4C97-916D-AE0BC673EEA0}" srcOrd="0" destOrd="0" presId="urn:microsoft.com/office/officeart/2018/2/layout/IconLabelList"/>
    <dgm:cxn modelId="{3341C5A6-0597-455D-A75C-607FCBD98A98}" type="presOf" srcId="{10AD1C61-1215-40CE-8D65-170ADA88569A}" destId="{1DE46ED8-1D8A-4AFC-8547-486A89850F11}" srcOrd="0" destOrd="0" presId="urn:microsoft.com/office/officeart/2018/2/layout/IconLabelList"/>
    <dgm:cxn modelId="{AC503FB4-107B-497D-8B47-FAB7BAF7181B}" srcId="{8F843E00-5E0B-4A42-9D46-39013E51C54F}" destId="{A6112D18-96AB-4805-9EA0-73CF810528AF}" srcOrd="1" destOrd="0" parTransId="{3028DEFE-611D-49AB-9C0E-AB7348122A71}" sibTransId="{0A2CBE52-3FFB-4BA2-8136-F1F4E6716A3B}"/>
    <dgm:cxn modelId="{904818BC-5A58-40C6-A8CB-2182D2CBD7F3}" type="presOf" srcId="{8F843E00-5E0B-4A42-9D46-39013E51C54F}" destId="{E68004A7-2CF3-42B4-A9D0-AFD1FF862E39}" srcOrd="0" destOrd="0" presId="urn:microsoft.com/office/officeart/2018/2/layout/IconLabelList"/>
    <dgm:cxn modelId="{DBA53AE5-159B-4CF4-A922-EAEB38A046C7}" srcId="{8F843E00-5E0B-4A42-9D46-39013E51C54F}" destId="{1F51CA55-B337-453E-9909-ACBEE5B90693}" srcOrd="0" destOrd="0" parTransId="{9F02C34D-F797-4EDA-A137-F7B07A11B156}" sibTransId="{EEFE388B-2480-4A57-AE97-7A32EFAB445C}"/>
    <dgm:cxn modelId="{1211CFFC-DDC9-41EC-91E1-14A6AA32091F}" srcId="{8F843E00-5E0B-4A42-9D46-39013E51C54F}" destId="{10AD1C61-1215-40CE-8D65-170ADA88569A}" srcOrd="2" destOrd="0" parTransId="{3327A12D-6B4A-4EB9-905F-D72628C643E9}" sibTransId="{62B10005-C23A-4B4C-851F-2EE625AB9AE8}"/>
    <dgm:cxn modelId="{FDB5810E-61B0-4010-A06E-628F24EEDDC2}" type="presParOf" srcId="{E68004A7-2CF3-42B4-A9D0-AFD1FF862E39}" destId="{C220EAE7-2A5C-4D24-8EA1-F41575DE1231}" srcOrd="0" destOrd="0" presId="urn:microsoft.com/office/officeart/2018/2/layout/IconLabelList"/>
    <dgm:cxn modelId="{3B35EE43-59EE-43D3-8CE8-D7D31A004C54}" type="presParOf" srcId="{C220EAE7-2A5C-4D24-8EA1-F41575DE1231}" destId="{8F431421-8834-409A-9FF8-3518CF2FE2E6}" srcOrd="0" destOrd="0" presId="urn:microsoft.com/office/officeart/2018/2/layout/IconLabelList"/>
    <dgm:cxn modelId="{13C1ED7A-37E8-4768-977A-0FE5879BE99F}" type="presParOf" srcId="{C220EAE7-2A5C-4D24-8EA1-F41575DE1231}" destId="{E29B0882-E6A2-4857-A86F-A3B270A21E47}" srcOrd="1" destOrd="0" presId="urn:microsoft.com/office/officeart/2018/2/layout/IconLabelList"/>
    <dgm:cxn modelId="{F675A00A-CBC3-4313-8016-D08BCFFE07CF}" type="presParOf" srcId="{C220EAE7-2A5C-4D24-8EA1-F41575DE1231}" destId="{E1D314EF-9423-4C97-916D-AE0BC673EEA0}" srcOrd="2" destOrd="0" presId="urn:microsoft.com/office/officeart/2018/2/layout/IconLabelList"/>
    <dgm:cxn modelId="{9B298B08-2AB5-4618-87C8-995B6294BFF3}" type="presParOf" srcId="{E68004A7-2CF3-42B4-A9D0-AFD1FF862E39}" destId="{A54F3A25-CDCC-46C9-9662-945AC7795203}" srcOrd="1" destOrd="0" presId="urn:microsoft.com/office/officeart/2018/2/layout/IconLabelList"/>
    <dgm:cxn modelId="{08BE1B35-A634-4EBB-A530-9BF6E52EC870}" type="presParOf" srcId="{E68004A7-2CF3-42B4-A9D0-AFD1FF862E39}" destId="{B77C2C2E-DE04-4EC5-93FE-0853E746718E}" srcOrd="2" destOrd="0" presId="urn:microsoft.com/office/officeart/2018/2/layout/IconLabelList"/>
    <dgm:cxn modelId="{086D42EC-1591-4487-B50D-57B3BA507C73}" type="presParOf" srcId="{B77C2C2E-DE04-4EC5-93FE-0853E746718E}" destId="{0611B6D4-7348-4887-AAC0-190E61D843B0}" srcOrd="0" destOrd="0" presId="urn:microsoft.com/office/officeart/2018/2/layout/IconLabelList"/>
    <dgm:cxn modelId="{5A8B0A87-70A8-4881-A1ED-BA1D3D246F68}" type="presParOf" srcId="{B77C2C2E-DE04-4EC5-93FE-0853E746718E}" destId="{089EE3B0-7759-4189-8B8A-1113D7E372B4}" srcOrd="1" destOrd="0" presId="urn:microsoft.com/office/officeart/2018/2/layout/IconLabelList"/>
    <dgm:cxn modelId="{35712BDB-AB30-4ED4-858E-5D187498B4EC}" type="presParOf" srcId="{B77C2C2E-DE04-4EC5-93FE-0853E746718E}" destId="{5BD1A8A4-E4F4-48C6-818B-CA7405DD6D6A}" srcOrd="2" destOrd="0" presId="urn:microsoft.com/office/officeart/2018/2/layout/IconLabelList"/>
    <dgm:cxn modelId="{703263E7-7187-4C75-9F35-26977291C607}" type="presParOf" srcId="{E68004A7-2CF3-42B4-A9D0-AFD1FF862E39}" destId="{F9851D39-2B72-4E6C-B5A3-3D6D2D471FCD}" srcOrd="3" destOrd="0" presId="urn:microsoft.com/office/officeart/2018/2/layout/IconLabelList"/>
    <dgm:cxn modelId="{77275406-5293-4BBA-8A3F-5528EAD61DEF}" type="presParOf" srcId="{E68004A7-2CF3-42B4-A9D0-AFD1FF862E39}" destId="{AB6F677B-E762-49F0-9D52-36619AF2D796}" srcOrd="4" destOrd="0" presId="urn:microsoft.com/office/officeart/2018/2/layout/IconLabelList"/>
    <dgm:cxn modelId="{9DD60627-15B8-406B-A751-9933133EC414}" type="presParOf" srcId="{AB6F677B-E762-49F0-9D52-36619AF2D796}" destId="{9FBDF1C7-6907-4EB2-85C8-B0A594D5B5BD}" srcOrd="0" destOrd="0" presId="urn:microsoft.com/office/officeart/2018/2/layout/IconLabelList"/>
    <dgm:cxn modelId="{D9BB4076-BD7C-4311-B04B-CCE2E4B1762D}" type="presParOf" srcId="{AB6F677B-E762-49F0-9D52-36619AF2D796}" destId="{7F614B35-2496-46AF-A466-3A8B1F2C275D}" srcOrd="1" destOrd="0" presId="urn:microsoft.com/office/officeart/2018/2/layout/IconLabelList"/>
    <dgm:cxn modelId="{5FE5D386-23FE-4B1D-9D01-5D6A66F7E883}" type="presParOf" srcId="{AB6F677B-E762-49F0-9D52-36619AF2D796}" destId="{1DE46ED8-1D8A-4AFC-8547-486A89850F1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A130A-723E-4B07-A54F-C226138E4F3F}">
      <dsp:nvSpPr>
        <dsp:cNvPr id="0" name=""/>
        <dsp:cNvSpPr/>
      </dsp:nvSpPr>
      <dsp:spPr>
        <a:xfrm>
          <a:off x="0" y="879017"/>
          <a:ext cx="6188689" cy="162280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EF55EC-4C2E-4D97-B9A9-E8350B793509}">
      <dsp:nvSpPr>
        <dsp:cNvPr id="0" name=""/>
        <dsp:cNvSpPr/>
      </dsp:nvSpPr>
      <dsp:spPr>
        <a:xfrm>
          <a:off x="490897" y="1244147"/>
          <a:ext cx="892540" cy="8925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700844-AB53-48FE-BAD5-09C87ADE5D13}">
      <dsp:nvSpPr>
        <dsp:cNvPr id="0" name=""/>
        <dsp:cNvSpPr/>
      </dsp:nvSpPr>
      <dsp:spPr>
        <a:xfrm>
          <a:off x="1874334" y="879017"/>
          <a:ext cx="4314354" cy="162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746" tIns="171746" rIns="171746" bIns="171746" numCol="1" spcCol="1270" anchor="ctr" anchorCtr="0">
          <a:noAutofit/>
        </a:bodyPr>
        <a:lstStyle/>
        <a:p>
          <a:pPr marL="0" lvl="0" indent="0" algn="l" defTabSz="800100">
            <a:lnSpc>
              <a:spcPct val="90000"/>
            </a:lnSpc>
            <a:spcBef>
              <a:spcPct val="0"/>
            </a:spcBef>
            <a:spcAft>
              <a:spcPct val="35000"/>
            </a:spcAft>
            <a:buNone/>
          </a:pPr>
          <a:r>
            <a:rPr lang="en-US" sz="1800" kern="1200" baseline="0"/>
            <a:t>If you need to speak to your child’s teacher regarding their progress or any other issues, please schedule an appointment with the secretary in the office.</a:t>
          </a:r>
          <a:endParaRPr lang="en-US" sz="1800" kern="1200"/>
        </a:p>
      </dsp:txBody>
      <dsp:txXfrm>
        <a:off x="1874334" y="879017"/>
        <a:ext cx="4314354" cy="1622800"/>
      </dsp:txXfrm>
    </dsp:sp>
    <dsp:sp modelId="{1B97EC09-5FA8-40CE-8854-977D0614CD59}">
      <dsp:nvSpPr>
        <dsp:cNvPr id="0" name=""/>
        <dsp:cNvSpPr/>
      </dsp:nvSpPr>
      <dsp:spPr>
        <a:xfrm>
          <a:off x="0" y="2907518"/>
          <a:ext cx="6188689" cy="162280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4BA1F1-20B0-4CD5-AD02-7C624A9CFB32}">
      <dsp:nvSpPr>
        <dsp:cNvPr id="0" name=""/>
        <dsp:cNvSpPr/>
      </dsp:nvSpPr>
      <dsp:spPr>
        <a:xfrm>
          <a:off x="490897" y="3272648"/>
          <a:ext cx="892540" cy="8925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4AF4FC-20E5-4D80-B056-0CA7B9A7A910}">
      <dsp:nvSpPr>
        <dsp:cNvPr id="0" name=""/>
        <dsp:cNvSpPr/>
      </dsp:nvSpPr>
      <dsp:spPr>
        <a:xfrm>
          <a:off x="1874334" y="2907518"/>
          <a:ext cx="2784910" cy="162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746" tIns="171746" rIns="171746" bIns="171746" numCol="1" spcCol="1270" anchor="ctr" anchorCtr="0">
          <a:noAutofit/>
        </a:bodyPr>
        <a:lstStyle/>
        <a:p>
          <a:pPr marL="0" lvl="0" indent="0" algn="l" defTabSz="800100">
            <a:lnSpc>
              <a:spcPct val="90000"/>
            </a:lnSpc>
            <a:spcBef>
              <a:spcPct val="0"/>
            </a:spcBef>
            <a:spcAft>
              <a:spcPct val="35000"/>
            </a:spcAft>
            <a:buNone/>
          </a:pPr>
          <a:r>
            <a:rPr lang="en-US" sz="1800" kern="1200" baseline="0"/>
            <a:t>We have two scheduled school-wide parent teacher conferences.</a:t>
          </a:r>
          <a:endParaRPr lang="en-US" sz="1800" kern="1200"/>
        </a:p>
      </dsp:txBody>
      <dsp:txXfrm>
        <a:off x="1874334" y="2907518"/>
        <a:ext cx="2784910" cy="1622800"/>
      </dsp:txXfrm>
    </dsp:sp>
    <dsp:sp modelId="{4542C1AB-70D5-4ECE-BA7C-DC1BCD251AE1}">
      <dsp:nvSpPr>
        <dsp:cNvPr id="0" name=""/>
        <dsp:cNvSpPr/>
      </dsp:nvSpPr>
      <dsp:spPr>
        <a:xfrm>
          <a:off x="4659244" y="2907518"/>
          <a:ext cx="1529444" cy="162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746" tIns="171746" rIns="171746" bIns="171746" numCol="1" spcCol="1270" anchor="ctr" anchorCtr="0">
          <a:noAutofit/>
        </a:bodyPr>
        <a:lstStyle/>
        <a:p>
          <a:pPr marL="0" lvl="0" indent="0" algn="l" defTabSz="622300">
            <a:lnSpc>
              <a:spcPct val="90000"/>
            </a:lnSpc>
            <a:spcBef>
              <a:spcPct val="0"/>
            </a:spcBef>
            <a:spcAft>
              <a:spcPct val="35000"/>
            </a:spcAft>
            <a:buNone/>
          </a:pPr>
          <a:r>
            <a:rPr lang="en-US" sz="1400" kern="1200" baseline="0"/>
            <a:t>September 5</a:t>
          </a:r>
          <a:r>
            <a:rPr lang="en-US" sz="1400" kern="1200" baseline="30000"/>
            <a:t>th</a:t>
          </a:r>
          <a:r>
            <a:rPr lang="en-US" sz="1400" kern="1200" baseline="0"/>
            <a:t> </a:t>
          </a:r>
          <a:endParaRPr lang="en-US" sz="1400" kern="1200"/>
        </a:p>
        <a:p>
          <a:pPr marL="0" lvl="0" indent="0" algn="l" defTabSz="622300">
            <a:lnSpc>
              <a:spcPct val="90000"/>
            </a:lnSpc>
            <a:spcBef>
              <a:spcPct val="0"/>
            </a:spcBef>
            <a:spcAft>
              <a:spcPct val="35000"/>
            </a:spcAft>
            <a:buNone/>
          </a:pPr>
          <a:r>
            <a:rPr lang="en-US" sz="1400" kern="1200" baseline="0"/>
            <a:t>February 13</a:t>
          </a:r>
          <a:r>
            <a:rPr lang="en-US" sz="1400" kern="1200" baseline="30000"/>
            <a:t>th</a:t>
          </a:r>
          <a:r>
            <a:rPr lang="en-US" sz="1400" kern="1200" baseline="0"/>
            <a:t> </a:t>
          </a:r>
          <a:endParaRPr lang="en-US" sz="1400" kern="1200"/>
        </a:p>
      </dsp:txBody>
      <dsp:txXfrm>
        <a:off x="4659244" y="2907518"/>
        <a:ext cx="1529444" cy="1622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E18BC-DB63-4CAA-A1E4-80280001378D}">
      <dsp:nvSpPr>
        <dsp:cNvPr id="0" name=""/>
        <dsp:cNvSpPr/>
      </dsp:nvSpPr>
      <dsp:spPr>
        <a:xfrm>
          <a:off x="1080818" y="244833"/>
          <a:ext cx="787060" cy="7870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525D58-644C-4083-A2DD-69172FE6AD21}">
      <dsp:nvSpPr>
        <dsp:cNvPr id="0" name=""/>
        <dsp:cNvSpPr/>
      </dsp:nvSpPr>
      <dsp:spPr>
        <a:xfrm>
          <a:off x="599837" y="1297821"/>
          <a:ext cx="1749023" cy="69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baseline="0"/>
            <a:t>Quarter 1: September 4</a:t>
          </a:r>
          <a:r>
            <a:rPr lang="en-US" sz="2000" kern="1200" baseline="30000"/>
            <a:t>th</a:t>
          </a:r>
          <a:r>
            <a:rPr lang="en-US" sz="2000" kern="1200" baseline="0"/>
            <a:t> </a:t>
          </a:r>
          <a:endParaRPr lang="en-US" sz="2000" kern="1200"/>
        </a:p>
      </dsp:txBody>
      <dsp:txXfrm>
        <a:off x="599837" y="1297821"/>
        <a:ext cx="1749023" cy="699609"/>
      </dsp:txXfrm>
    </dsp:sp>
    <dsp:sp modelId="{5618FC0B-1070-4DEF-B94B-A2A69D2EFC94}">
      <dsp:nvSpPr>
        <dsp:cNvPr id="0" name=""/>
        <dsp:cNvSpPr/>
      </dsp:nvSpPr>
      <dsp:spPr>
        <a:xfrm>
          <a:off x="3135921" y="244833"/>
          <a:ext cx="787060" cy="7870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B50450-B37F-4C48-ABEF-73D410C38420}">
      <dsp:nvSpPr>
        <dsp:cNvPr id="0" name=""/>
        <dsp:cNvSpPr/>
      </dsp:nvSpPr>
      <dsp:spPr>
        <a:xfrm>
          <a:off x="2654940" y="1297821"/>
          <a:ext cx="1749023" cy="69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baseline="0"/>
            <a:t>Quarter 2: November 13</a:t>
          </a:r>
          <a:r>
            <a:rPr lang="en-US" sz="2000" kern="1200" baseline="30000"/>
            <a:t>th</a:t>
          </a:r>
          <a:r>
            <a:rPr lang="en-US" sz="2000" kern="1200" baseline="0"/>
            <a:t> </a:t>
          </a:r>
          <a:endParaRPr lang="en-US" sz="2000" kern="1200"/>
        </a:p>
      </dsp:txBody>
      <dsp:txXfrm>
        <a:off x="2654940" y="1297821"/>
        <a:ext cx="1749023" cy="699609"/>
      </dsp:txXfrm>
    </dsp:sp>
    <dsp:sp modelId="{0A29E28B-70C1-4A6E-811F-026B3C715630}">
      <dsp:nvSpPr>
        <dsp:cNvPr id="0" name=""/>
        <dsp:cNvSpPr/>
      </dsp:nvSpPr>
      <dsp:spPr>
        <a:xfrm>
          <a:off x="1080818" y="2434686"/>
          <a:ext cx="787060" cy="7870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64DA25-ECE7-47A9-90F2-E6333B4A4102}">
      <dsp:nvSpPr>
        <dsp:cNvPr id="0" name=""/>
        <dsp:cNvSpPr/>
      </dsp:nvSpPr>
      <dsp:spPr>
        <a:xfrm>
          <a:off x="599837" y="3487673"/>
          <a:ext cx="1749023" cy="69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baseline="0"/>
            <a:t>Quarter 3: February 5</a:t>
          </a:r>
          <a:endParaRPr lang="en-US" sz="2000" kern="1200"/>
        </a:p>
      </dsp:txBody>
      <dsp:txXfrm>
        <a:off x="599837" y="3487673"/>
        <a:ext cx="1749023" cy="699609"/>
      </dsp:txXfrm>
    </dsp:sp>
    <dsp:sp modelId="{3132C58E-A2D9-46FC-9BF1-2ADE41DF28C9}">
      <dsp:nvSpPr>
        <dsp:cNvPr id="0" name=""/>
        <dsp:cNvSpPr/>
      </dsp:nvSpPr>
      <dsp:spPr>
        <a:xfrm>
          <a:off x="3135921" y="2434686"/>
          <a:ext cx="787060" cy="7870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ED6770-35DF-49A8-9A83-E1273D9E3332}">
      <dsp:nvSpPr>
        <dsp:cNvPr id="0" name=""/>
        <dsp:cNvSpPr/>
      </dsp:nvSpPr>
      <dsp:spPr>
        <a:xfrm>
          <a:off x="2654940" y="3487673"/>
          <a:ext cx="1749023" cy="69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baseline="0"/>
            <a:t>Quarter 4: April 16</a:t>
          </a:r>
          <a:r>
            <a:rPr lang="en-US" sz="2000" kern="1200" baseline="30000"/>
            <a:t>th</a:t>
          </a:r>
          <a:r>
            <a:rPr lang="en-US" sz="2000" kern="1200" baseline="0"/>
            <a:t> </a:t>
          </a:r>
          <a:endParaRPr lang="en-US" sz="2000" kern="1200"/>
        </a:p>
      </dsp:txBody>
      <dsp:txXfrm>
        <a:off x="2654940" y="3487673"/>
        <a:ext cx="1749023" cy="6996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C0A49-99CA-4C84-B182-4BD146CCB1A0}">
      <dsp:nvSpPr>
        <dsp:cNvPr id="0" name=""/>
        <dsp:cNvSpPr/>
      </dsp:nvSpPr>
      <dsp:spPr>
        <a:xfrm>
          <a:off x="0" y="322608"/>
          <a:ext cx="3017341" cy="191601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415FCD4-7351-4B9E-A5C2-C65669554948}">
      <dsp:nvSpPr>
        <dsp:cNvPr id="0" name=""/>
        <dsp:cNvSpPr/>
      </dsp:nvSpPr>
      <dsp:spPr>
        <a:xfrm>
          <a:off x="335260" y="641105"/>
          <a:ext cx="3017341" cy="191601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a:t>Parents that would like to volunteer at our school should sign into the office</a:t>
          </a:r>
          <a:endParaRPr lang="en-US" sz="2000" kern="1200"/>
        </a:p>
      </dsp:txBody>
      <dsp:txXfrm>
        <a:off x="391378" y="697223"/>
        <a:ext cx="2905105" cy="1803775"/>
      </dsp:txXfrm>
    </dsp:sp>
    <dsp:sp modelId="{A4DD5F3C-0A47-4DDD-92D0-65E83856831D}">
      <dsp:nvSpPr>
        <dsp:cNvPr id="0" name=""/>
        <dsp:cNvSpPr/>
      </dsp:nvSpPr>
      <dsp:spPr>
        <a:xfrm>
          <a:off x="3687861" y="322608"/>
          <a:ext cx="3017341" cy="191601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6E7FB33-EAE2-414E-A944-06499E20EC4F}">
      <dsp:nvSpPr>
        <dsp:cNvPr id="0" name=""/>
        <dsp:cNvSpPr/>
      </dsp:nvSpPr>
      <dsp:spPr>
        <a:xfrm>
          <a:off x="4023121" y="641105"/>
          <a:ext cx="3017341" cy="191601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dirty="0"/>
            <a:t>If parents want to volunteer, tutor, or chaperone  a field trip, you must complete a background check</a:t>
          </a:r>
          <a:endParaRPr lang="en-US" sz="2000" kern="1200" dirty="0"/>
        </a:p>
      </dsp:txBody>
      <dsp:txXfrm>
        <a:off x="4079239" y="697223"/>
        <a:ext cx="2905105" cy="1803775"/>
      </dsp:txXfrm>
    </dsp:sp>
    <dsp:sp modelId="{4F110008-9399-4F05-9256-CE2C14EAFC19}">
      <dsp:nvSpPr>
        <dsp:cNvPr id="0" name=""/>
        <dsp:cNvSpPr/>
      </dsp:nvSpPr>
      <dsp:spPr>
        <a:xfrm>
          <a:off x="7375723" y="322608"/>
          <a:ext cx="3017341" cy="191601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B41174F-DD9B-45F1-94BC-89B13F38133D}">
      <dsp:nvSpPr>
        <dsp:cNvPr id="0" name=""/>
        <dsp:cNvSpPr/>
      </dsp:nvSpPr>
      <dsp:spPr>
        <a:xfrm>
          <a:off x="7710983" y="641105"/>
          <a:ext cx="3017341" cy="191601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a:t>Please stay in contact with your child’s teacher if you would like to volunteer in your child’s class</a:t>
          </a:r>
          <a:endParaRPr lang="en-US" sz="2000" kern="1200"/>
        </a:p>
      </dsp:txBody>
      <dsp:txXfrm>
        <a:off x="7767101" y="697223"/>
        <a:ext cx="2905105" cy="18037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A2270-E30E-41EA-A380-F500B73A833B}">
      <dsp:nvSpPr>
        <dsp:cNvPr id="0" name=""/>
        <dsp:cNvSpPr/>
      </dsp:nvSpPr>
      <dsp:spPr>
        <a:xfrm>
          <a:off x="750094" y="0"/>
          <a:ext cx="5400673" cy="5400673"/>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B0072B72-5F5D-43EE-93FE-19303A2D5A66}">
      <dsp:nvSpPr>
        <dsp:cNvPr id="0" name=""/>
        <dsp:cNvSpPr/>
      </dsp:nvSpPr>
      <dsp:spPr>
        <a:xfrm>
          <a:off x="1263158" y="513064"/>
          <a:ext cx="2106262" cy="2106262"/>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a:hlinkClick xmlns:r="http://schemas.openxmlformats.org/officeDocument/2006/relationships" r:id="rId1"/>
            </a:rPr>
            <a:t>Porter-Leath</a:t>
          </a:r>
          <a:endParaRPr lang="en-US" sz="1500" kern="1200"/>
        </a:p>
      </dsp:txBody>
      <dsp:txXfrm>
        <a:off x="1365977" y="615883"/>
        <a:ext cx="1900624" cy="1900624"/>
      </dsp:txXfrm>
    </dsp:sp>
    <dsp:sp modelId="{53D50060-D11C-4DEE-A95B-739ACF043826}">
      <dsp:nvSpPr>
        <dsp:cNvPr id="0" name=""/>
        <dsp:cNvSpPr/>
      </dsp:nvSpPr>
      <dsp:spPr>
        <a:xfrm>
          <a:off x="3531441" y="513064"/>
          <a:ext cx="2106262" cy="2106262"/>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a:hlinkClick xmlns:r="http://schemas.openxmlformats.org/officeDocument/2006/relationships" r:id="rId1"/>
            </a:rPr>
            <a:t>Search Results (porterleath.org)</a:t>
          </a:r>
          <a:endParaRPr lang="en-US" sz="1500" kern="1200"/>
        </a:p>
      </dsp:txBody>
      <dsp:txXfrm>
        <a:off x="3634260" y="615883"/>
        <a:ext cx="1900624" cy="1900624"/>
      </dsp:txXfrm>
    </dsp:sp>
    <dsp:sp modelId="{564EA16A-CB45-47C2-AD90-CF597E74FB4C}">
      <dsp:nvSpPr>
        <dsp:cNvPr id="0" name=""/>
        <dsp:cNvSpPr/>
      </dsp:nvSpPr>
      <dsp:spPr>
        <a:xfrm>
          <a:off x="1263158" y="2781347"/>
          <a:ext cx="2106262" cy="2106262"/>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a:t>KidCentraltn</a:t>
          </a:r>
          <a:endParaRPr lang="en-US" sz="1500" kern="1200"/>
        </a:p>
      </dsp:txBody>
      <dsp:txXfrm>
        <a:off x="1365977" y="2884166"/>
        <a:ext cx="1900624" cy="1900624"/>
      </dsp:txXfrm>
    </dsp:sp>
    <dsp:sp modelId="{22E99F28-509B-44BF-99E0-BD7A5FBFB98B}">
      <dsp:nvSpPr>
        <dsp:cNvPr id="0" name=""/>
        <dsp:cNvSpPr/>
      </dsp:nvSpPr>
      <dsp:spPr>
        <a:xfrm>
          <a:off x="3531441" y="2781347"/>
          <a:ext cx="2106262" cy="2106262"/>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a:hlinkClick xmlns:r="http://schemas.openxmlformats.org/officeDocument/2006/relationships" r:id="rId2"/>
            </a:rPr>
            <a:t>Kindred Place - Nurturing Parenting Programs (kidcentraltn.com)</a:t>
          </a:r>
          <a:endParaRPr lang="en-US" sz="1500" kern="1200"/>
        </a:p>
      </dsp:txBody>
      <dsp:txXfrm>
        <a:off x="3634260" y="2884166"/>
        <a:ext cx="1900624" cy="19006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244D5-0F37-47FD-83AF-76CF1C5C3929}">
      <dsp:nvSpPr>
        <dsp:cNvPr id="0" name=""/>
        <dsp:cNvSpPr/>
      </dsp:nvSpPr>
      <dsp:spPr>
        <a:xfrm>
          <a:off x="955491" y="2852"/>
          <a:ext cx="2755419" cy="165325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a:t>District Data</a:t>
          </a:r>
        </a:p>
      </dsp:txBody>
      <dsp:txXfrm>
        <a:off x="955491" y="2852"/>
        <a:ext cx="2755419" cy="1653251"/>
      </dsp:txXfrm>
    </dsp:sp>
    <dsp:sp modelId="{6177E018-B90A-4ABA-BE53-18356F320993}">
      <dsp:nvSpPr>
        <dsp:cNvPr id="0" name=""/>
        <dsp:cNvSpPr/>
      </dsp:nvSpPr>
      <dsp:spPr>
        <a:xfrm>
          <a:off x="3986452" y="2852"/>
          <a:ext cx="2755419" cy="1653251"/>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a:t>ELA 23.5%</a:t>
          </a:r>
        </a:p>
      </dsp:txBody>
      <dsp:txXfrm>
        <a:off x="3986452" y="2852"/>
        <a:ext cx="2755419" cy="1653251"/>
      </dsp:txXfrm>
    </dsp:sp>
    <dsp:sp modelId="{E814240F-3277-4990-9B21-3AE67CAC28B6}">
      <dsp:nvSpPr>
        <dsp:cNvPr id="0" name=""/>
        <dsp:cNvSpPr/>
      </dsp:nvSpPr>
      <dsp:spPr>
        <a:xfrm>
          <a:off x="7017414" y="2852"/>
          <a:ext cx="2755419" cy="1653251"/>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a:t>Math 17.4%</a:t>
          </a:r>
        </a:p>
      </dsp:txBody>
      <dsp:txXfrm>
        <a:off x="7017414" y="2852"/>
        <a:ext cx="2755419" cy="1653251"/>
      </dsp:txXfrm>
    </dsp:sp>
    <dsp:sp modelId="{EE4CC78D-7C6A-451F-821B-BE0BBA0F5065}">
      <dsp:nvSpPr>
        <dsp:cNvPr id="0" name=""/>
        <dsp:cNvSpPr/>
      </dsp:nvSpPr>
      <dsp:spPr>
        <a:xfrm>
          <a:off x="955491" y="1931645"/>
          <a:ext cx="2755419" cy="1653251"/>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a:t>School Data</a:t>
          </a:r>
        </a:p>
      </dsp:txBody>
      <dsp:txXfrm>
        <a:off x="955491" y="1931645"/>
        <a:ext cx="2755419" cy="1653251"/>
      </dsp:txXfrm>
    </dsp:sp>
    <dsp:sp modelId="{BEE8A26A-A3CE-4041-AAFF-ECD747D7AFAF}">
      <dsp:nvSpPr>
        <dsp:cNvPr id="0" name=""/>
        <dsp:cNvSpPr/>
      </dsp:nvSpPr>
      <dsp:spPr>
        <a:xfrm>
          <a:off x="3986452" y="1931645"/>
          <a:ext cx="2755419" cy="1653251"/>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a:t>ELA 14.6%</a:t>
          </a:r>
        </a:p>
      </dsp:txBody>
      <dsp:txXfrm>
        <a:off x="3986452" y="1931645"/>
        <a:ext cx="2755419" cy="1653251"/>
      </dsp:txXfrm>
    </dsp:sp>
    <dsp:sp modelId="{4F63CFB0-1A6A-4BCE-B309-12A90EF4C845}">
      <dsp:nvSpPr>
        <dsp:cNvPr id="0" name=""/>
        <dsp:cNvSpPr/>
      </dsp:nvSpPr>
      <dsp:spPr>
        <a:xfrm>
          <a:off x="7017414" y="1931645"/>
          <a:ext cx="2755419" cy="165325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a:t>Math 6.1%</a:t>
          </a:r>
        </a:p>
      </dsp:txBody>
      <dsp:txXfrm>
        <a:off x="7017414" y="1931645"/>
        <a:ext cx="2755419" cy="16532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B6B9B-99A0-4C7F-938B-1E2232F6F058}">
      <dsp:nvSpPr>
        <dsp:cNvPr id="0" name=""/>
        <dsp:cNvSpPr/>
      </dsp:nvSpPr>
      <dsp:spPr>
        <a:xfrm>
          <a:off x="2095" y="202011"/>
          <a:ext cx="4468389" cy="3183727"/>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baseline="0" dirty="0"/>
            <a:t>The purpose of a SIP is to outline the ideas for change from multiple stakeholders (e.g., teachers, families, students, partners). The SIP can then be used to gather input from the community on next steps. The process works best when it involves many stakeholders</a:t>
          </a:r>
          <a:endParaRPr lang="en-US" sz="1600" kern="1200" dirty="0"/>
        </a:p>
      </dsp:txBody>
      <dsp:txXfrm>
        <a:off x="95343" y="295259"/>
        <a:ext cx="4281893" cy="2997231"/>
      </dsp:txXfrm>
    </dsp:sp>
    <dsp:sp modelId="{02DBD1B7-1CBB-4351-B7F3-1F0E2F68ED4C}">
      <dsp:nvSpPr>
        <dsp:cNvPr id="0" name=""/>
        <dsp:cNvSpPr/>
      </dsp:nvSpPr>
      <dsp:spPr>
        <a:xfrm>
          <a:off x="4917323" y="1239794"/>
          <a:ext cx="947298" cy="1108160"/>
        </a:xfrm>
        <a:prstGeom prst="rightArrow">
          <a:avLst>
            <a:gd name="adj1" fmla="val 60000"/>
            <a:gd name="adj2" fmla="val 5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917323" y="1461426"/>
        <a:ext cx="663109" cy="664896"/>
      </dsp:txXfrm>
    </dsp:sp>
    <dsp:sp modelId="{FEC168EC-FDA5-4A76-A3A7-724A000822A0}">
      <dsp:nvSpPr>
        <dsp:cNvPr id="0" name=""/>
        <dsp:cNvSpPr/>
      </dsp:nvSpPr>
      <dsp:spPr>
        <a:xfrm>
          <a:off x="6257840" y="202011"/>
          <a:ext cx="4468389" cy="3183727"/>
        </a:xfrm>
        <a:prstGeom prst="roundRect">
          <a:avLst>
            <a:gd name="adj" fmla="val 10000"/>
          </a:avLst>
        </a:prstGeom>
        <a:gradFill rotWithShape="0">
          <a:gsLst>
            <a:gs pos="0">
              <a:schemeClr val="accent2">
                <a:hueOff val="6794280"/>
                <a:satOff val="-29426"/>
                <a:lumOff val="24510"/>
                <a:alphaOff val="0"/>
                <a:lumMod val="110000"/>
                <a:satMod val="105000"/>
                <a:tint val="67000"/>
              </a:schemeClr>
            </a:gs>
            <a:gs pos="50000">
              <a:schemeClr val="accent2">
                <a:hueOff val="6794280"/>
                <a:satOff val="-29426"/>
                <a:lumOff val="24510"/>
                <a:alphaOff val="0"/>
                <a:lumMod val="105000"/>
                <a:satMod val="103000"/>
                <a:tint val="73000"/>
              </a:schemeClr>
            </a:gs>
            <a:gs pos="100000">
              <a:schemeClr val="accent2">
                <a:hueOff val="6794280"/>
                <a:satOff val="-29426"/>
                <a:lumOff val="2451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baseline="0" dirty="0"/>
            <a:t>When everyone has a role and voice in the improvement process, there’s a greater likelihood of success. A SIP is typically based on a thorough needs assessment and data analysis. The data including test scores, surveys, and student input, to name a few. This ensures that improvement decisions are informed by evidence and a comprehensive understanding of the school’s strengths and weaknesses, as well as opportunities to collectively transform and grow as a school community.</a:t>
          </a:r>
          <a:endParaRPr lang="en-US" sz="1600" kern="1200" dirty="0"/>
        </a:p>
      </dsp:txBody>
      <dsp:txXfrm>
        <a:off x="6351088" y="295259"/>
        <a:ext cx="4281893" cy="29972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93124-3BE8-47AF-A804-EEBFC469D247}">
      <dsp:nvSpPr>
        <dsp:cNvPr id="0" name=""/>
        <dsp:cNvSpPr/>
      </dsp:nvSpPr>
      <dsp:spPr>
        <a:xfrm>
          <a:off x="9429" y="666562"/>
          <a:ext cx="5636561" cy="2254624"/>
        </a:xfrm>
        <a:prstGeom prst="chevron">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baseline="0"/>
            <a:t>Parents can always request a meeting with their child’s teacher or the principal.</a:t>
          </a:r>
          <a:endParaRPr lang="en-US" sz="2800" kern="1200"/>
        </a:p>
      </dsp:txBody>
      <dsp:txXfrm>
        <a:off x="1136741" y="666562"/>
        <a:ext cx="3381937" cy="2254624"/>
      </dsp:txXfrm>
    </dsp:sp>
    <dsp:sp modelId="{E942D824-7C68-4DD6-9B76-D9134DDEAF0A}">
      <dsp:nvSpPr>
        <dsp:cNvPr id="0" name=""/>
        <dsp:cNvSpPr/>
      </dsp:nvSpPr>
      <dsp:spPr>
        <a:xfrm>
          <a:off x="5082334" y="666562"/>
          <a:ext cx="5636561" cy="2254624"/>
        </a:xfrm>
        <a:prstGeom prst="chevron">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baseline="0"/>
            <a:t>Contact the office to conference with Principal Phillips.</a:t>
          </a:r>
          <a:endParaRPr lang="en-US" sz="2800" kern="1200"/>
        </a:p>
      </dsp:txBody>
      <dsp:txXfrm>
        <a:off x="6209646" y="666562"/>
        <a:ext cx="3381937" cy="22546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31421-8834-409A-9FF8-3518CF2FE2E6}">
      <dsp:nvSpPr>
        <dsp:cNvPr id="0" name=""/>
        <dsp:cNvSpPr/>
      </dsp:nvSpPr>
      <dsp:spPr>
        <a:xfrm>
          <a:off x="891091" y="524529"/>
          <a:ext cx="1437772" cy="14377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D314EF-9423-4C97-916D-AE0BC673EEA0}">
      <dsp:nvSpPr>
        <dsp:cNvPr id="0" name=""/>
        <dsp:cNvSpPr/>
      </dsp:nvSpPr>
      <dsp:spPr>
        <a:xfrm>
          <a:off x="12452" y="2343220"/>
          <a:ext cx="31950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baseline="0" dirty="0"/>
            <a:t>40% of our teachers are licensed to teach in their subject area or grade</a:t>
          </a:r>
          <a:endParaRPr lang="en-US" sz="1400" kern="1200" dirty="0"/>
        </a:p>
      </dsp:txBody>
      <dsp:txXfrm>
        <a:off x="12452" y="2343220"/>
        <a:ext cx="3195050" cy="720000"/>
      </dsp:txXfrm>
    </dsp:sp>
    <dsp:sp modelId="{0611B6D4-7348-4887-AAC0-190E61D843B0}">
      <dsp:nvSpPr>
        <dsp:cNvPr id="0" name=""/>
        <dsp:cNvSpPr/>
      </dsp:nvSpPr>
      <dsp:spPr>
        <a:xfrm>
          <a:off x="4645276" y="524529"/>
          <a:ext cx="1437772" cy="14377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D1A8A4-E4F4-48C6-818B-CA7405DD6D6A}">
      <dsp:nvSpPr>
        <dsp:cNvPr id="0" name=""/>
        <dsp:cNvSpPr/>
      </dsp:nvSpPr>
      <dsp:spPr>
        <a:xfrm>
          <a:off x="3766637" y="2343220"/>
          <a:ext cx="31950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baseline="0" dirty="0"/>
            <a:t>50% of our teachers have completed school and need to take </a:t>
          </a:r>
          <a:r>
            <a:rPr lang="en-US" sz="1400" kern="1200" baseline="0"/>
            <a:t>a test </a:t>
          </a:r>
          <a:r>
            <a:rPr lang="en-US" sz="1400" kern="1200" baseline="0" dirty="0"/>
            <a:t>to complete their certification</a:t>
          </a:r>
          <a:endParaRPr lang="en-US" sz="1400" kern="1200" dirty="0"/>
        </a:p>
      </dsp:txBody>
      <dsp:txXfrm>
        <a:off x="3766637" y="2343220"/>
        <a:ext cx="3195050" cy="720000"/>
      </dsp:txXfrm>
    </dsp:sp>
    <dsp:sp modelId="{9FBDF1C7-6907-4EB2-85C8-B0A594D5B5BD}">
      <dsp:nvSpPr>
        <dsp:cNvPr id="0" name=""/>
        <dsp:cNvSpPr/>
      </dsp:nvSpPr>
      <dsp:spPr>
        <a:xfrm>
          <a:off x="8399460" y="524529"/>
          <a:ext cx="1437772" cy="14377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E46ED8-1D8A-4AFC-8547-486A89850F11}">
      <dsp:nvSpPr>
        <dsp:cNvPr id="0" name=""/>
        <dsp:cNvSpPr/>
      </dsp:nvSpPr>
      <dsp:spPr>
        <a:xfrm>
          <a:off x="7520821" y="2343220"/>
          <a:ext cx="31950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baseline="0" dirty="0"/>
            <a:t>10% of our teachers are substitutes</a:t>
          </a:r>
          <a:endParaRPr lang="en-US" sz="1400" kern="1200" dirty="0"/>
        </a:p>
      </dsp:txBody>
      <dsp:txXfrm>
        <a:off x="7520821" y="2343220"/>
        <a:ext cx="31950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cap="all"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Tuesday, November 19, 2024</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728283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Tuesday, November 19,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625622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Tuesday, November 19,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997582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Tuesday, November 19, 2024</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728602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Tuesday, November 19,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717919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Tuesday, November 19, 2024</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447768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Tuesday, November 19, 2024</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92368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Tuesday, November 19, 2024</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171175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Tuesday, November 19, 2024</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637958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Tuesday, November 19, 2024</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299656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Tuesday, November 19, 2024</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385002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Tuesday, November 19, 2024</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278293638"/>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88000"/>
        </a:lnSpc>
        <a:spcBef>
          <a:spcPct val="0"/>
        </a:spcBef>
        <a:buNone/>
        <a:defRPr sz="4400" kern="1200" cap="none" spc="4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8" Type="http://schemas.openxmlformats.org/officeDocument/2006/relationships/hyperlink" Target="https://www.bing.com/ck/a?!&amp;&amp;p=1251726b20f254d0JmltdHM9MTcyNTkyNjQwMCZpZ3VpZD0wNTI4YWIzNS03NzhlLTZjYjEtM2VlZS1iZmY4NzY1ODZkNTgmaW5zaWQ9NTcxNA&amp;ptn=3&amp;ver=2&amp;hsh=3&amp;fclid=0528ab35-778e-6cb1-3eee-bff876586d58&amp;psq=parents+right+to+know+act&amp;u=a1aHR0cHM6Ly93d3cuYXplZC5nb3Yvc2l0ZXMvZGVmYXVsdC9maWxlcy8yMDIwLzA5L0ZZMjFfUGFyZW50cy1SaWdodC1Uby1Lbm93X2hlbHBmdWwtaGludHMucGRm&amp;ntb=1" TargetMode="External"/><Relationship Id="rId3" Type="http://schemas.openxmlformats.org/officeDocument/2006/relationships/hyperlink" Target="https://www.bing.com/ck/a?!&amp;&amp;p=05b6588e60161ee0JmltdHM9MTcyNTkyNjQwMCZpZ3VpZD0wNTI4YWIzNS03NzhlLTZjYjEtM2VlZS1iZmY4NzY1ODZkNTgmaW5zaWQ9NTcwOQ&amp;ptn=3&amp;ver=2&amp;hsh=3&amp;fclid=0528ab35-778e-6cb1-3eee-bff876586d58&amp;psq=parents+right+to+know+act&amp;u=a1aHR0cHM6Ly93d3cuYXplZC5nb3Yvc2l0ZXMvZGVmYXVsdC9maWxlcy8yMDIwLzA5L0ZZMjFfUGFyZW50cy1SaWdodC1Uby1Lbm93X2hlbHBmdWwtaGludHMucGRm&amp;ntb=1" TargetMode="External"/><Relationship Id="rId7" Type="http://schemas.openxmlformats.org/officeDocument/2006/relationships/hyperlink" Target="https://www.bing.com/ck/a?!&amp;&amp;p=9cd48879940c1ef5JmltdHM9MTcyNTkyNjQwMCZpZ3VpZD0wNTI4YWIzNS03NzhlLTZjYjEtM2VlZS1iZmY4NzY1ODZkNTgmaW5zaWQ9NTcxMw&amp;ptn=3&amp;ver=2&amp;hsh=3&amp;fclid=0528ab35-778e-6cb1-3eee-bff876586d58&amp;psq=parents+right+to+know+act&amp;u=a1aHR0cHM6Ly93d3cuYXplZC5nb3Yvc2l0ZXMvZGVmYXVsdC9maWxlcy8yMDIwLzA5L0ZZMjFfUGFyZW50cy1SaWdodC1Uby1Lbm93X2hlbHBmdWwtaGludHMucGRm&amp;ntb=1" TargetMode="Externa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bing.com/ck/a?!&amp;&amp;p=6886f623b4a76a27JmltdHM9MTcyNTkyNjQwMCZpZ3VpZD0wNTI4YWIzNS03NzhlLTZjYjEtM2VlZS1iZmY4NzY1ODZkNTgmaW5zaWQ9NTcxMg&amp;ptn=3&amp;ver=2&amp;hsh=3&amp;fclid=0528ab35-778e-6cb1-3eee-bff876586d58&amp;psq=parents+right+to+know+act&amp;u=a1aHR0cHM6Ly93d3cuaGF3bGV5LnNlbmF0ZS5nb3YvaGF3bGV5LWludHJvZHVjZXMtcGFyZW50cy1iaWxsLXJpZ2h0cy1kZWZlbmQtcGFyZW50cy1yb2xlLWVkdWNhdGlvbg&amp;ntb=1" TargetMode="External"/><Relationship Id="rId5" Type="http://schemas.openxmlformats.org/officeDocument/2006/relationships/hyperlink" Target="https://www.bing.com/ck/a?!&amp;&amp;p=d8cd8a0302cf6265JmltdHM9MTcyNTkyNjQwMCZpZ3VpZD0wNTI4YWIzNS03NzhlLTZjYjEtM2VlZS1iZmY4NzY1ODZkNTgmaW5zaWQ9NTcxMQ&amp;ptn=3&amp;ver=2&amp;hsh=3&amp;fclid=0528ab35-778e-6cb1-3eee-bff876586d58&amp;psq=parents+right+to+know+act&amp;u=a1aHR0cHM6Ly93d3cuaGF3bGV5LnNlbmF0ZS5nb3YvaGF3bGV5LWludHJvZHVjZXMtcGFyZW50cy1iaWxsLXJpZ2h0cy1kZWZlbmQtcGFyZW50cy1yb2xlLWVkdWNhdGlvbg&amp;ntb=1" TargetMode="External"/><Relationship Id="rId10" Type="http://schemas.openxmlformats.org/officeDocument/2006/relationships/hyperlink" Target="https://www.bing.com/ck/a?!&amp;&amp;p=e65dd1b47d488bc9JmltdHM9MTcyNTkyNjQwMCZpZ3VpZD0wNTI4YWIzNS03NzhlLTZjYjEtM2VlZS1iZmY4NzY1ODZkNTgmaW5zaWQ9NTcxNg&amp;ptn=3&amp;ver=2&amp;hsh=3&amp;fclid=0528ab35-778e-6cb1-3eee-bff876586d58&amp;psq=parents+right+to+know+act&amp;u=a1aHR0cHM6Ly93d3cuY29uZ3Jlc3MuZ292L2JpbGwvMTE2dGgtY29uZ3Jlc3Mvc2VuYXRlLWJpbGwvMzEzNz9zPTEmcj00&amp;ntb=1" TargetMode="External"/><Relationship Id="rId4" Type="http://schemas.openxmlformats.org/officeDocument/2006/relationships/hyperlink" Target="https://www.bing.com/ck/a?!&amp;&amp;p=c4cce35fdc09080cJmltdHM9MTcyNTkyNjQwMCZpZ3VpZD0wNTI4YWIzNS03NzhlLTZjYjEtM2VlZS1iZmY4NzY1ODZkNTgmaW5zaWQ9NTcxMA&amp;ptn=3&amp;ver=2&amp;hsh=3&amp;fclid=0528ab35-778e-6cb1-3eee-bff876586d58&amp;psq=parents+right+to+know+act&amp;u=a1aHR0cHM6Ly93d3cuYXplZC5nb3Yvc2l0ZXMvZGVmYXVsdC9maWxlcy8yMDIwLzA5L0ZZMjFfUGFyZW50cy1SaWdodC1Uby1Lbm93X2hlbHBmdWwtaGludHMucGRm&amp;ntb=1" TargetMode="External"/><Relationship Id="rId9" Type="http://schemas.openxmlformats.org/officeDocument/2006/relationships/hyperlink" Target="https://www.bing.com/ck/a?!&amp;&amp;p=326956c0952d8d00JmltdHM9MTcyNTkyNjQwMCZpZ3VpZD0wNTI4YWIzNS03NzhlLTZjYjEtM2VlZS1iZmY4NzY1ODZkNTgmaW5zaWQ9NTcxNQ&amp;ptn=3&amp;ver=2&amp;hsh=3&amp;fclid=0528ab35-778e-6cb1-3eee-bff876586d58&amp;psq=parents+right+to+know+act&amp;u=a1aHR0cHM6Ly93d3cuY29uZ3Jlc3MuZ292L2JpbGwvMTE2dGgtY29uZ3Jlc3Mvc2VuYXRlLWJpbGwvMzEzNz9zPTEmcj00&amp;ntb=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9" name="Rectangle 1038">
            <a:extLst>
              <a:ext uri="{FF2B5EF4-FFF2-40B4-BE49-F238E27FC236}">
                <a16:creationId xmlns:a16="http://schemas.microsoft.com/office/drawing/2014/main" id="{54F3A7E8-6DA9-4C2B-ACC8-475F34DAEA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5B21CDF0-4D24-4190-9285-9016C19C1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8FF63B-E575-4C8C-5731-FB18F7BDD620}"/>
              </a:ext>
            </a:extLst>
          </p:cNvPr>
          <p:cNvSpPr>
            <a:spLocks noGrp="1"/>
          </p:cNvSpPr>
          <p:nvPr>
            <p:ph type="ctrTitle"/>
          </p:nvPr>
        </p:nvSpPr>
        <p:spPr>
          <a:xfrm>
            <a:off x="6480000" y="1449388"/>
            <a:ext cx="5015638" cy="2075012"/>
          </a:xfrm>
        </p:spPr>
        <p:txBody>
          <a:bodyPr>
            <a:normAutofit/>
          </a:bodyPr>
          <a:lstStyle/>
          <a:p>
            <a:r>
              <a:rPr lang="en-US"/>
              <a:t>Title I Meeting</a:t>
            </a:r>
            <a:br>
              <a:rPr lang="en-US"/>
            </a:br>
            <a:r>
              <a:rPr lang="en-US"/>
              <a:t>Double Tree Elementary</a:t>
            </a:r>
          </a:p>
        </p:txBody>
      </p:sp>
      <p:sp>
        <p:nvSpPr>
          <p:cNvPr id="3" name="Subtitle 2">
            <a:extLst>
              <a:ext uri="{FF2B5EF4-FFF2-40B4-BE49-F238E27FC236}">
                <a16:creationId xmlns:a16="http://schemas.microsoft.com/office/drawing/2014/main" id="{B636E2D1-9B68-4EB4-3877-D78FD8BBF757}"/>
              </a:ext>
            </a:extLst>
          </p:cNvPr>
          <p:cNvSpPr>
            <a:spLocks noGrp="1"/>
          </p:cNvSpPr>
          <p:nvPr>
            <p:ph type="subTitle" idx="1"/>
          </p:nvPr>
        </p:nvSpPr>
        <p:spPr>
          <a:xfrm>
            <a:off x="6480000" y="3830398"/>
            <a:ext cx="5015638" cy="1219439"/>
          </a:xfrm>
        </p:spPr>
        <p:txBody>
          <a:bodyPr>
            <a:normAutofit/>
          </a:bodyPr>
          <a:lstStyle/>
          <a:p>
            <a:pPr>
              <a:lnSpc>
                <a:spcPct val="110000"/>
              </a:lnSpc>
            </a:pPr>
            <a:r>
              <a:rPr lang="en-US" sz="1800"/>
              <a:t>Principal: Marcus Phillips</a:t>
            </a:r>
          </a:p>
          <a:p>
            <a:pPr>
              <a:lnSpc>
                <a:spcPct val="110000"/>
              </a:lnSpc>
            </a:pPr>
            <a:r>
              <a:rPr lang="en-US" sz="1800"/>
              <a:t>Dean on Students: Dr. </a:t>
            </a:r>
            <a:r>
              <a:rPr lang="en-US" sz="1800" err="1"/>
              <a:t>LaSandra</a:t>
            </a:r>
            <a:r>
              <a:rPr lang="en-US" sz="1800"/>
              <a:t> Young</a:t>
            </a:r>
          </a:p>
          <a:p>
            <a:pPr>
              <a:lnSpc>
                <a:spcPct val="110000"/>
              </a:lnSpc>
            </a:pPr>
            <a:r>
              <a:rPr lang="en-US" sz="1800"/>
              <a:t>PLC Coach: Anitra Clark</a:t>
            </a:r>
          </a:p>
        </p:txBody>
      </p:sp>
      <p:pic>
        <p:nvPicPr>
          <p:cNvPr id="1026" name="Picture 2" descr="5 Best Sites for Free Microsoft PowerPoint Backgrounds">
            <a:extLst>
              <a:ext uri="{FF2B5EF4-FFF2-40B4-BE49-F238E27FC236}">
                <a16:creationId xmlns:a16="http://schemas.microsoft.com/office/drawing/2014/main" id="{4C2DC922-703D-6AA0-168F-0B6748F05A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5328" r="-4" b="-4"/>
          <a:stretch/>
        </p:blipFill>
        <p:spPr bwMode="auto">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nvGrpSpPr>
          <p:cNvPr id="1043" name="Group 1042">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909203" y="317452"/>
            <a:ext cx="2117174" cy="588806"/>
            <a:chOff x="4549904" y="5078157"/>
            <a:chExt cx="3023338" cy="840818"/>
          </a:xfrm>
        </p:grpSpPr>
        <p:sp>
          <p:nvSpPr>
            <p:cNvPr id="1044"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045"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046"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1048" name="Group 1047">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990093" y="5372723"/>
            <a:ext cx="2088038" cy="719230"/>
            <a:chOff x="4532666" y="505937"/>
            <a:chExt cx="2981730" cy="1027064"/>
          </a:xfrm>
        </p:grpSpPr>
        <p:sp>
          <p:nvSpPr>
            <p:cNvPr id="1049"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050"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051"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Tree>
    <p:extLst>
      <p:ext uri="{BB962C8B-B14F-4D97-AF65-F5344CB8AC3E}">
        <p14:creationId xmlns:p14="http://schemas.microsoft.com/office/powerpoint/2010/main" val="335007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BFB0E95-9CAE-4968-A118-2B9F7C8BB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0BBC371-361C-45F7-9235-C3252E336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9025FE-1505-E884-ADF7-C1FBDAA5F79B}"/>
              </a:ext>
            </a:extLst>
          </p:cNvPr>
          <p:cNvSpPr>
            <a:spLocks noGrp="1"/>
          </p:cNvSpPr>
          <p:nvPr>
            <p:ph type="title"/>
          </p:nvPr>
        </p:nvSpPr>
        <p:spPr>
          <a:xfrm>
            <a:off x="720000" y="619200"/>
            <a:ext cx="10728322" cy="681586"/>
          </a:xfrm>
        </p:spPr>
        <p:txBody>
          <a:bodyPr wrap="square">
            <a:normAutofit/>
          </a:bodyPr>
          <a:lstStyle/>
          <a:p>
            <a:r>
              <a:rPr lang="en-US" sz="3200"/>
              <a:t>School Improvement Plan (SIP)</a:t>
            </a:r>
          </a:p>
        </p:txBody>
      </p:sp>
      <p:sp useBgFill="1">
        <p:nvSpPr>
          <p:cNvPr id="25" name="Freeform: Shape 24">
            <a:extLst>
              <a:ext uri="{FF2B5EF4-FFF2-40B4-BE49-F238E27FC236}">
                <a16:creationId xmlns:a16="http://schemas.microsoft.com/office/drawing/2014/main" id="{4172FA92-6FD3-495F-95A0-4FD85861D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 y="1734458"/>
            <a:ext cx="12191501" cy="5123544"/>
          </a:xfrm>
          <a:custGeom>
            <a:avLst/>
            <a:gdLst>
              <a:gd name="connsiteX0" fmla="*/ 9255953 w 12191501"/>
              <a:gd name="connsiteY0" fmla="*/ 0 h 4430825"/>
              <a:gd name="connsiteX1" fmla="*/ 10762189 w 12191501"/>
              <a:gd name="connsiteY1" fmla="*/ 67992 h 4430825"/>
              <a:gd name="connsiteX2" fmla="*/ 11364025 w 12191501"/>
              <a:gd name="connsiteY2" fmla="*/ 57486 h 4430825"/>
              <a:gd name="connsiteX3" fmla="*/ 12096632 w 12191501"/>
              <a:gd name="connsiteY3" fmla="*/ 44699 h 4430825"/>
              <a:gd name="connsiteX4" fmla="*/ 12191501 w 12191501"/>
              <a:gd name="connsiteY4" fmla="*/ 43042 h 4430825"/>
              <a:gd name="connsiteX5" fmla="*/ 12191501 w 12191501"/>
              <a:gd name="connsiteY5" fmla="*/ 4430825 h 4430825"/>
              <a:gd name="connsiteX6" fmla="*/ 0 w 12191501"/>
              <a:gd name="connsiteY6" fmla="*/ 4430825 h 4430825"/>
              <a:gd name="connsiteX7" fmla="*/ 10182 w 12191501"/>
              <a:gd name="connsiteY7" fmla="*/ 95053 h 4430825"/>
              <a:gd name="connsiteX8" fmla="*/ 70972 w 12191501"/>
              <a:gd name="connsiteY8" fmla="*/ 97164 h 4430825"/>
              <a:gd name="connsiteX9" fmla="*/ 1281624 w 12191501"/>
              <a:gd name="connsiteY9" fmla="*/ 139193 h 4430825"/>
              <a:gd name="connsiteX10" fmla="*/ 2485297 w 12191501"/>
              <a:gd name="connsiteY10" fmla="*/ 118183 h 4430825"/>
              <a:gd name="connsiteX11" fmla="*/ 3237591 w 12191501"/>
              <a:gd name="connsiteY11" fmla="*/ 105051 h 4430825"/>
              <a:gd name="connsiteX12" fmla="*/ 3989887 w 12191501"/>
              <a:gd name="connsiteY12" fmla="*/ 91920 h 4430825"/>
              <a:gd name="connsiteX13" fmla="*/ 9255953 w 12191501"/>
              <a:gd name="connsiteY13" fmla="*/ 0 h 443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501" h="4430825">
                <a:moveTo>
                  <a:pt x="9255953" y="0"/>
                </a:moveTo>
                <a:cubicBezTo>
                  <a:pt x="10762189" y="67992"/>
                  <a:pt x="10762189" y="67992"/>
                  <a:pt x="10762189" y="67992"/>
                </a:cubicBezTo>
                <a:cubicBezTo>
                  <a:pt x="11364025" y="57486"/>
                  <a:pt x="11364025" y="57486"/>
                  <a:pt x="11364025" y="57486"/>
                </a:cubicBezTo>
                <a:cubicBezTo>
                  <a:pt x="11589714" y="53547"/>
                  <a:pt x="11836561" y="49238"/>
                  <a:pt x="12096632" y="44699"/>
                </a:cubicBezTo>
                <a:lnTo>
                  <a:pt x="12191501" y="43042"/>
                </a:lnTo>
                <a:lnTo>
                  <a:pt x="12191501" y="4430825"/>
                </a:lnTo>
                <a:lnTo>
                  <a:pt x="0" y="4430825"/>
                </a:lnTo>
                <a:lnTo>
                  <a:pt x="10182" y="95053"/>
                </a:lnTo>
                <a:lnTo>
                  <a:pt x="70972" y="97164"/>
                </a:lnTo>
                <a:cubicBezTo>
                  <a:pt x="1281624" y="139193"/>
                  <a:pt x="1281624" y="139193"/>
                  <a:pt x="1281624" y="139193"/>
                </a:cubicBezTo>
                <a:cubicBezTo>
                  <a:pt x="2485297" y="118183"/>
                  <a:pt x="2485297" y="118183"/>
                  <a:pt x="2485297" y="118183"/>
                </a:cubicBezTo>
                <a:cubicBezTo>
                  <a:pt x="2786215" y="112930"/>
                  <a:pt x="2936672" y="110304"/>
                  <a:pt x="3237591" y="105051"/>
                </a:cubicBezTo>
                <a:cubicBezTo>
                  <a:pt x="3538508" y="99800"/>
                  <a:pt x="3839426" y="94546"/>
                  <a:pt x="3989887" y="91920"/>
                </a:cubicBezTo>
                <a:cubicBezTo>
                  <a:pt x="9255953" y="0"/>
                  <a:pt x="9255953" y="0"/>
                  <a:pt x="9255953" y="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16" name="Content Placeholder 2">
            <a:extLst>
              <a:ext uri="{FF2B5EF4-FFF2-40B4-BE49-F238E27FC236}">
                <a16:creationId xmlns:a16="http://schemas.microsoft.com/office/drawing/2014/main" id="{9941A8D6-043A-2387-139E-224445194ADD}"/>
              </a:ext>
            </a:extLst>
          </p:cNvPr>
          <p:cNvGraphicFramePr>
            <a:graphicFrameLocks noGrp="1"/>
          </p:cNvGraphicFramePr>
          <p:nvPr>
            <p:ph idx="1"/>
            <p:extLst>
              <p:ext uri="{D42A27DB-BD31-4B8C-83A1-F6EECF244321}">
                <p14:modId xmlns:p14="http://schemas.microsoft.com/office/powerpoint/2010/main" val="3238756887"/>
              </p:ext>
            </p:extLst>
          </p:nvPr>
        </p:nvGraphicFramePr>
        <p:xfrm>
          <a:off x="720725" y="2541588"/>
          <a:ext cx="10728325" cy="3587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8173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FB0E95-9CAE-4968-A118-2B9F7C8BB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BBC371-361C-45F7-9235-C3252E336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27793F-7D78-2E73-BD55-9C484BB7A349}"/>
              </a:ext>
            </a:extLst>
          </p:cNvPr>
          <p:cNvSpPr>
            <a:spLocks noGrp="1"/>
          </p:cNvSpPr>
          <p:nvPr>
            <p:ph type="title"/>
          </p:nvPr>
        </p:nvSpPr>
        <p:spPr>
          <a:xfrm>
            <a:off x="720000" y="619200"/>
            <a:ext cx="10728322" cy="681586"/>
          </a:xfrm>
        </p:spPr>
        <p:txBody>
          <a:bodyPr wrap="square">
            <a:normAutofit/>
          </a:bodyPr>
          <a:lstStyle/>
          <a:p>
            <a:r>
              <a:rPr lang="en-US" sz="3200"/>
              <a:t>Opportunities for Additional Parent Meetings</a:t>
            </a:r>
          </a:p>
        </p:txBody>
      </p:sp>
      <p:sp useBgFill="1">
        <p:nvSpPr>
          <p:cNvPr id="13" name="Freeform: Shape 12">
            <a:extLst>
              <a:ext uri="{FF2B5EF4-FFF2-40B4-BE49-F238E27FC236}">
                <a16:creationId xmlns:a16="http://schemas.microsoft.com/office/drawing/2014/main" id="{4172FA92-6FD3-495F-95A0-4FD85861D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 y="1734458"/>
            <a:ext cx="12191501" cy="5123544"/>
          </a:xfrm>
          <a:custGeom>
            <a:avLst/>
            <a:gdLst>
              <a:gd name="connsiteX0" fmla="*/ 9255953 w 12191501"/>
              <a:gd name="connsiteY0" fmla="*/ 0 h 4430825"/>
              <a:gd name="connsiteX1" fmla="*/ 10762189 w 12191501"/>
              <a:gd name="connsiteY1" fmla="*/ 67992 h 4430825"/>
              <a:gd name="connsiteX2" fmla="*/ 11364025 w 12191501"/>
              <a:gd name="connsiteY2" fmla="*/ 57486 h 4430825"/>
              <a:gd name="connsiteX3" fmla="*/ 12096632 w 12191501"/>
              <a:gd name="connsiteY3" fmla="*/ 44699 h 4430825"/>
              <a:gd name="connsiteX4" fmla="*/ 12191501 w 12191501"/>
              <a:gd name="connsiteY4" fmla="*/ 43042 h 4430825"/>
              <a:gd name="connsiteX5" fmla="*/ 12191501 w 12191501"/>
              <a:gd name="connsiteY5" fmla="*/ 4430825 h 4430825"/>
              <a:gd name="connsiteX6" fmla="*/ 0 w 12191501"/>
              <a:gd name="connsiteY6" fmla="*/ 4430825 h 4430825"/>
              <a:gd name="connsiteX7" fmla="*/ 10182 w 12191501"/>
              <a:gd name="connsiteY7" fmla="*/ 95053 h 4430825"/>
              <a:gd name="connsiteX8" fmla="*/ 70972 w 12191501"/>
              <a:gd name="connsiteY8" fmla="*/ 97164 h 4430825"/>
              <a:gd name="connsiteX9" fmla="*/ 1281624 w 12191501"/>
              <a:gd name="connsiteY9" fmla="*/ 139193 h 4430825"/>
              <a:gd name="connsiteX10" fmla="*/ 2485297 w 12191501"/>
              <a:gd name="connsiteY10" fmla="*/ 118183 h 4430825"/>
              <a:gd name="connsiteX11" fmla="*/ 3237591 w 12191501"/>
              <a:gd name="connsiteY11" fmla="*/ 105051 h 4430825"/>
              <a:gd name="connsiteX12" fmla="*/ 3989887 w 12191501"/>
              <a:gd name="connsiteY12" fmla="*/ 91920 h 4430825"/>
              <a:gd name="connsiteX13" fmla="*/ 9255953 w 12191501"/>
              <a:gd name="connsiteY13" fmla="*/ 0 h 443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501" h="4430825">
                <a:moveTo>
                  <a:pt x="9255953" y="0"/>
                </a:moveTo>
                <a:cubicBezTo>
                  <a:pt x="10762189" y="67992"/>
                  <a:pt x="10762189" y="67992"/>
                  <a:pt x="10762189" y="67992"/>
                </a:cubicBezTo>
                <a:cubicBezTo>
                  <a:pt x="11364025" y="57486"/>
                  <a:pt x="11364025" y="57486"/>
                  <a:pt x="11364025" y="57486"/>
                </a:cubicBezTo>
                <a:cubicBezTo>
                  <a:pt x="11589714" y="53547"/>
                  <a:pt x="11836561" y="49238"/>
                  <a:pt x="12096632" y="44699"/>
                </a:cubicBezTo>
                <a:lnTo>
                  <a:pt x="12191501" y="43042"/>
                </a:lnTo>
                <a:lnTo>
                  <a:pt x="12191501" y="4430825"/>
                </a:lnTo>
                <a:lnTo>
                  <a:pt x="0" y="4430825"/>
                </a:lnTo>
                <a:lnTo>
                  <a:pt x="10182" y="95053"/>
                </a:lnTo>
                <a:lnTo>
                  <a:pt x="70972" y="97164"/>
                </a:lnTo>
                <a:cubicBezTo>
                  <a:pt x="1281624" y="139193"/>
                  <a:pt x="1281624" y="139193"/>
                  <a:pt x="1281624" y="139193"/>
                </a:cubicBezTo>
                <a:cubicBezTo>
                  <a:pt x="2485297" y="118183"/>
                  <a:pt x="2485297" y="118183"/>
                  <a:pt x="2485297" y="118183"/>
                </a:cubicBezTo>
                <a:cubicBezTo>
                  <a:pt x="2786215" y="112930"/>
                  <a:pt x="2936672" y="110304"/>
                  <a:pt x="3237591" y="105051"/>
                </a:cubicBezTo>
                <a:cubicBezTo>
                  <a:pt x="3538508" y="99800"/>
                  <a:pt x="3839426" y="94546"/>
                  <a:pt x="3989887" y="91920"/>
                </a:cubicBezTo>
                <a:cubicBezTo>
                  <a:pt x="9255953" y="0"/>
                  <a:pt x="9255953" y="0"/>
                  <a:pt x="9255953" y="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5" name="Content Placeholder 2">
            <a:extLst>
              <a:ext uri="{FF2B5EF4-FFF2-40B4-BE49-F238E27FC236}">
                <a16:creationId xmlns:a16="http://schemas.microsoft.com/office/drawing/2014/main" id="{5CCB7C16-A912-8559-B1BD-157A331A1FB8}"/>
              </a:ext>
            </a:extLst>
          </p:cNvPr>
          <p:cNvGraphicFramePr>
            <a:graphicFrameLocks noGrp="1"/>
          </p:cNvGraphicFramePr>
          <p:nvPr>
            <p:ph idx="1"/>
            <p:extLst>
              <p:ext uri="{D42A27DB-BD31-4B8C-83A1-F6EECF244321}">
                <p14:modId xmlns:p14="http://schemas.microsoft.com/office/powerpoint/2010/main" val="3375085489"/>
              </p:ext>
            </p:extLst>
          </p:nvPr>
        </p:nvGraphicFramePr>
        <p:xfrm>
          <a:off x="720725" y="2541588"/>
          <a:ext cx="10728325" cy="3587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4351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FB0E95-9CAE-4968-A118-2B9F7C8BB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BBC371-361C-45F7-9235-C3252E336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A115AA-4DFC-AA30-0045-5326657D29F8}"/>
              </a:ext>
            </a:extLst>
          </p:cNvPr>
          <p:cNvSpPr>
            <a:spLocks noGrp="1"/>
          </p:cNvSpPr>
          <p:nvPr>
            <p:ph type="title"/>
          </p:nvPr>
        </p:nvSpPr>
        <p:spPr>
          <a:xfrm>
            <a:off x="643798" y="721750"/>
            <a:ext cx="10728322" cy="681586"/>
          </a:xfrm>
        </p:spPr>
        <p:txBody>
          <a:bodyPr wrap="square">
            <a:noAutofit/>
          </a:bodyPr>
          <a:lstStyle/>
          <a:p>
            <a:r>
              <a:rPr lang="en-US" sz="6600" dirty="0"/>
              <a:t>Teacher Qualifications</a:t>
            </a:r>
          </a:p>
        </p:txBody>
      </p:sp>
      <p:sp useBgFill="1">
        <p:nvSpPr>
          <p:cNvPr id="13" name="Freeform: Shape 12">
            <a:extLst>
              <a:ext uri="{FF2B5EF4-FFF2-40B4-BE49-F238E27FC236}">
                <a16:creationId xmlns:a16="http://schemas.microsoft.com/office/drawing/2014/main" id="{4172FA92-6FD3-495F-95A0-4FD85861D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 y="1734458"/>
            <a:ext cx="12191501" cy="5123544"/>
          </a:xfrm>
          <a:custGeom>
            <a:avLst/>
            <a:gdLst>
              <a:gd name="connsiteX0" fmla="*/ 9255953 w 12191501"/>
              <a:gd name="connsiteY0" fmla="*/ 0 h 4430825"/>
              <a:gd name="connsiteX1" fmla="*/ 10762189 w 12191501"/>
              <a:gd name="connsiteY1" fmla="*/ 67992 h 4430825"/>
              <a:gd name="connsiteX2" fmla="*/ 11364025 w 12191501"/>
              <a:gd name="connsiteY2" fmla="*/ 57486 h 4430825"/>
              <a:gd name="connsiteX3" fmla="*/ 12096632 w 12191501"/>
              <a:gd name="connsiteY3" fmla="*/ 44699 h 4430825"/>
              <a:gd name="connsiteX4" fmla="*/ 12191501 w 12191501"/>
              <a:gd name="connsiteY4" fmla="*/ 43042 h 4430825"/>
              <a:gd name="connsiteX5" fmla="*/ 12191501 w 12191501"/>
              <a:gd name="connsiteY5" fmla="*/ 4430825 h 4430825"/>
              <a:gd name="connsiteX6" fmla="*/ 0 w 12191501"/>
              <a:gd name="connsiteY6" fmla="*/ 4430825 h 4430825"/>
              <a:gd name="connsiteX7" fmla="*/ 10182 w 12191501"/>
              <a:gd name="connsiteY7" fmla="*/ 95053 h 4430825"/>
              <a:gd name="connsiteX8" fmla="*/ 70972 w 12191501"/>
              <a:gd name="connsiteY8" fmla="*/ 97164 h 4430825"/>
              <a:gd name="connsiteX9" fmla="*/ 1281624 w 12191501"/>
              <a:gd name="connsiteY9" fmla="*/ 139193 h 4430825"/>
              <a:gd name="connsiteX10" fmla="*/ 2485297 w 12191501"/>
              <a:gd name="connsiteY10" fmla="*/ 118183 h 4430825"/>
              <a:gd name="connsiteX11" fmla="*/ 3237591 w 12191501"/>
              <a:gd name="connsiteY11" fmla="*/ 105051 h 4430825"/>
              <a:gd name="connsiteX12" fmla="*/ 3989887 w 12191501"/>
              <a:gd name="connsiteY12" fmla="*/ 91920 h 4430825"/>
              <a:gd name="connsiteX13" fmla="*/ 9255953 w 12191501"/>
              <a:gd name="connsiteY13" fmla="*/ 0 h 443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501" h="4430825">
                <a:moveTo>
                  <a:pt x="9255953" y="0"/>
                </a:moveTo>
                <a:cubicBezTo>
                  <a:pt x="10762189" y="67992"/>
                  <a:pt x="10762189" y="67992"/>
                  <a:pt x="10762189" y="67992"/>
                </a:cubicBezTo>
                <a:cubicBezTo>
                  <a:pt x="11364025" y="57486"/>
                  <a:pt x="11364025" y="57486"/>
                  <a:pt x="11364025" y="57486"/>
                </a:cubicBezTo>
                <a:cubicBezTo>
                  <a:pt x="11589714" y="53547"/>
                  <a:pt x="11836561" y="49238"/>
                  <a:pt x="12096632" y="44699"/>
                </a:cubicBezTo>
                <a:lnTo>
                  <a:pt x="12191501" y="43042"/>
                </a:lnTo>
                <a:lnTo>
                  <a:pt x="12191501" y="4430825"/>
                </a:lnTo>
                <a:lnTo>
                  <a:pt x="0" y="4430825"/>
                </a:lnTo>
                <a:lnTo>
                  <a:pt x="10182" y="95053"/>
                </a:lnTo>
                <a:lnTo>
                  <a:pt x="70972" y="97164"/>
                </a:lnTo>
                <a:cubicBezTo>
                  <a:pt x="1281624" y="139193"/>
                  <a:pt x="1281624" y="139193"/>
                  <a:pt x="1281624" y="139193"/>
                </a:cubicBezTo>
                <a:cubicBezTo>
                  <a:pt x="2485297" y="118183"/>
                  <a:pt x="2485297" y="118183"/>
                  <a:pt x="2485297" y="118183"/>
                </a:cubicBezTo>
                <a:cubicBezTo>
                  <a:pt x="2786215" y="112930"/>
                  <a:pt x="2936672" y="110304"/>
                  <a:pt x="3237591" y="105051"/>
                </a:cubicBezTo>
                <a:cubicBezTo>
                  <a:pt x="3538508" y="99800"/>
                  <a:pt x="3839426" y="94546"/>
                  <a:pt x="3989887" y="91920"/>
                </a:cubicBezTo>
                <a:cubicBezTo>
                  <a:pt x="9255953" y="0"/>
                  <a:pt x="9255953" y="0"/>
                  <a:pt x="9255953" y="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5" name="Content Placeholder 2">
            <a:extLst>
              <a:ext uri="{FF2B5EF4-FFF2-40B4-BE49-F238E27FC236}">
                <a16:creationId xmlns:a16="http://schemas.microsoft.com/office/drawing/2014/main" id="{60DAA8DB-5F75-B272-2B0C-ADE4A1F6F1E0}"/>
              </a:ext>
            </a:extLst>
          </p:cNvPr>
          <p:cNvGraphicFramePr>
            <a:graphicFrameLocks noGrp="1"/>
          </p:cNvGraphicFramePr>
          <p:nvPr>
            <p:ph idx="1"/>
            <p:extLst>
              <p:ext uri="{D42A27DB-BD31-4B8C-83A1-F6EECF244321}">
                <p14:modId xmlns:p14="http://schemas.microsoft.com/office/powerpoint/2010/main" val="943352950"/>
              </p:ext>
            </p:extLst>
          </p:nvPr>
        </p:nvGraphicFramePr>
        <p:xfrm>
          <a:off x="731837" y="2163790"/>
          <a:ext cx="10728325" cy="3587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2035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3E760B8C-89FC-4C84-BDDB-42EAB2395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and of two adults and a kid on top of each other">
            <a:extLst>
              <a:ext uri="{FF2B5EF4-FFF2-40B4-BE49-F238E27FC236}">
                <a16:creationId xmlns:a16="http://schemas.microsoft.com/office/drawing/2014/main" id="{9E87F2CF-4C06-9B6A-AC83-A8F6734A0ED2}"/>
              </a:ext>
            </a:extLst>
          </p:cNvPr>
          <p:cNvPicPr>
            <a:picLocks noChangeAspect="1"/>
          </p:cNvPicPr>
          <p:nvPr/>
        </p:nvPicPr>
        <p:blipFill>
          <a:blip r:embed="rId2"/>
          <a:srcRect t="15709" r="-1" b="-1"/>
          <a:stretch/>
        </p:blipFill>
        <p:spPr>
          <a:xfrm>
            <a:off x="20" y="10"/>
            <a:ext cx="12188932" cy="6857990"/>
          </a:xfrm>
          <a:prstGeom prst="rect">
            <a:avLst/>
          </a:prstGeom>
        </p:spPr>
      </p:pic>
      <p:sp useBgFill="1">
        <p:nvSpPr>
          <p:cNvPr id="41" name="Freeform: Shape 40">
            <a:extLst>
              <a:ext uri="{FF2B5EF4-FFF2-40B4-BE49-F238E27FC236}">
                <a16:creationId xmlns:a16="http://schemas.microsoft.com/office/drawing/2014/main" id="{26D9977B-0E49-40A1-B999-9C80377FCF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100407" cy="6858000"/>
          </a:xfrm>
          <a:custGeom>
            <a:avLst/>
            <a:gdLst>
              <a:gd name="connsiteX0" fmla="*/ 1478232 w 7100407"/>
              <a:gd name="connsiteY0" fmla="*/ 0 h 6858000"/>
              <a:gd name="connsiteX1" fmla="*/ 5123701 w 7100407"/>
              <a:gd name="connsiteY1" fmla="*/ 0 h 6858000"/>
              <a:gd name="connsiteX2" fmla="*/ 5336836 w 7100407"/>
              <a:gd name="connsiteY2" fmla="*/ 117758 h 6858000"/>
              <a:gd name="connsiteX3" fmla="*/ 5569892 w 7100407"/>
              <a:gd name="connsiteY3" fmla="*/ 265913 h 6858000"/>
              <a:gd name="connsiteX4" fmla="*/ 6748214 w 7100407"/>
              <a:gd name="connsiteY4" fmla="*/ 1870260 h 6858000"/>
              <a:gd name="connsiteX5" fmla="*/ 7044312 w 7100407"/>
              <a:gd name="connsiteY5" fmla="*/ 3583629 h 6858000"/>
              <a:gd name="connsiteX6" fmla="*/ 5784507 w 7100407"/>
              <a:gd name="connsiteY6" fmla="*/ 6102159 h 6858000"/>
              <a:gd name="connsiteX7" fmla="*/ 4543102 w 7100407"/>
              <a:gd name="connsiteY7" fmla="*/ 6794309 h 6858000"/>
              <a:gd name="connsiteX8" fmla="*/ 4294648 w 7100407"/>
              <a:gd name="connsiteY8" fmla="*/ 6858000 h 6858000"/>
              <a:gd name="connsiteX9" fmla="*/ 2401901 w 7100407"/>
              <a:gd name="connsiteY9" fmla="*/ 6858000 h 6858000"/>
              <a:gd name="connsiteX10" fmla="*/ 2199908 w 7100407"/>
              <a:gd name="connsiteY10" fmla="*/ 6808527 h 6858000"/>
              <a:gd name="connsiteX11" fmla="*/ 1561496 w 7100407"/>
              <a:gd name="connsiteY11" fmla="*/ 6516913 h 6858000"/>
              <a:gd name="connsiteX12" fmla="*/ 508318 w 7100407"/>
              <a:gd name="connsiteY12" fmla="*/ 5721038 h 6858000"/>
              <a:gd name="connsiteX13" fmla="*/ 43792 w 7100407"/>
              <a:gd name="connsiteY13" fmla="*/ 5068808 h 6858000"/>
              <a:gd name="connsiteX14" fmla="*/ 0 w 7100407"/>
              <a:gd name="connsiteY14" fmla="*/ 4992019 h 6858000"/>
              <a:gd name="connsiteX15" fmla="*/ 0 w 7100407"/>
              <a:gd name="connsiteY15" fmla="*/ 1586010 h 6858000"/>
              <a:gd name="connsiteX16" fmla="*/ 3658 w 7100407"/>
              <a:gd name="connsiteY16" fmla="*/ 1575960 h 6858000"/>
              <a:gd name="connsiteX17" fmla="*/ 763224 w 7100407"/>
              <a:gd name="connsiteY17" fmla="*/ 435512 h 6858000"/>
              <a:gd name="connsiteX18" fmla="*/ 1376867 w 7100407"/>
              <a:gd name="connsiteY18" fmla="*/ 535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00407" h="6858000">
                <a:moveTo>
                  <a:pt x="1478232" y="0"/>
                </a:moveTo>
                <a:lnTo>
                  <a:pt x="5123701" y="0"/>
                </a:lnTo>
                <a:lnTo>
                  <a:pt x="5336836" y="117758"/>
                </a:lnTo>
                <a:cubicBezTo>
                  <a:pt x="5419064" y="166493"/>
                  <a:pt x="5496999" y="216088"/>
                  <a:pt x="5569892" y="265913"/>
                </a:cubicBezTo>
                <a:cubicBezTo>
                  <a:pt x="5738965" y="373824"/>
                  <a:pt x="6502212" y="1317394"/>
                  <a:pt x="6748214" y="1870260"/>
                </a:cubicBezTo>
                <a:cubicBezTo>
                  <a:pt x="6993681" y="2422592"/>
                  <a:pt x="7205013" y="2877517"/>
                  <a:pt x="7044312" y="3583629"/>
                </a:cubicBezTo>
                <a:cubicBezTo>
                  <a:pt x="6883604" y="4288680"/>
                  <a:pt x="6353534" y="5625104"/>
                  <a:pt x="5784507" y="6102159"/>
                </a:cubicBezTo>
                <a:cubicBezTo>
                  <a:pt x="5429525" y="6399659"/>
                  <a:pt x="5014472" y="6649034"/>
                  <a:pt x="4543102" y="6794309"/>
                </a:cubicBezTo>
                <a:lnTo>
                  <a:pt x="4294648" y="6858000"/>
                </a:lnTo>
                <a:lnTo>
                  <a:pt x="2401901" y="6858000"/>
                </a:lnTo>
                <a:lnTo>
                  <a:pt x="2199908" y="6808527"/>
                </a:lnTo>
                <a:cubicBezTo>
                  <a:pt x="1966062" y="6739921"/>
                  <a:pt x="1757315" y="6643529"/>
                  <a:pt x="1561496" y="6516913"/>
                </a:cubicBezTo>
                <a:cubicBezTo>
                  <a:pt x="1210791" y="6251624"/>
                  <a:pt x="784153" y="6061198"/>
                  <a:pt x="508318" y="5721038"/>
                </a:cubicBezTo>
                <a:cubicBezTo>
                  <a:pt x="370401" y="5550958"/>
                  <a:pt x="199309" y="5325558"/>
                  <a:pt x="43792" y="5068808"/>
                </a:cubicBezTo>
                <a:lnTo>
                  <a:pt x="0" y="4992019"/>
                </a:lnTo>
                <a:lnTo>
                  <a:pt x="0" y="1586010"/>
                </a:lnTo>
                <a:lnTo>
                  <a:pt x="3658" y="1575960"/>
                </a:lnTo>
                <a:cubicBezTo>
                  <a:pt x="175346" y="1155399"/>
                  <a:pt x="427427" y="771309"/>
                  <a:pt x="763224" y="435512"/>
                </a:cubicBezTo>
                <a:cubicBezTo>
                  <a:pt x="809294" y="389442"/>
                  <a:pt x="1049752" y="231096"/>
                  <a:pt x="1376867" y="53544"/>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4FC021-E29C-ACB6-334D-E40F25E986C3}"/>
              </a:ext>
            </a:extLst>
          </p:cNvPr>
          <p:cNvSpPr>
            <a:spLocks noGrp="1"/>
          </p:cNvSpPr>
          <p:nvPr>
            <p:ph type="title"/>
          </p:nvPr>
        </p:nvSpPr>
        <p:spPr>
          <a:xfrm>
            <a:off x="720000" y="1449387"/>
            <a:ext cx="5015638" cy="4334467"/>
          </a:xfrm>
        </p:spPr>
        <p:txBody>
          <a:bodyPr vert="horz" wrap="square" lIns="0" tIns="0" rIns="0" bIns="0" rtlCol="0" anchor="b" anchorCtr="0">
            <a:normAutofit/>
          </a:bodyPr>
          <a:lstStyle/>
          <a:p>
            <a:pPr>
              <a:lnSpc>
                <a:spcPct val="90000"/>
              </a:lnSpc>
            </a:pPr>
            <a:r>
              <a:rPr lang="en-US" sz="3200" spc="-100" dirty="0"/>
              <a:t>Parent’s Right to Know Act</a:t>
            </a:r>
            <a:br>
              <a:rPr lang="en-US" sz="1400" spc="-100" dirty="0"/>
            </a:br>
            <a:br>
              <a:rPr lang="en-US" sz="2400" spc="-100" dirty="0"/>
            </a:br>
            <a:r>
              <a:rPr lang="en-US" sz="2400" spc="-100" dirty="0">
                <a:hlinkClick r:id="rId3">
                  <a:extLst>
                    <a:ext uri="{A12FA001-AC4F-418D-AE19-62706E023703}">
                      <ahyp:hlinkClr xmlns:ahyp="http://schemas.microsoft.com/office/drawing/2018/hyperlinkcolor" val="tx"/>
                    </a:ext>
                  </a:extLst>
                </a:hlinkClick>
              </a:rPr>
              <a:t>The Parents Right to Know Act is a requirement under the Every Student Succeeds Act reauthorization</a:t>
            </a:r>
            <a:r>
              <a:rPr lang="en-US" sz="2400" b="1" spc="-100" dirty="0">
                <a:hlinkClick r:id="rId4">
                  <a:extLst>
                    <a:ext uri="{A12FA001-AC4F-418D-AE19-62706E023703}">
                      <ahyp:hlinkClr xmlns:ahyp="http://schemas.microsoft.com/office/drawing/2018/hyperlinkcolor" val="tx"/>
                    </a:ext>
                  </a:extLst>
                </a:hlinkClick>
              </a:rPr>
              <a:t>1</a:t>
            </a:r>
            <a:r>
              <a:rPr lang="en-US" sz="2400" spc="-100" dirty="0"/>
              <a:t>. </a:t>
            </a:r>
            <a:r>
              <a:rPr lang="en-US" sz="2400" spc="-100" dirty="0">
                <a:hlinkClick r:id="rId5">
                  <a:extLst>
                    <a:ext uri="{A12FA001-AC4F-418D-AE19-62706E023703}">
                      <ahyp:hlinkClr xmlns:ahyp="http://schemas.microsoft.com/office/drawing/2018/hyperlinkcolor" val="tx"/>
                    </a:ext>
                  </a:extLst>
                </a:hlinkClick>
              </a:rPr>
              <a:t>It empowers parents to enforce the right to know what their minor child is being taught in school, including, but not limited to, curricula, books, and other instructional materials</a:t>
            </a:r>
            <a:r>
              <a:rPr lang="en-US" sz="2400" b="1" spc="-100" dirty="0">
                <a:hlinkClick r:id="rId6">
                  <a:extLst>
                    <a:ext uri="{A12FA001-AC4F-418D-AE19-62706E023703}">
                      <ahyp:hlinkClr xmlns:ahyp="http://schemas.microsoft.com/office/drawing/2018/hyperlinkcolor" val="tx"/>
                    </a:ext>
                  </a:extLst>
                </a:hlinkClick>
              </a:rPr>
              <a:t>2</a:t>
            </a:r>
            <a:r>
              <a:rPr lang="en-US" sz="2400" spc="-100" dirty="0"/>
              <a:t>. </a:t>
            </a:r>
            <a:r>
              <a:rPr lang="en-US" sz="2400" spc="-100" dirty="0">
                <a:hlinkClick r:id="rId7">
                  <a:extLst>
                    <a:ext uri="{A12FA001-AC4F-418D-AE19-62706E023703}">
                      <ahyp:hlinkClr xmlns:ahyp="http://schemas.microsoft.com/office/drawing/2018/hyperlinkcolor" val="tx"/>
                    </a:ext>
                  </a:extLst>
                </a:hlinkClick>
              </a:rPr>
              <a:t>The act also requires the Local Education Agency (LEA) to inform parents/guardians they have a right to request and review their child’s teacher credentials</a:t>
            </a:r>
            <a:r>
              <a:rPr lang="en-US" sz="2400" b="1" spc="-100" dirty="0">
                <a:hlinkClick r:id="rId8">
                  <a:extLst>
                    <a:ext uri="{A12FA001-AC4F-418D-AE19-62706E023703}">
                      <ahyp:hlinkClr xmlns:ahyp="http://schemas.microsoft.com/office/drawing/2018/hyperlinkcolor" val="tx"/>
                    </a:ext>
                  </a:extLst>
                </a:hlinkClick>
              </a:rPr>
              <a:t>1</a:t>
            </a:r>
            <a:r>
              <a:rPr lang="en-US" sz="2400" spc="-100" dirty="0"/>
              <a:t>. </a:t>
            </a:r>
            <a:r>
              <a:rPr lang="en-US" sz="2400" spc="-100" dirty="0">
                <a:hlinkClick r:id="rId9">
                  <a:extLst>
                    <a:ext uri="{A12FA001-AC4F-418D-AE19-62706E023703}">
                      <ahyp:hlinkClr xmlns:ahyp="http://schemas.microsoft.com/office/drawing/2018/hyperlinkcolor" val="tx"/>
                    </a:ext>
                  </a:extLst>
                </a:hlinkClick>
              </a:rPr>
              <a:t>The Parental Right to Know Act expands the scope of advance directive policies and related disclosures for providers under Medicaid and the Children's Health Insurance Program (CHIP)</a:t>
            </a:r>
            <a:r>
              <a:rPr lang="en-US" sz="2400" b="1" spc="-100" dirty="0">
                <a:hlinkClick r:id="rId10">
                  <a:extLst>
                    <a:ext uri="{A12FA001-AC4F-418D-AE19-62706E023703}">
                      <ahyp:hlinkClr xmlns:ahyp="http://schemas.microsoft.com/office/drawing/2018/hyperlinkcolor" val="tx"/>
                    </a:ext>
                  </a:extLst>
                </a:hlinkClick>
              </a:rPr>
              <a:t>3</a:t>
            </a:r>
            <a:r>
              <a:rPr lang="en-US" sz="2400" spc="-100" dirty="0"/>
              <a:t>.</a:t>
            </a:r>
            <a:br>
              <a:rPr lang="en-US" sz="2400" spc="-100" dirty="0"/>
            </a:br>
            <a:br>
              <a:rPr lang="en-US" sz="1400" spc="-100" dirty="0"/>
            </a:br>
            <a:br>
              <a:rPr lang="en-US" sz="1400" spc="-100" dirty="0"/>
            </a:br>
            <a:br>
              <a:rPr lang="en-US" sz="1400" spc="-100" dirty="0"/>
            </a:br>
            <a:endParaRPr lang="en-US" sz="1400" spc="-100" dirty="0"/>
          </a:p>
        </p:txBody>
      </p:sp>
    </p:spTree>
    <p:extLst>
      <p:ext uri="{BB962C8B-B14F-4D97-AF65-F5344CB8AC3E}">
        <p14:creationId xmlns:p14="http://schemas.microsoft.com/office/powerpoint/2010/main" val="141777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2" name="Title 1">
            <a:extLst>
              <a:ext uri="{FF2B5EF4-FFF2-40B4-BE49-F238E27FC236}">
                <a16:creationId xmlns:a16="http://schemas.microsoft.com/office/drawing/2014/main" id="{27346271-0E7A-C6FB-CA5D-BA2E65FA9C52}"/>
              </a:ext>
            </a:extLst>
          </p:cNvPr>
          <p:cNvSpPr>
            <a:spLocks noGrp="1"/>
          </p:cNvSpPr>
          <p:nvPr>
            <p:ph type="title"/>
          </p:nvPr>
        </p:nvSpPr>
        <p:spPr>
          <a:xfrm>
            <a:off x="720000" y="619201"/>
            <a:ext cx="3095626" cy="1477328"/>
          </a:xfrm>
        </p:spPr>
        <p:txBody>
          <a:bodyPr>
            <a:normAutofit/>
          </a:bodyPr>
          <a:lstStyle/>
          <a:p>
            <a:pPr algn="ctr"/>
            <a:r>
              <a:rPr lang="en-US" sz="5400" dirty="0"/>
              <a:t>Notice of Title I Status</a:t>
            </a:r>
          </a:p>
        </p:txBody>
      </p:sp>
      <p:sp>
        <p:nvSpPr>
          <p:cNvPr id="3" name="Content Placeholder 2">
            <a:extLst>
              <a:ext uri="{FF2B5EF4-FFF2-40B4-BE49-F238E27FC236}">
                <a16:creationId xmlns:a16="http://schemas.microsoft.com/office/drawing/2014/main" id="{0A176DD8-5A01-1994-6599-1514A6CBDE90}"/>
              </a:ext>
            </a:extLst>
          </p:cNvPr>
          <p:cNvSpPr>
            <a:spLocks noGrp="1"/>
          </p:cNvSpPr>
          <p:nvPr>
            <p:ph idx="1"/>
          </p:nvPr>
        </p:nvSpPr>
        <p:spPr>
          <a:xfrm>
            <a:off x="6444000" y="633600"/>
            <a:ext cx="4991962" cy="5135374"/>
          </a:xfrm>
        </p:spPr>
        <p:txBody>
          <a:bodyPr>
            <a:normAutofit/>
          </a:bodyPr>
          <a:lstStyle/>
          <a:p>
            <a:pPr>
              <a:lnSpc>
                <a:spcPct val="110000"/>
              </a:lnSpc>
            </a:pPr>
            <a:r>
              <a:rPr lang="en-US" sz="1800" b="0" i="0" dirty="0">
                <a:effectLst/>
                <a:latin typeface="Poppins" panose="00000500000000000000" pitchFamily="2" charset="0"/>
              </a:rPr>
              <a:t>If a district finds, through targeted assistance or parent applications, that a minimum of 10 students per school, or at least 2% of school-age children in the district, are eligible for free or reduced lunch, then the district receives a grant of Title I money which is sent from the federal government to the state department of education. The district must use this supplemental funding for research-based strategies to improve achievement for those students (typically instruction and professional development). The district also has to explain how it will promote parent involvement in its Title I program. </a:t>
            </a:r>
            <a:endParaRPr lang="en-US" sz="1800" dirty="0"/>
          </a:p>
        </p:txBody>
      </p:sp>
    </p:spTree>
    <p:extLst>
      <p:ext uri="{BB962C8B-B14F-4D97-AF65-F5344CB8AC3E}">
        <p14:creationId xmlns:p14="http://schemas.microsoft.com/office/powerpoint/2010/main" val="2660921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FAE2A12-140C-4527-B721-72C1DD3F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B43FC7-6A19-4DF3-8506-485B55500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E689040-6301-4CD3-A20F-EA809EAD5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10344100 w 12192000"/>
              <a:gd name="connsiteY1" fmla="*/ 0 h 6858000"/>
              <a:gd name="connsiteX2" fmla="*/ 10628041 w 12192000"/>
              <a:gd name="connsiteY2" fmla="*/ 181981 h 6858000"/>
              <a:gd name="connsiteX3" fmla="*/ 10890786 w 12192000"/>
              <a:gd name="connsiteY3" fmla="*/ 404196 h 6858000"/>
              <a:gd name="connsiteX4" fmla="*/ 12140703 w 12192000"/>
              <a:gd name="connsiteY4" fmla="*/ 2501275 h 6858000"/>
              <a:gd name="connsiteX5" fmla="*/ 12192000 w 12192000"/>
              <a:gd name="connsiteY5" fmla="*/ 2695497 h 6858000"/>
              <a:gd name="connsiteX6" fmla="*/ 12192000 w 12192000"/>
              <a:gd name="connsiteY6" fmla="*/ 5699618 h 6858000"/>
              <a:gd name="connsiteX7" fmla="*/ 12152883 w 12192000"/>
              <a:gd name="connsiteY7" fmla="*/ 5839731 h 6858000"/>
              <a:gd name="connsiteX8" fmla="*/ 11693517 w 12192000"/>
              <a:gd name="connsiteY8" fmla="*/ 6719283 h 6858000"/>
              <a:gd name="connsiteX9" fmla="*/ 11571478 w 12192000"/>
              <a:gd name="connsiteY9" fmla="*/ 6858000 h 6858000"/>
              <a:gd name="connsiteX10" fmla="*/ 0 w 121920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8000">
                <a:moveTo>
                  <a:pt x="0" y="0"/>
                </a:moveTo>
                <a:lnTo>
                  <a:pt x="10344100" y="0"/>
                </a:lnTo>
                <a:lnTo>
                  <a:pt x="10628041" y="181981"/>
                </a:lnTo>
                <a:cubicBezTo>
                  <a:pt x="10728383" y="255277"/>
                  <a:pt x="10816544" y="329736"/>
                  <a:pt x="10890786" y="404196"/>
                </a:cubicBezTo>
                <a:cubicBezTo>
                  <a:pt x="11447593" y="962641"/>
                  <a:pt x="11888399" y="1637430"/>
                  <a:pt x="12140703" y="2501275"/>
                </a:cubicBezTo>
                <a:lnTo>
                  <a:pt x="12192000" y="2695497"/>
                </a:lnTo>
                <a:lnTo>
                  <a:pt x="12192000" y="5699618"/>
                </a:lnTo>
                <a:lnTo>
                  <a:pt x="12152883" y="5839731"/>
                </a:lnTo>
                <a:cubicBezTo>
                  <a:pt x="12041522" y="6174798"/>
                  <a:pt x="11888399" y="6467982"/>
                  <a:pt x="11693517" y="6719283"/>
                </a:cubicBezTo>
                <a:lnTo>
                  <a:pt x="11571478" y="6858000"/>
                </a:lnTo>
                <a:lnTo>
                  <a:pt x="0" y="685800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 name="Title 1">
            <a:extLst>
              <a:ext uri="{FF2B5EF4-FFF2-40B4-BE49-F238E27FC236}">
                <a16:creationId xmlns:a16="http://schemas.microsoft.com/office/drawing/2014/main" id="{771AB6CA-D3D3-6199-685B-5B2646C7E9FD}"/>
              </a:ext>
            </a:extLst>
          </p:cNvPr>
          <p:cNvSpPr>
            <a:spLocks noGrp="1"/>
          </p:cNvSpPr>
          <p:nvPr>
            <p:ph type="title"/>
          </p:nvPr>
        </p:nvSpPr>
        <p:spPr>
          <a:xfrm>
            <a:off x="720000" y="619200"/>
            <a:ext cx="6923813" cy="1477328"/>
          </a:xfrm>
        </p:spPr>
        <p:txBody>
          <a:bodyPr>
            <a:normAutofit/>
          </a:bodyPr>
          <a:lstStyle/>
          <a:p>
            <a:r>
              <a:rPr lang="en-US" sz="3200"/>
              <a:t>School/Parent Compact</a:t>
            </a:r>
          </a:p>
        </p:txBody>
      </p:sp>
      <p:sp>
        <p:nvSpPr>
          <p:cNvPr id="3" name="Content Placeholder 2">
            <a:extLst>
              <a:ext uri="{FF2B5EF4-FFF2-40B4-BE49-F238E27FC236}">
                <a16:creationId xmlns:a16="http://schemas.microsoft.com/office/drawing/2014/main" id="{625C2E72-B967-D5C6-AADC-C76B8CF05A24}"/>
              </a:ext>
            </a:extLst>
          </p:cNvPr>
          <p:cNvSpPr>
            <a:spLocks noGrp="1"/>
          </p:cNvSpPr>
          <p:nvPr>
            <p:ph idx="1"/>
          </p:nvPr>
        </p:nvSpPr>
        <p:spPr>
          <a:xfrm>
            <a:off x="720000" y="1509312"/>
            <a:ext cx="10716487" cy="4259664"/>
          </a:xfrm>
        </p:spPr>
        <p:txBody>
          <a:bodyPr>
            <a:noAutofit/>
          </a:bodyPr>
          <a:lstStyle/>
          <a:p>
            <a:pPr>
              <a:lnSpc>
                <a:spcPct val="110000"/>
              </a:lnSpc>
            </a:pPr>
            <a:r>
              <a:rPr lang="en-US" sz="1600" dirty="0"/>
              <a:t>Parent/Guardian Agreement It is important that my child achieve. Therefore, I will be responsible for supporting my child’s learning by doing the following: • </a:t>
            </a:r>
          </a:p>
          <a:p>
            <a:pPr>
              <a:lnSpc>
                <a:spcPct val="110000"/>
              </a:lnSpc>
            </a:pPr>
            <a:r>
              <a:rPr lang="en-US" sz="1600" dirty="0"/>
              <a:t>Provide my child with the necessary supplies for school.</a:t>
            </a:r>
          </a:p>
          <a:p>
            <a:pPr>
              <a:lnSpc>
                <a:spcPct val="110000"/>
              </a:lnSpc>
            </a:pPr>
            <a:r>
              <a:rPr lang="en-US" sz="1600" dirty="0"/>
              <a:t> See that my child is on time and attends school regularly.</a:t>
            </a:r>
          </a:p>
          <a:p>
            <a:pPr>
              <a:lnSpc>
                <a:spcPct val="110000"/>
              </a:lnSpc>
            </a:pPr>
            <a:r>
              <a:rPr lang="en-US" sz="1600" dirty="0"/>
              <a:t> Support the school in its efforts to maintain proper discipline. </a:t>
            </a:r>
          </a:p>
          <a:p>
            <a:pPr>
              <a:lnSpc>
                <a:spcPct val="110000"/>
              </a:lnSpc>
            </a:pPr>
            <a:r>
              <a:rPr lang="en-US" sz="1600" dirty="0"/>
              <a:t>Set a time for homework and review it regularly.</a:t>
            </a:r>
          </a:p>
          <a:p>
            <a:pPr>
              <a:lnSpc>
                <a:spcPct val="110000"/>
              </a:lnSpc>
            </a:pPr>
            <a:r>
              <a:rPr lang="en-US" sz="1600" dirty="0"/>
              <a:t> Teach social skills to promote positive interaction with all stakeholders.</a:t>
            </a:r>
          </a:p>
          <a:p>
            <a:pPr>
              <a:lnSpc>
                <a:spcPct val="110000"/>
              </a:lnSpc>
            </a:pPr>
            <a:r>
              <a:rPr lang="en-US" sz="1600" dirty="0"/>
              <a:t> Be responsible for supporting my child’s learning by participating in decisions that relate to their education. </a:t>
            </a:r>
          </a:p>
          <a:p>
            <a:pPr>
              <a:lnSpc>
                <a:spcPct val="110000"/>
              </a:lnSpc>
            </a:pPr>
            <a:r>
              <a:rPr lang="en-US" sz="1600" dirty="0"/>
              <a:t> Return signed report cards/compacts and attend parent conferences and meetings. </a:t>
            </a:r>
          </a:p>
          <a:p>
            <a:pPr>
              <a:lnSpc>
                <a:spcPct val="110000"/>
              </a:lnSpc>
            </a:pPr>
            <a:r>
              <a:rPr lang="en-US" sz="1600" dirty="0"/>
              <a:t>Read with my child and let my child see me read</a:t>
            </a:r>
          </a:p>
        </p:txBody>
      </p:sp>
    </p:spTree>
    <p:extLst>
      <p:ext uri="{BB962C8B-B14F-4D97-AF65-F5344CB8AC3E}">
        <p14:creationId xmlns:p14="http://schemas.microsoft.com/office/powerpoint/2010/main" val="4061099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D9E2D9-EE69-4775-8CE5-9EAC35AD2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D75B673-1FA7-415E-8B2E-7A0550C8B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038EBD-8231-EDF0-F064-BE622DA51C36}"/>
              </a:ext>
            </a:extLst>
          </p:cNvPr>
          <p:cNvSpPr>
            <a:spLocks noGrp="1"/>
          </p:cNvSpPr>
          <p:nvPr>
            <p:ph type="title"/>
          </p:nvPr>
        </p:nvSpPr>
        <p:spPr>
          <a:xfrm>
            <a:off x="6480000" y="619200"/>
            <a:ext cx="4991961" cy="1477328"/>
          </a:xfrm>
        </p:spPr>
        <p:txBody>
          <a:bodyPr wrap="square" anchor="ctr">
            <a:normAutofit/>
          </a:bodyPr>
          <a:lstStyle/>
          <a:p>
            <a:r>
              <a:rPr lang="en-US" sz="3200"/>
              <a:t>Student Code of Conduct</a:t>
            </a:r>
          </a:p>
        </p:txBody>
      </p:sp>
      <p:pic>
        <p:nvPicPr>
          <p:cNvPr id="5" name="Picture 4" descr="Pencil and answer-sheet">
            <a:extLst>
              <a:ext uri="{FF2B5EF4-FFF2-40B4-BE49-F238E27FC236}">
                <a16:creationId xmlns:a16="http://schemas.microsoft.com/office/drawing/2014/main" id="{248E1ED4-3D19-04DA-2CB5-051FCE3A414C}"/>
              </a:ext>
            </a:extLst>
          </p:cNvPr>
          <p:cNvPicPr>
            <a:picLocks noChangeAspect="1"/>
          </p:cNvPicPr>
          <p:nvPr/>
        </p:nvPicPr>
        <p:blipFill>
          <a:blip r:embed="rId2"/>
          <a:srcRect l="51147" r="-1" b="-1"/>
          <a:stretch/>
        </p:blipFill>
        <p:spPr>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sp>
        <p:nvSpPr>
          <p:cNvPr id="3" name="Content Placeholder 2">
            <a:extLst>
              <a:ext uri="{FF2B5EF4-FFF2-40B4-BE49-F238E27FC236}">
                <a16:creationId xmlns:a16="http://schemas.microsoft.com/office/drawing/2014/main" id="{831525E2-6D2B-1304-CC41-3BA6F29424E5}"/>
              </a:ext>
            </a:extLst>
          </p:cNvPr>
          <p:cNvSpPr>
            <a:spLocks noGrp="1"/>
          </p:cNvSpPr>
          <p:nvPr>
            <p:ph idx="1"/>
          </p:nvPr>
        </p:nvSpPr>
        <p:spPr>
          <a:xfrm>
            <a:off x="6480000" y="2541600"/>
            <a:ext cx="4991962" cy="3216273"/>
          </a:xfrm>
        </p:spPr>
        <p:txBody>
          <a:bodyPr>
            <a:normAutofit/>
          </a:bodyPr>
          <a:lstStyle/>
          <a:p>
            <a:pPr>
              <a:lnSpc>
                <a:spcPct val="110000"/>
              </a:lnSpc>
            </a:pPr>
            <a:r>
              <a:rPr lang="en-US" sz="1100"/>
              <a:t>It is important that I work to be the best of my ability. Therefore, I shall strive to do the following: </a:t>
            </a:r>
          </a:p>
          <a:p>
            <a:pPr>
              <a:lnSpc>
                <a:spcPct val="110000"/>
              </a:lnSpc>
            </a:pPr>
            <a:r>
              <a:rPr lang="en-US" sz="1100"/>
              <a:t>Attend school regularly. </a:t>
            </a:r>
          </a:p>
          <a:p>
            <a:pPr>
              <a:lnSpc>
                <a:spcPct val="110000"/>
              </a:lnSpc>
            </a:pPr>
            <a:r>
              <a:rPr lang="en-US" sz="1100"/>
              <a:t>Come to school with an attitude focused on learning.</a:t>
            </a:r>
          </a:p>
          <a:p>
            <a:pPr>
              <a:lnSpc>
                <a:spcPct val="110000"/>
              </a:lnSpc>
            </a:pPr>
            <a:r>
              <a:rPr lang="en-US" sz="1100"/>
              <a:t> Come to school each day with pencils, notebook paper, or tablets. </a:t>
            </a:r>
          </a:p>
          <a:p>
            <a:pPr>
              <a:lnSpc>
                <a:spcPct val="110000"/>
              </a:lnSpc>
            </a:pPr>
            <a:r>
              <a:rPr lang="en-US" sz="1100"/>
              <a:t> Do assigned classwork and homework.</a:t>
            </a:r>
          </a:p>
          <a:p>
            <a:pPr>
              <a:lnSpc>
                <a:spcPct val="110000"/>
              </a:lnSpc>
            </a:pPr>
            <a:r>
              <a:rPr lang="en-US" sz="1100"/>
              <a:t> Follow the rules of SCS Student Code of Conduct. </a:t>
            </a:r>
          </a:p>
          <a:p>
            <a:pPr>
              <a:lnSpc>
                <a:spcPct val="110000"/>
              </a:lnSpc>
            </a:pPr>
            <a:r>
              <a:rPr lang="en-US" sz="1100"/>
              <a:t> Respect their peers, respect the teachers, and respect themselves. </a:t>
            </a:r>
          </a:p>
          <a:p>
            <a:pPr>
              <a:lnSpc>
                <a:spcPct val="110000"/>
              </a:lnSpc>
            </a:pPr>
            <a:r>
              <a:rPr lang="en-US" sz="1100"/>
              <a:t>Take responsibility for my actions and grades and cooperate with others in all learning situations.</a:t>
            </a:r>
          </a:p>
          <a:p>
            <a:pPr>
              <a:lnSpc>
                <a:spcPct val="110000"/>
              </a:lnSpc>
            </a:pPr>
            <a:endParaRPr lang="en-US" sz="1100"/>
          </a:p>
        </p:txBody>
      </p:sp>
    </p:spTree>
    <p:extLst>
      <p:ext uri="{BB962C8B-B14F-4D97-AF65-F5344CB8AC3E}">
        <p14:creationId xmlns:p14="http://schemas.microsoft.com/office/powerpoint/2010/main" val="2016753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56AE383-06A1-42D3-B1AF-CE22194F5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D70B90B-BED1-4715-9BFE-9622C47A2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D795662-8253-5D68-D5C5-53BB2AB87DE4}"/>
              </a:ext>
            </a:extLst>
          </p:cNvPr>
          <p:cNvSpPr>
            <a:spLocks noGrp="1"/>
          </p:cNvSpPr>
          <p:nvPr>
            <p:ph type="title"/>
          </p:nvPr>
        </p:nvSpPr>
        <p:spPr>
          <a:xfrm>
            <a:off x="636319" y="1302745"/>
            <a:ext cx="5015638" cy="4252510"/>
          </a:xfrm>
        </p:spPr>
        <p:txBody>
          <a:bodyPr vert="horz" wrap="square" lIns="0" tIns="0" rIns="0" bIns="0" rtlCol="0" anchor="b" anchorCtr="0">
            <a:noAutofit/>
          </a:bodyPr>
          <a:lstStyle/>
          <a:p>
            <a:pPr algn="ctr">
              <a:lnSpc>
                <a:spcPct val="100000"/>
              </a:lnSpc>
            </a:pPr>
            <a:r>
              <a:rPr lang="en-US" sz="9600" spc="-100" dirty="0"/>
              <a:t>Questions </a:t>
            </a:r>
            <a:br>
              <a:rPr lang="en-US" sz="9600" spc="-100" dirty="0"/>
            </a:br>
            <a:r>
              <a:rPr lang="en-US" sz="9600" spc="-100" dirty="0"/>
              <a:t>or</a:t>
            </a:r>
            <a:br>
              <a:rPr lang="en-US" sz="9600" spc="-100" dirty="0"/>
            </a:br>
            <a:r>
              <a:rPr lang="en-US" sz="9600" spc="-100" dirty="0"/>
              <a:t> Comments</a:t>
            </a:r>
          </a:p>
        </p:txBody>
      </p:sp>
      <p:pic>
        <p:nvPicPr>
          <p:cNvPr id="6" name="Picture 5" descr="Yellow and blue symbols">
            <a:extLst>
              <a:ext uri="{FF2B5EF4-FFF2-40B4-BE49-F238E27FC236}">
                <a16:creationId xmlns:a16="http://schemas.microsoft.com/office/drawing/2014/main" id="{2977AA54-DB94-A466-8669-D58CEC4664E4}"/>
              </a:ext>
            </a:extLst>
          </p:cNvPr>
          <p:cNvPicPr>
            <a:picLocks noChangeAspect="1"/>
          </p:cNvPicPr>
          <p:nvPr/>
        </p:nvPicPr>
        <p:blipFill>
          <a:blip r:embed="rId2"/>
          <a:srcRect l="14515" r="19631" b="1"/>
          <a:stretch/>
        </p:blipFill>
        <p:spPr>
          <a:xfrm>
            <a:off x="6288276" y="10"/>
            <a:ext cx="5903725" cy="6857990"/>
          </a:xfrm>
          <a:custGeom>
            <a:avLst/>
            <a:gdLst/>
            <a:ahLst/>
            <a:cxnLst/>
            <a:rect l="l" t="t" r="r" b="b"/>
            <a:pathLst>
              <a:path w="5903725" h="6858000">
                <a:moveTo>
                  <a:pt x="17547" y="0"/>
                </a:moveTo>
                <a:lnTo>
                  <a:pt x="5903725" y="0"/>
                </a:lnTo>
                <a:lnTo>
                  <a:pt x="5903725" y="6858000"/>
                </a:lnTo>
                <a:lnTo>
                  <a:pt x="57217" y="6858000"/>
                </a:lnTo>
                <a:lnTo>
                  <a:pt x="57185" y="6699667"/>
                </a:lnTo>
                <a:cubicBezTo>
                  <a:pt x="57923" y="6526851"/>
                  <a:pt x="61039" y="6384211"/>
                  <a:pt x="67005" y="6279216"/>
                </a:cubicBezTo>
                <a:cubicBezTo>
                  <a:pt x="108514" y="5194623"/>
                  <a:pt x="-44577" y="788432"/>
                  <a:pt x="13203" y="42009"/>
                </a:cubicBezTo>
                <a:close/>
              </a:path>
            </a:pathLst>
          </a:custGeom>
        </p:spPr>
      </p:pic>
    </p:spTree>
    <p:extLst>
      <p:ext uri="{BB962C8B-B14F-4D97-AF65-F5344CB8AC3E}">
        <p14:creationId xmlns:p14="http://schemas.microsoft.com/office/powerpoint/2010/main" val="1260546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7EFF05-A8DA-4B3E-9C21-7A04283D4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65D6A032-F742-47E1-82F2-1EC629434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9AF7C97-BADA-4A0C-82CB-5BB641BAB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CD9C6F9B-2CB0-4FD8-8F6E-C04D4CE09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60324" cy="6434340"/>
          </a:xfrm>
          <a:custGeom>
            <a:avLst/>
            <a:gdLst>
              <a:gd name="connsiteX0" fmla="*/ 0 w 7760324"/>
              <a:gd name="connsiteY0" fmla="*/ 0 h 6434340"/>
              <a:gd name="connsiteX1" fmla="*/ 7193558 w 7760324"/>
              <a:gd name="connsiteY1" fmla="*/ 0 h 6434340"/>
              <a:gd name="connsiteX2" fmla="*/ 7270378 w 7760324"/>
              <a:gd name="connsiteY2" fmla="*/ 141666 h 6434340"/>
              <a:gd name="connsiteX3" fmla="*/ 7477890 w 7760324"/>
              <a:gd name="connsiteY3" fmla="*/ 744772 h 6434340"/>
              <a:gd name="connsiteX4" fmla="*/ 7459137 w 7760324"/>
              <a:gd name="connsiteY4" fmla="*/ 3396664 h 6434340"/>
              <a:gd name="connsiteX5" fmla="*/ 5749038 w 7760324"/>
              <a:gd name="connsiteY5" fmla="*/ 5643529 h 6434340"/>
              <a:gd name="connsiteX6" fmla="*/ 5004621 w 7760324"/>
              <a:gd name="connsiteY6" fmla="*/ 6096153 h 6434340"/>
              <a:gd name="connsiteX7" fmla="*/ 3484742 w 7760324"/>
              <a:gd name="connsiteY7" fmla="*/ 6399972 h 6434340"/>
              <a:gd name="connsiteX8" fmla="*/ 1300034 w 7760324"/>
              <a:gd name="connsiteY8" fmla="*/ 5884178 h 6434340"/>
              <a:gd name="connsiteX9" fmla="*/ 248715 w 7760324"/>
              <a:gd name="connsiteY9" fmla="*/ 5048740 h 6434340"/>
              <a:gd name="connsiteX10" fmla="*/ 0 w 7760324"/>
              <a:gd name="connsiteY10" fmla="*/ 4799696 h 6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60324" h="6434340">
                <a:moveTo>
                  <a:pt x="0" y="0"/>
                </a:moveTo>
                <a:lnTo>
                  <a:pt x="7193558" y="0"/>
                </a:lnTo>
                <a:lnTo>
                  <a:pt x="7270378" y="141666"/>
                </a:lnTo>
                <a:cubicBezTo>
                  <a:pt x="7374759" y="354823"/>
                  <a:pt x="7479140" y="567979"/>
                  <a:pt x="7477890" y="744772"/>
                </a:cubicBezTo>
                <a:cubicBezTo>
                  <a:pt x="7860620" y="1526346"/>
                  <a:pt x="7854369" y="2410310"/>
                  <a:pt x="7459137" y="3396664"/>
                </a:cubicBezTo>
                <a:cubicBezTo>
                  <a:pt x="7063906" y="4383018"/>
                  <a:pt x="6458662" y="5119852"/>
                  <a:pt x="5749038" y="5643529"/>
                </a:cubicBezTo>
                <a:cubicBezTo>
                  <a:pt x="5571320" y="5818646"/>
                  <a:pt x="5358807" y="5922711"/>
                  <a:pt x="5004621" y="6096153"/>
                </a:cubicBezTo>
                <a:cubicBezTo>
                  <a:pt x="4508758" y="6338972"/>
                  <a:pt x="3978103" y="6510739"/>
                  <a:pt x="3484742" y="6399972"/>
                </a:cubicBezTo>
                <a:cubicBezTo>
                  <a:pt x="2955337" y="6394946"/>
                  <a:pt x="2250713" y="6211452"/>
                  <a:pt x="1300034" y="5884178"/>
                </a:cubicBezTo>
                <a:cubicBezTo>
                  <a:pt x="904856" y="5615219"/>
                  <a:pt x="554416" y="5336740"/>
                  <a:pt x="248715" y="5048740"/>
                </a:cubicBezTo>
                <a:lnTo>
                  <a:pt x="0" y="4799696"/>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11D9FF3-D74A-4F71-15EC-32DD5E126B01}"/>
              </a:ext>
            </a:extLst>
          </p:cNvPr>
          <p:cNvSpPr>
            <a:spLocks noGrp="1"/>
          </p:cNvSpPr>
          <p:nvPr>
            <p:ph type="title"/>
          </p:nvPr>
        </p:nvSpPr>
        <p:spPr>
          <a:xfrm>
            <a:off x="720000" y="720000"/>
            <a:ext cx="5015638" cy="3136192"/>
          </a:xfrm>
        </p:spPr>
        <p:txBody>
          <a:bodyPr vert="horz" wrap="square" lIns="0" tIns="0" rIns="0" bIns="0" rtlCol="0" anchor="ctr" anchorCtr="0">
            <a:normAutofit/>
          </a:bodyPr>
          <a:lstStyle/>
          <a:p>
            <a:pPr algn="ctr">
              <a:lnSpc>
                <a:spcPct val="90000"/>
              </a:lnSpc>
            </a:pPr>
            <a:r>
              <a:rPr lang="en-US" sz="3500" spc="-100" dirty="0"/>
              <a:t>Thank You for Coming!</a:t>
            </a:r>
            <a:br>
              <a:rPr lang="en-US" sz="3500" spc="-100" dirty="0"/>
            </a:br>
            <a:r>
              <a:rPr lang="en-US" sz="3500" spc="-100" dirty="0"/>
              <a:t>PLC Coach</a:t>
            </a:r>
            <a:br>
              <a:rPr lang="en-US" sz="3500" spc="-100" dirty="0"/>
            </a:br>
            <a:r>
              <a:rPr lang="en-US" sz="3500" spc="-100" dirty="0"/>
              <a:t>Anitra Clark</a:t>
            </a:r>
            <a:br>
              <a:rPr lang="en-US" sz="3500" spc="-100" dirty="0"/>
            </a:br>
            <a:r>
              <a:rPr lang="en-US" sz="3500" spc="-100" dirty="0"/>
              <a:t>Double Tree Elementary</a:t>
            </a:r>
            <a:br>
              <a:rPr lang="en-US" sz="3500" spc="-100" dirty="0"/>
            </a:br>
            <a:r>
              <a:rPr lang="en-US" sz="3500" spc="-100" dirty="0"/>
              <a:t>901-416-8144</a:t>
            </a:r>
            <a:br>
              <a:rPr lang="en-US" sz="3500" spc="-100" dirty="0"/>
            </a:br>
            <a:r>
              <a:rPr lang="en-US" sz="3500" spc="-100" dirty="0"/>
              <a:t>clarkar@scsk12.org</a:t>
            </a:r>
          </a:p>
        </p:txBody>
      </p:sp>
      <p:grpSp>
        <p:nvGrpSpPr>
          <p:cNvPr id="17" name="Group 16">
            <a:extLst>
              <a:ext uri="{FF2B5EF4-FFF2-40B4-BE49-F238E27FC236}">
                <a16:creationId xmlns:a16="http://schemas.microsoft.com/office/drawing/2014/main" id="{58CE1DD1-65E2-46E3-8E5D-3D9551ADC0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35063" y="1460855"/>
            <a:ext cx="4904299" cy="5511445"/>
            <a:chOff x="6435063" y="1460855"/>
            <a:chExt cx="4904299" cy="5511445"/>
          </a:xfrm>
        </p:grpSpPr>
        <p:sp>
          <p:nvSpPr>
            <p:cNvPr id="18" name="Freeform 79">
              <a:extLst>
                <a:ext uri="{FF2B5EF4-FFF2-40B4-BE49-F238E27FC236}">
                  <a16:creationId xmlns:a16="http://schemas.microsoft.com/office/drawing/2014/main" id="{BA46EBEE-EDAC-420B-8980-1CC96D332A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671651" y="5894855"/>
              <a:ext cx="667711" cy="1077445"/>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9" name="Freeform 80">
              <a:extLst>
                <a:ext uri="{FF2B5EF4-FFF2-40B4-BE49-F238E27FC236}">
                  <a16:creationId xmlns:a16="http://schemas.microsoft.com/office/drawing/2014/main" id="{77940BD3-2762-48F7-9EED-0890C00B16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435063" y="3856192"/>
              <a:ext cx="895341" cy="460318"/>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0" name="Freeform 82">
              <a:extLst>
                <a:ext uri="{FF2B5EF4-FFF2-40B4-BE49-F238E27FC236}">
                  <a16:creationId xmlns:a16="http://schemas.microsoft.com/office/drawing/2014/main" id="{9A8D39D2-38DC-4485-99D4-ED78E34368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755114" y="1460855"/>
              <a:ext cx="500784" cy="910515"/>
            </a:xfrm>
            <a:custGeom>
              <a:avLst/>
              <a:gdLst>
                <a:gd name="T0" fmla="*/ 3 w 37"/>
                <a:gd name="T1" fmla="*/ 28 h 67"/>
                <a:gd name="T2" fmla="*/ 4 w 37"/>
                <a:gd name="T3" fmla="*/ 19 h 67"/>
                <a:gd name="T4" fmla="*/ 5 w 37"/>
                <a:gd name="T5" fmla="*/ 12 h 67"/>
                <a:gd name="T6" fmla="*/ 13 w 37"/>
                <a:gd name="T7" fmla="*/ 1 h 67"/>
                <a:gd name="T8" fmla="*/ 25 w 37"/>
                <a:gd name="T9" fmla="*/ 1 h 67"/>
                <a:gd name="T10" fmla="*/ 35 w 37"/>
                <a:gd name="T11" fmla="*/ 7 h 67"/>
                <a:gd name="T12" fmla="*/ 33 w 37"/>
                <a:gd name="T13" fmla="*/ 47 h 67"/>
                <a:gd name="T14" fmla="*/ 24 w 37"/>
                <a:gd name="T15" fmla="*/ 65 h 67"/>
                <a:gd name="T16" fmla="*/ 13 w 37"/>
                <a:gd name="T17" fmla="*/ 66 h 67"/>
                <a:gd name="T18" fmla="*/ 2 w 37"/>
                <a:gd name="T19" fmla="*/ 60 h 67"/>
                <a:gd name="T20" fmla="*/ 1 w 37"/>
                <a:gd name="T21" fmla="*/ 48 h 67"/>
                <a:gd name="T22" fmla="*/ 3 w 37"/>
                <a:gd name="T23" fmla="*/ 2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67">
                  <a:moveTo>
                    <a:pt x="3" y="28"/>
                  </a:moveTo>
                  <a:cubicBezTo>
                    <a:pt x="3" y="25"/>
                    <a:pt x="4" y="20"/>
                    <a:pt x="4" y="19"/>
                  </a:cubicBezTo>
                  <a:cubicBezTo>
                    <a:pt x="5" y="12"/>
                    <a:pt x="5" y="12"/>
                    <a:pt x="5" y="12"/>
                  </a:cubicBezTo>
                  <a:cubicBezTo>
                    <a:pt x="7" y="6"/>
                    <a:pt x="10" y="3"/>
                    <a:pt x="13" y="1"/>
                  </a:cubicBezTo>
                  <a:cubicBezTo>
                    <a:pt x="16" y="0"/>
                    <a:pt x="20" y="0"/>
                    <a:pt x="25" y="1"/>
                  </a:cubicBezTo>
                  <a:cubicBezTo>
                    <a:pt x="30" y="2"/>
                    <a:pt x="34" y="4"/>
                    <a:pt x="35" y="7"/>
                  </a:cubicBezTo>
                  <a:cubicBezTo>
                    <a:pt x="37" y="11"/>
                    <a:pt x="33" y="43"/>
                    <a:pt x="33" y="47"/>
                  </a:cubicBezTo>
                  <a:cubicBezTo>
                    <a:pt x="32" y="57"/>
                    <a:pt x="30" y="63"/>
                    <a:pt x="24" y="65"/>
                  </a:cubicBezTo>
                  <a:cubicBezTo>
                    <a:pt x="21" y="67"/>
                    <a:pt x="17" y="67"/>
                    <a:pt x="13" y="66"/>
                  </a:cubicBezTo>
                  <a:cubicBezTo>
                    <a:pt x="8" y="66"/>
                    <a:pt x="4" y="64"/>
                    <a:pt x="2" y="60"/>
                  </a:cubicBezTo>
                  <a:cubicBezTo>
                    <a:pt x="1" y="57"/>
                    <a:pt x="0" y="53"/>
                    <a:pt x="1" y="48"/>
                  </a:cubicBezTo>
                  <a:cubicBezTo>
                    <a:pt x="1" y="48"/>
                    <a:pt x="3" y="30"/>
                    <a:pt x="3" y="2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1" name="Freeform 83">
              <a:extLst>
                <a:ext uri="{FF2B5EF4-FFF2-40B4-BE49-F238E27FC236}">
                  <a16:creationId xmlns:a16="http://schemas.microsoft.com/office/drawing/2014/main" id="{6D44268A-9D5E-4A1A-B4F8-95251A18AC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963820" y="1482445"/>
              <a:ext cx="515958" cy="910515"/>
            </a:xfrm>
            <a:custGeom>
              <a:avLst/>
              <a:gdLst>
                <a:gd name="T0" fmla="*/ 36 w 38"/>
                <a:gd name="T1" fmla="*/ 58 h 67"/>
                <a:gd name="T2" fmla="*/ 33 w 38"/>
                <a:gd name="T3" fmla="*/ 63 h 67"/>
                <a:gd name="T4" fmla="*/ 27 w 38"/>
                <a:gd name="T5" fmla="*/ 65 h 67"/>
                <a:gd name="T6" fmla="*/ 24 w 38"/>
                <a:gd name="T7" fmla="*/ 66 h 67"/>
                <a:gd name="T8" fmla="*/ 16 w 38"/>
                <a:gd name="T9" fmla="*/ 65 h 67"/>
                <a:gd name="T10" fmla="*/ 9 w 38"/>
                <a:gd name="T11" fmla="*/ 59 h 67"/>
                <a:gd name="T12" fmla="*/ 6 w 38"/>
                <a:gd name="T13" fmla="*/ 48 h 67"/>
                <a:gd name="T14" fmla="*/ 5 w 38"/>
                <a:gd name="T15" fmla="*/ 37 h 67"/>
                <a:gd name="T16" fmla="*/ 2 w 38"/>
                <a:gd name="T17" fmla="*/ 22 h 67"/>
                <a:gd name="T18" fmla="*/ 1 w 38"/>
                <a:gd name="T19" fmla="*/ 9 h 67"/>
                <a:gd name="T20" fmla="*/ 13 w 38"/>
                <a:gd name="T21" fmla="*/ 1 h 67"/>
                <a:gd name="T22" fmla="*/ 23 w 38"/>
                <a:gd name="T23" fmla="*/ 2 h 67"/>
                <a:gd name="T24" fmla="*/ 28 w 38"/>
                <a:gd name="T25" fmla="*/ 6 h 67"/>
                <a:gd name="T26" fmla="*/ 32 w 38"/>
                <a:gd name="T27" fmla="*/ 14 h 67"/>
                <a:gd name="T28" fmla="*/ 37 w 38"/>
                <a:gd name="T29" fmla="*/ 46 h 67"/>
                <a:gd name="T30" fmla="*/ 36 w 38"/>
                <a:gd name="T31"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67">
                  <a:moveTo>
                    <a:pt x="36" y="58"/>
                  </a:moveTo>
                  <a:cubicBezTo>
                    <a:pt x="35" y="60"/>
                    <a:pt x="34" y="62"/>
                    <a:pt x="33" y="63"/>
                  </a:cubicBezTo>
                  <a:cubicBezTo>
                    <a:pt x="31" y="64"/>
                    <a:pt x="29" y="64"/>
                    <a:pt x="27" y="65"/>
                  </a:cubicBezTo>
                  <a:cubicBezTo>
                    <a:pt x="26" y="65"/>
                    <a:pt x="25" y="66"/>
                    <a:pt x="24" y="66"/>
                  </a:cubicBezTo>
                  <a:cubicBezTo>
                    <a:pt x="21" y="67"/>
                    <a:pt x="18" y="67"/>
                    <a:pt x="16" y="65"/>
                  </a:cubicBezTo>
                  <a:cubicBezTo>
                    <a:pt x="13" y="64"/>
                    <a:pt x="11" y="62"/>
                    <a:pt x="9" y="59"/>
                  </a:cubicBezTo>
                  <a:cubicBezTo>
                    <a:pt x="7" y="56"/>
                    <a:pt x="6" y="52"/>
                    <a:pt x="6" y="48"/>
                  </a:cubicBezTo>
                  <a:cubicBezTo>
                    <a:pt x="5" y="37"/>
                    <a:pt x="5" y="37"/>
                    <a:pt x="5" y="37"/>
                  </a:cubicBezTo>
                  <a:cubicBezTo>
                    <a:pt x="2" y="22"/>
                    <a:pt x="2" y="22"/>
                    <a:pt x="2" y="22"/>
                  </a:cubicBezTo>
                  <a:cubicBezTo>
                    <a:pt x="0" y="16"/>
                    <a:pt x="0" y="12"/>
                    <a:pt x="1" y="9"/>
                  </a:cubicBezTo>
                  <a:cubicBezTo>
                    <a:pt x="3" y="5"/>
                    <a:pt x="7" y="1"/>
                    <a:pt x="13" y="1"/>
                  </a:cubicBezTo>
                  <a:cubicBezTo>
                    <a:pt x="18" y="0"/>
                    <a:pt x="21" y="2"/>
                    <a:pt x="23" y="2"/>
                  </a:cubicBezTo>
                  <a:cubicBezTo>
                    <a:pt x="25" y="3"/>
                    <a:pt x="26" y="4"/>
                    <a:pt x="28" y="6"/>
                  </a:cubicBezTo>
                  <a:cubicBezTo>
                    <a:pt x="29" y="8"/>
                    <a:pt x="30" y="10"/>
                    <a:pt x="32" y="14"/>
                  </a:cubicBezTo>
                  <a:cubicBezTo>
                    <a:pt x="33" y="18"/>
                    <a:pt x="37" y="46"/>
                    <a:pt x="37" y="46"/>
                  </a:cubicBezTo>
                  <a:cubicBezTo>
                    <a:pt x="38" y="52"/>
                    <a:pt x="37" y="56"/>
                    <a:pt x="36" y="5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2" name="Freeform 84">
              <a:extLst>
                <a:ext uri="{FF2B5EF4-FFF2-40B4-BE49-F238E27FC236}">
                  <a16:creationId xmlns:a16="http://schemas.microsoft.com/office/drawing/2014/main" id="{F0E273A2-7C37-438A-A4F5-7864B2DD2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185417" y="5361771"/>
              <a:ext cx="773940" cy="814407"/>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3" name="Freeform 85">
              <a:extLst>
                <a:ext uri="{FF2B5EF4-FFF2-40B4-BE49-F238E27FC236}">
                  <a16:creationId xmlns:a16="http://schemas.microsoft.com/office/drawing/2014/main" id="{9C5A859B-CCA2-4744-9DFE-B734A9AEE4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879512" y="5973150"/>
              <a:ext cx="485608" cy="885225"/>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4" name="Freeform 87">
              <a:extLst>
                <a:ext uri="{FF2B5EF4-FFF2-40B4-BE49-F238E27FC236}">
                  <a16:creationId xmlns:a16="http://schemas.microsoft.com/office/drawing/2014/main" id="{F941723D-F68C-46C9-9763-281E9A4D23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232755" y="2056731"/>
              <a:ext cx="748646" cy="804290"/>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Tree>
    <p:extLst>
      <p:ext uri="{BB962C8B-B14F-4D97-AF65-F5344CB8AC3E}">
        <p14:creationId xmlns:p14="http://schemas.microsoft.com/office/powerpoint/2010/main" val="22903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5D6A032-F742-47E1-82F2-1EC629434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9AF7C97-BADA-4A0C-82CB-5BB641BAB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CD9C6F9B-2CB0-4FD8-8F6E-C04D4CE09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60324" cy="6434340"/>
          </a:xfrm>
          <a:custGeom>
            <a:avLst/>
            <a:gdLst>
              <a:gd name="connsiteX0" fmla="*/ 0 w 7760324"/>
              <a:gd name="connsiteY0" fmla="*/ 0 h 6434340"/>
              <a:gd name="connsiteX1" fmla="*/ 7193558 w 7760324"/>
              <a:gd name="connsiteY1" fmla="*/ 0 h 6434340"/>
              <a:gd name="connsiteX2" fmla="*/ 7270378 w 7760324"/>
              <a:gd name="connsiteY2" fmla="*/ 141666 h 6434340"/>
              <a:gd name="connsiteX3" fmla="*/ 7477890 w 7760324"/>
              <a:gd name="connsiteY3" fmla="*/ 744772 h 6434340"/>
              <a:gd name="connsiteX4" fmla="*/ 7459137 w 7760324"/>
              <a:gd name="connsiteY4" fmla="*/ 3396664 h 6434340"/>
              <a:gd name="connsiteX5" fmla="*/ 5749038 w 7760324"/>
              <a:gd name="connsiteY5" fmla="*/ 5643529 h 6434340"/>
              <a:gd name="connsiteX6" fmla="*/ 5004621 w 7760324"/>
              <a:gd name="connsiteY6" fmla="*/ 6096153 h 6434340"/>
              <a:gd name="connsiteX7" fmla="*/ 3484742 w 7760324"/>
              <a:gd name="connsiteY7" fmla="*/ 6399972 h 6434340"/>
              <a:gd name="connsiteX8" fmla="*/ 1300034 w 7760324"/>
              <a:gd name="connsiteY8" fmla="*/ 5884178 h 6434340"/>
              <a:gd name="connsiteX9" fmla="*/ 248715 w 7760324"/>
              <a:gd name="connsiteY9" fmla="*/ 5048740 h 6434340"/>
              <a:gd name="connsiteX10" fmla="*/ 0 w 7760324"/>
              <a:gd name="connsiteY10" fmla="*/ 4799696 h 6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60324" h="6434340">
                <a:moveTo>
                  <a:pt x="0" y="0"/>
                </a:moveTo>
                <a:lnTo>
                  <a:pt x="7193558" y="0"/>
                </a:lnTo>
                <a:lnTo>
                  <a:pt x="7270378" y="141666"/>
                </a:lnTo>
                <a:cubicBezTo>
                  <a:pt x="7374759" y="354823"/>
                  <a:pt x="7479140" y="567979"/>
                  <a:pt x="7477890" y="744772"/>
                </a:cubicBezTo>
                <a:cubicBezTo>
                  <a:pt x="7860620" y="1526346"/>
                  <a:pt x="7854369" y="2410310"/>
                  <a:pt x="7459137" y="3396664"/>
                </a:cubicBezTo>
                <a:cubicBezTo>
                  <a:pt x="7063906" y="4383018"/>
                  <a:pt x="6458662" y="5119852"/>
                  <a:pt x="5749038" y="5643529"/>
                </a:cubicBezTo>
                <a:cubicBezTo>
                  <a:pt x="5571320" y="5818646"/>
                  <a:pt x="5358807" y="5922711"/>
                  <a:pt x="5004621" y="6096153"/>
                </a:cubicBezTo>
                <a:cubicBezTo>
                  <a:pt x="4508758" y="6338972"/>
                  <a:pt x="3978103" y="6510739"/>
                  <a:pt x="3484742" y="6399972"/>
                </a:cubicBezTo>
                <a:cubicBezTo>
                  <a:pt x="2955337" y="6394946"/>
                  <a:pt x="2250713" y="6211452"/>
                  <a:pt x="1300034" y="5884178"/>
                </a:cubicBezTo>
                <a:cubicBezTo>
                  <a:pt x="904856" y="5615219"/>
                  <a:pt x="554416" y="5336740"/>
                  <a:pt x="248715" y="5048740"/>
                </a:cubicBezTo>
                <a:lnTo>
                  <a:pt x="0" y="4799696"/>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A15FCF9-8B23-9C7E-6E25-471E95CF653C}"/>
              </a:ext>
            </a:extLst>
          </p:cNvPr>
          <p:cNvSpPr>
            <a:spLocks noGrp="1"/>
          </p:cNvSpPr>
          <p:nvPr>
            <p:ph type="ctrTitle"/>
          </p:nvPr>
        </p:nvSpPr>
        <p:spPr>
          <a:xfrm>
            <a:off x="720000" y="720000"/>
            <a:ext cx="5015638" cy="3136192"/>
          </a:xfrm>
        </p:spPr>
        <p:txBody>
          <a:bodyPr anchor="ctr">
            <a:normAutofit/>
          </a:bodyPr>
          <a:lstStyle/>
          <a:p>
            <a:r>
              <a:rPr lang="en-US" dirty="0"/>
              <a:t>Family engagement policy</a:t>
            </a:r>
          </a:p>
        </p:txBody>
      </p:sp>
      <p:grpSp>
        <p:nvGrpSpPr>
          <p:cNvPr id="14" name="Group 13">
            <a:extLst>
              <a:ext uri="{FF2B5EF4-FFF2-40B4-BE49-F238E27FC236}">
                <a16:creationId xmlns:a16="http://schemas.microsoft.com/office/drawing/2014/main" id="{58CE1DD1-65E2-46E3-8E5D-3D9551ADC0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35063" y="1460855"/>
            <a:ext cx="4904299" cy="5511445"/>
            <a:chOff x="6435063" y="1460855"/>
            <a:chExt cx="4904299" cy="5511445"/>
          </a:xfrm>
        </p:grpSpPr>
        <p:sp>
          <p:nvSpPr>
            <p:cNvPr id="15" name="Freeform 79">
              <a:extLst>
                <a:ext uri="{FF2B5EF4-FFF2-40B4-BE49-F238E27FC236}">
                  <a16:creationId xmlns:a16="http://schemas.microsoft.com/office/drawing/2014/main" id="{BA46EBEE-EDAC-420B-8980-1CC96D332A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671651" y="5894855"/>
              <a:ext cx="667711" cy="1077445"/>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6" name="Freeform 80">
              <a:extLst>
                <a:ext uri="{FF2B5EF4-FFF2-40B4-BE49-F238E27FC236}">
                  <a16:creationId xmlns:a16="http://schemas.microsoft.com/office/drawing/2014/main" id="{77940BD3-2762-48F7-9EED-0890C00B16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435063" y="3856192"/>
              <a:ext cx="895341" cy="460318"/>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7" name="Freeform 82">
              <a:extLst>
                <a:ext uri="{FF2B5EF4-FFF2-40B4-BE49-F238E27FC236}">
                  <a16:creationId xmlns:a16="http://schemas.microsoft.com/office/drawing/2014/main" id="{9A8D39D2-38DC-4485-99D4-ED78E34368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755114" y="1460855"/>
              <a:ext cx="500784" cy="910515"/>
            </a:xfrm>
            <a:custGeom>
              <a:avLst/>
              <a:gdLst>
                <a:gd name="T0" fmla="*/ 3 w 37"/>
                <a:gd name="T1" fmla="*/ 28 h 67"/>
                <a:gd name="T2" fmla="*/ 4 w 37"/>
                <a:gd name="T3" fmla="*/ 19 h 67"/>
                <a:gd name="T4" fmla="*/ 5 w 37"/>
                <a:gd name="T5" fmla="*/ 12 h 67"/>
                <a:gd name="T6" fmla="*/ 13 w 37"/>
                <a:gd name="T7" fmla="*/ 1 h 67"/>
                <a:gd name="T8" fmla="*/ 25 w 37"/>
                <a:gd name="T9" fmla="*/ 1 h 67"/>
                <a:gd name="T10" fmla="*/ 35 w 37"/>
                <a:gd name="T11" fmla="*/ 7 h 67"/>
                <a:gd name="T12" fmla="*/ 33 w 37"/>
                <a:gd name="T13" fmla="*/ 47 h 67"/>
                <a:gd name="T14" fmla="*/ 24 w 37"/>
                <a:gd name="T15" fmla="*/ 65 h 67"/>
                <a:gd name="T16" fmla="*/ 13 w 37"/>
                <a:gd name="T17" fmla="*/ 66 h 67"/>
                <a:gd name="T18" fmla="*/ 2 w 37"/>
                <a:gd name="T19" fmla="*/ 60 h 67"/>
                <a:gd name="T20" fmla="*/ 1 w 37"/>
                <a:gd name="T21" fmla="*/ 48 h 67"/>
                <a:gd name="T22" fmla="*/ 3 w 37"/>
                <a:gd name="T23" fmla="*/ 2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67">
                  <a:moveTo>
                    <a:pt x="3" y="28"/>
                  </a:moveTo>
                  <a:cubicBezTo>
                    <a:pt x="3" y="25"/>
                    <a:pt x="4" y="20"/>
                    <a:pt x="4" y="19"/>
                  </a:cubicBezTo>
                  <a:cubicBezTo>
                    <a:pt x="5" y="12"/>
                    <a:pt x="5" y="12"/>
                    <a:pt x="5" y="12"/>
                  </a:cubicBezTo>
                  <a:cubicBezTo>
                    <a:pt x="7" y="6"/>
                    <a:pt x="10" y="3"/>
                    <a:pt x="13" y="1"/>
                  </a:cubicBezTo>
                  <a:cubicBezTo>
                    <a:pt x="16" y="0"/>
                    <a:pt x="20" y="0"/>
                    <a:pt x="25" y="1"/>
                  </a:cubicBezTo>
                  <a:cubicBezTo>
                    <a:pt x="30" y="2"/>
                    <a:pt x="34" y="4"/>
                    <a:pt x="35" y="7"/>
                  </a:cubicBezTo>
                  <a:cubicBezTo>
                    <a:pt x="37" y="11"/>
                    <a:pt x="33" y="43"/>
                    <a:pt x="33" y="47"/>
                  </a:cubicBezTo>
                  <a:cubicBezTo>
                    <a:pt x="32" y="57"/>
                    <a:pt x="30" y="63"/>
                    <a:pt x="24" y="65"/>
                  </a:cubicBezTo>
                  <a:cubicBezTo>
                    <a:pt x="21" y="67"/>
                    <a:pt x="17" y="67"/>
                    <a:pt x="13" y="66"/>
                  </a:cubicBezTo>
                  <a:cubicBezTo>
                    <a:pt x="8" y="66"/>
                    <a:pt x="4" y="64"/>
                    <a:pt x="2" y="60"/>
                  </a:cubicBezTo>
                  <a:cubicBezTo>
                    <a:pt x="1" y="57"/>
                    <a:pt x="0" y="53"/>
                    <a:pt x="1" y="48"/>
                  </a:cubicBezTo>
                  <a:cubicBezTo>
                    <a:pt x="1" y="48"/>
                    <a:pt x="3" y="30"/>
                    <a:pt x="3" y="2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8" name="Freeform 83">
              <a:extLst>
                <a:ext uri="{FF2B5EF4-FFF2-40B4-BE49-F238E27FC236}">
                  <a16:creationId xmlns:a16="http://schemas.microsoft.com/office/drawing/2014/main" id="{6D44268A-9D5E-4A1A-B4F8-95251A18AC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963820" y="1482445"/>
              <a:ext cx="515958" cy="910515"/>
            </a:xfrm>
            <a:custGeom>
              <a:avLst/>
              <a:gdLst>
                <a:gd name="T0" fmla="*/ 36 w 38"/>
                <a:gd name="T1" fmla="*/ 58 h 67"/>
                <a:gd name="T2" fmla="*/ 33 w 38"/>
                <a:gd name="T3" fmla="*/ 63 h 67"/>
                <a:gd name="T4" fmla="*/ 27 w 38"/>
                <a:gd name="T5" fmla="*/ 65 h 67"/>
                <a:gd name="T6" fmla="*/ 24 w 38"/>
                <a:gd name="T7" fmla="*/ 66 h 67"/>
                <a:gd name="T8" fmla="*/ 16 w 38"/>
                <a:gd name="T9" fmla="*/ 65 h 67"/>
                <a:gd name="T10" fmla="*/ 9 w 38"/>
                <a:gd name="T11" fmla="*/ 59 h 67"/>
                <a:gd name="T12" fmla="*/ 6 w 38"/>
                <a:gd name="T13" fmla="*/ 48 h 67"/>
                <a:gd name="T14" fmla="*/ 5 w 38"/>
                <a:gd name="T15" fmla="*/ 37 h 67"/>
                <a:gd name="T16" fmla="*/ 2 w 38"/>
                <a:gd name="T17" fmla="*/ 22 h 67"/>
                <a:gd name="T18" fmla="*/ 1 w 38"/>
                <a:gd name="T19" fmla="*/ 9 h 67"/>
                <a:gd name="T20" fmla="*/ 13 w 38"/>
                <a:gd name="T21" fmla="*/ 1 h 67"/>
                <a:gd name="T22" fmla="*/ 23 w 38"/>
                <a:gd name="T23" fmla="*/ 2 h 67"/>
                <a:gd name="T24" fmla="*/ 28 w 38"/>
                <a:gd name="T25" fmla="*/ 6 h 67"/>
                <a:gd name="T26" fmla="*/ 32 w 38"/>
                <a:gd name="T27" fmla="*/ 14 h 67"/>
                <a:gd name="T28" fmla="*/ 37 w 38"/>
                <a:gd name="T29" fmla="*/ 46 h 67"/>
                <a:gd name="T30" fmla="*/ 36 w 38"/>
                <a:gd name="T31"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67">
                  <a:moveTo>
                    <a:pt x="36" y="58"/>
                  </a:moveTo>
                  <a:cubicBezTo>
                    <a:pt x="35" y="60"/>
                    <a:pt x="34" y="62"/>
                    <a:pt x="33" y="63"/>
                  </a:cubicBezTo>
                  <a:cubicBezTo>
                    <a:pt x="31" y="64"/>
                    <a:pt x="29" y="64"/>
                    <a:pt x="27" y="65"/>
                  </a:cubicBezTo>
                  <a:cubicBezTo>
                    <a:pt x="26" y="65"/>
                    <a:pt x="25" y="66"/>
                    <a:pt x="24" y="66"/>
                  </a:cubicBezTo>
                  <a:cubicBezTo>
                    <a:pt x="21" y="67"/>
                    <a:pt x="18" y="67"/>
                    <a:pt x="16" y="65"/>
                  </a:cubicBezTo>
                  <a:cubicBezTo>
                    <a:pt x="13" y="64"/>
                    <a:pt x="11" y="62"/>
                    <a:pt x="9" y="59"/>
                  </a:cubicBezTo>
                  <a:cubicBezTo>
                    <a:pt x="7" y="56"/>
                    <a:pt x="6" y="52"/>
                    <a:pt x="6" y="48"/>
                  </a:cubicBezTo>
                  <a:cubicBezTo>
                    <a:pt x="5" y="37"/>
                    <a:pt x="5" y="37"/>
                    <a:pt x="5" y="37"/>
                  </a:cubicBezTo>
                  <a:cubicBezTo>
                    <a:pt x="2" y="22"/>
                    <a:pt x="2" y="22"/>
                    <a:pt x="2" y="22"/>
                  </a:cubicBezTo>
                  <a:cubicBezTo>
                    <a:pt x="0" y="16"/>
                    <a:pt x="0" y="12"/>
                    <a:pt x="1" y="9"/>
                  </a:cubicBezTo>
                  <a:cubicBezTo>
                    <a:pt x="3" y="5"/>
                    <a:pt x="7" y="1"/>
                    <a:pt x="13" y="1"/>
                  </a:cubicBezTo>
                  <a:cubicBezTo>
                    <a:pt x="18" y="0"/>
                    <a:pt x="21" y="2"/>
                    <a:pt x="23" y="2"/>
                  </a:cubicBezTo>
                  <a:cubicBezTo>
                    <a:pt x="25" y="3"/>
                    <a:pt x="26" y="4"/>
                    <a:pt x="28" y="6"/>
                  </a:cubicBezTo>
                  <a:cubicBezTo>
                    <a:pt x="29" y="8"/>
                    <a:pt x="30" y="10"/>
                    <a:pt x="32" y="14"/>
                  </a:cubicBezTo>
                  <a:cubicBezTo>
                    <a:pt x="33" y="18"/>
                    <a:pt x="37" y="46"/>
                    <a:pt x="37" y="46"/>
                  </a:cubicBezTo>
                  <a:cubicBezTo>
                    <a:pt x="38" y="52"/>
                    <a:pt x="37" y="56"/>
                    <a:pt x="36" y="5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9" name="Freeform 84">
              <a:extLst>
                <a:ext uri="{FF2B5EF4-FFF2-40B4-BE49-F238E27FC236}">
                  <a16:creationId xmlns:a16="http://schemas.microsoft.com/office/drawing/2014/main" id="{F0E273A2-7C37-438A-A4F5-7864B2DD2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185417" y="5361771"/>
              <a:ext cx="773940" cy="814407"/>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0" name="Freeform 85">
              <a:extLst>
                <a:ext uri="{FF2B5EF4-FFF2-40B4-BE49-F238E27FC236}">
                  <a16:creationId xmlns:a16="http://schemas.microsoft.com/office/drawing/2014/main" id="{9C5A859B-CCA2-4744-9DFE-B734A9AEE4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879512" y="5973150"/>
              <a:ext cx="485608" cy="885225"/>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1" name="Freeform 87">
              <a:extLst>
                <a:ext uri="{FF2B5EF4-FFF2-40B4-BE49-F238E27FC236}">
                  <a16:creationId xmlns:a16="http://schemas.microsoft.com/office/drawing/2014/main" id="{F941723D-F68C-46C9-9763-281E9A4D23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232755" y="2056731"/>
              <a:ext cx="748646" cy="804290"/>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p:nvSpPr>
          <p:cNvPr id="3" name="Subtitle 2">
            <a:extLst>
              <a:ext uri="{FF2B5EF4-FFF2-40B4-BE49-F238E27FC236}">
                <a16:creationId xmlns:a16="http://schemas.microsoft.com/office/drawing/2014/main" id="{1735B043-204C-74B5-7410-8C59D30FA0D6}"/>
              </a:ext>
            </a:extLst>
          </p:cNvPr>
          <p:cNvSpPr>
            <a:spLocks noGrp="1"/>
          </p:cNvSpPr>
          <p:nvPr>
            <p:ph type="subTitle" idx="1"/>
          </p:nvPr>
        </p:nvSpPr>
        <p:spPr>
          <a:xfrm>
            <a:off x="8364537" y="2636838"/>
            <a:ext cx="3107463" cy="3132137"/>
          </a:xfrm>
        </p:spPr>
        <p:txBody>
          <a:bodyPr anchor="ctr">
            <a:normAutofit/>
          </a:bodyPr>
          <a:lstStyle/>
          <a:p>
            <a:pPr algn="l">
              <a:lnSpc>
                <a:spcPct val="110000"/>
              </a:lnSpc>
            </a:pPr>
            <a:r>
              <a:rPr lang="en-US" sz="1800" dirty="0">
                <a:solidFill>
                  <a:schemeClr val="tx2">
                    <a:lumMod val="90000"/>
                  </a:schemeClr>
                </a:solidFill>
                <a:effectLst/>
                <a:latin typeface="Times New Roman" panose="02020603050405020304" pitchFamily="18" charset="0"/>
                <a:ea typeface="Times New Roman" panose="02020603050405020304" pitchFamily="18" charset="0"/>
              </a:rPr>
              <a:t>Parental involvement is an integral part of school success. Our Family Engagement Plan was jointly developed with our parents.  At Double Tree we believe that an important triangle exists between school, home and community.  </a:t>
            </a:r>
            <a:endParaRPr lang="en-US" sz="1800" dirty="0">
              <a:solidFill>
                <a:schemeClr val="tx2">
                  <a:lumMod val="90000"/>
                </a:schemeClr>
              </a:solidFill>
            </a:endParaRPr>
          </a:p>
        </p:txBody>
      </p:sp>
    </p:spTree>
    <p:extLst>
      <p:ext uri="{BB962C8B-B14F-4D97-AF65-F5344CB8AC3E}">
        <p14:creationId xmlns:p14="http://schemas.microsoft.com/office/powerpoint/2010/main" val="230250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D9E2D9-EE69-4775-8CE5-9EAC35AD2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D75B673-1FA7-415E-8B2E-7A0550C8B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74AEBB-3322-00F3-8524-F1EB3E959B9B}"/>
              </a:ext>
            </a:extLst>
          </p:cNvPr>
          <p:cNvSpPr>
            <a:spLocks noGrp="1"/>
          </p:cNvSpPr>
          <p:nvPr>
            <p:ph type="title"/>
          </p:nvPr>
        </p:nvSpPr>
        <p:spPr>
          <a:xfrm>
            <a:off x="6480000" y="619200"/>
            <a:ext cx="4991961" cy="1477328"/>
          </a:xfrm>
        </p:spPr>
        <p:txBody>
          <a:bodyPr wrap="square" anchor="ctr">
            <a:normAutofit/>
          </a:bodyPr>
          <a:lstStyle/>
          <a:p>
            <a:r>
              <a:rPr lang="en-US" sz="3200"/>
              <a:t>Family Engagement Policy</a:t>
            </a:r>
          </a:p>
        </p:txBody>
      </p:sp>
      <p:pic>
        <p:nvPicPr>
          <p:cNvPr id="5" name="Picture 4" descr="Keys to a home">
            <a:extLst>
              <a:ext uri="{FF2B5EF4-FFF2-40B4-BE49-F238E27FC236}">
                <a16:creationId xmlns:a16="http://schemas.microsoft.com/office/drawing/2014/main" id="{0E806C7F-40A9-E006-E5B8-84021B8F3E67}"/>
              </a:ext>
            </a:extLst>
          </p:cNvPr>
          <p:cNvPicPr>
            <a:picLocks noChangeAspect="1"/>
          </p:cNvPicPr>
          <p:nvPr/>
        </p:nvPicPr>
        <p:blipFill>
          <a:blip r:embed="rId2"/>
          <a:srcRect l="35065" r="7473" b="-1"/>
          <a:stretch/>
        </p:blipFill>
        <p:spPr>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sp>
        <p:nvSpPr>
          <p:cNvPr id="3" name="Content Placeholder 2">
            <a:extLst>
              <a:ext uri="{FF2B5EF4-FFF2-40B4-BE49-F238E27FC236}">
                <a16:creationId xmlns:a16="http://schemas.microsoft.com/office/drawing/2014/main" id="{4492FA5E-EA66-85D5-DE04-338C519CEACC}"/>
              </a:ext>
            </a:extLst>
          </p:cNvPr>
          <p:cNvSpPr>
            <a:spLocks noGrp="1"/>
          </p:cNvSpPr>
          <p:nvPr>
            <p:ph idx="1"/>
          </p:nvPr>
        </p:nvSpPr>
        <p:spPr>
          <a:xfrm>
            <a:off x="6480000" y="2541600"/>
            <a:ext cx="4991962" cy="3216273"/>
          </a:xfrm>
        </p:spPr>
        <p:txBody>
          <a:bodyPr>
            <a:normAutofit/>
          </a:bodyPr>
          <a:lstStyle/>
          <a:p>
            <a:pPr>
              <a:lnSpc>
                <a:spcPct val="110000"/>
              </a:lnSpc>
            </a:pPr>
            <a:r>
              <a:rPr lang="en-US" dirty="0">
                <a:effectLst/>
                <a:latin typeface="Times New Roman" panose="02020603050405020304" pitchFamily="18" charset="0"/>
                <a:ea typeface="Times New Roman" panose="02020603050405020304" pitchFamily="18" charset="0"/>
              </a:rPr>
              <a:t>It is our policy to treat parents, extended family and other community stakeholders with high levels of respect and inclusiveness.  We regard our partnership with families and key community entities as a significant building block in the work of constructing success.  It is our heartfelt commitment to create inclusive procedures and maintain an open-door policy at all times.</a:t>
            </a:r>
            <a:endParaRPr lang="en-US" dirty="0"/>
          </a:p>
        </p:txBody>
      </p:sp>
      <p:pic>
        <p:nvPicPr>
          <p:cNvPr id="6" name="Picture 5" descr="A dolphin jumping out of the water&#10;&#10;Description automatically generated">
            <a:extLst>
              <a:ext uri="{FF2B5EF4-FFF2-40B4-BE49-F238E27FC236}">
                <a16:creationId xmlns:a16="http://schemas.microsoft.com/office/drawing/2014/main" id="{486E77F3-9596-5397-D79E-D99F6B2298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89353">
            <a:off x="1157303" y="2337427"/>
            <a:ext cx="3095238" cy="1855485"/>
          </a:xfrm>
          <a:prstGeom prst="rect">
            <a:avLst/>
          </a:prstGeom>
        </p:spPr>
      </p:pic>
    </p:spTree>
    <p:extLst>
      <p:ext uri="{BB962C8B-B14F-4D97-AF65-F5344CB8AC3E}">
        <p14:creationId xmlns:p14="http://schemas.microsoft.com/office/powerpoint/2010/main" val="585866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2836-9095-4D3C-85DB-A013CBD51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92B8916-626C-4C83-B808-82B7DF02C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14DAEE6D-D7E7-4E31-9E45-96B6E2F6E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4896809 h 6858000"/>
              <a:gd name="connsiteX3" fmla="*/ 12035397 w 12192000"/>
              <a:gd name="connsiteY3" fmla="*/ 5061653 h 6858000"/>
              <a:gd name="connsiteX4" fmla="*/ 9984875 w 12192000"/>
              <a:gd name="connsiteY4" fmla="*/ 6788992 h 6858000"/>
              <a:gd name="connsiteX5" fmla="*/ 9851219 w 12192000"/>
              <a:gd name="connsiteY5" fmla="*/ 6858000 h 6858000"/>
              <a:gd name="connsiteX6" fmla="*/ 3573504 w 12192000"/>
              <a:gd name="connsiteY6" fmla="*/ 6858000 h 6858000"/>
              <a:gd name="connsiteX7" fmla="*/ 3556746 w 12192000"/>
              <a:gd name="connsiteY7" fmla="*/ 6850756 h 6858000"/>
              <a:gd name="connsiteX8" fmla="*/ 3261231 w 12192000"/>
              <a:gd name="connsiteY8" fmla="*/ 6719645 h 6858000"/>
              <a:gd name="connsiteX9" fmla="*/ 956496 w 12192000"/>
              <a:gd name="connsiteY9" fmla="*/ 4131559 h 6858000"/>
              <a:gd name="connsiteX10" fmla="*/ 26515 w 12192000"/>
              <a:gd name="connsiteY10" fmla="*/ 2316866 h 6858000"/>
              <a:gd name="connsiteX11" fmla="*/ 0 w 12192000"/>
              <a:gd name="connsiteY11" fmla="*/ 2231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4896809"/>
                </a:lnTo>
                <a:lnTo>
                  <a:pt x="12035397" y="5061653"/>
                </a:lnTo>
                <a:cubicBezTo>
                  <a:pt x="11302532" y="5870430"/>
                  <a:pt x="10648639" y="6426464"/>
                  <a:pt x="9984875" y="6788992"/>
                </a:cubicBezTo>
                <a:lnTo>
                  <a:pt x="9851219" y="6858000"/>
                </a:lnTo>
                <a:lnTo>
                  <a:pt x="3573504" y="6858000"/>
                </a:lnTo>
                <a:lnTo>
                  <a:pt x="3556746" y="6850756"/>
                </a:lnTo>
                <a:cubicBezTo>
                  <a:pt x="3450765" y="6804314"/>
                  <a:pt x="3352207" y="6760084"/>
                  <a:pt x="3261231" y="6719645"/>
                </a:cubicBezTo>
                <a:cubicBezTo>
                  <a:pt x="2573854" y="6234379"/>
                  <a:pt x="1765175" y="5425602"/>
                  <a:pt x="956496" y="4131559"/>
                </a:cubicBezTo>
                <a:cubicBezTo>
                  <a:pt x="552156" y="3565416"/>
                  <a:pt x="238793" y="2958833"/>
                  <a:pt x="26515" y="2316866"/>
                </a:cubicBezTo>
                <a:lnTo>
                  <a:pt x="0" y="223100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83729BA3-2443-C7D9-E762-C24987F6127B}"/>
              </a:ext>
            </a:extLst>
          </p:cNvPr>
          <p:cNvSpPr>
            <a:spLocks noGrp="1"/>
          </p:cNvSpPr>
          <p:nvPr>
            <p:ph type="title"/>
          </p:nvPr>
        </p:nvSpPr>
        <p:spPr>
          <a:xfrm>
            <a:off x="720000" y="619201"/>
            <a:ext cx="3095626" cy="3238964"/>
          </a:xfrm>
        </p:spPr>
        <p:txBody>
          <a:bodyPr>
            <a:normAutofit/>
          </a:bodyPr>
          <a:lstStyle/>
          <a:p>
            <a:r>
              <a:rPr lang="en-US" sz="3200"/>
              <a:t>Reporting Student Progress</a:t>
            </a:r>
          </a:p>
        </p:txBody>
      </p:sp>
      <p:sp>
        <p:nvSpPr>
          <p:cNvPr id="14" name="Freeform 10">
            <a:extLst>
              <a:ext uri="{FF2B5EF4-FFF2-40B4-BE49-F238E27FC236}">
                <a16:creationId xmlns:a16="http://schemas.microsoft.com/office/drawing/2014/main" id="{5D976E54-F014-4833-9EB7-2588113E1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607106" y="4045531"/>
            <a:ext cx="2158648" cy="2020521"/>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CD526789-6B3F-F810-7B09-A2FBD5571646}"/>
              </a:ext>
            </a:extLst>
          </p:cNvPr>
          <p:cNvSpPr>
            <a:spLocks noGrp="1"/>
          </p:cNvSpPr>
          <p:nvPr>
            <p:ph idx="1"/>
          </p:nvPr>
        </p:nvSpPr>
        <p:spPr>
          <a:xfrm>
            <a:off x="4548188" y="633600"/>
            <a:ext cx="6900137" cy="5135374"/>
          </a:xfrm>
        </p:spPr>
        <p:txBody>
          <a:bodyPr>
            <a:normAutofit/>
          </a:bodyPr>
          <a:lstStyle/>
          <a:p>
            <a:r>
              <a:rPr lang="en-US" sz="3200" dirty="0"/>
              <a:t>Students will receive a progress report mid-quarter and a report card at the end of the quarter. Parents can always check progress and attendance via Power school.</a:t>
            </a:r>
          </a:p>
        </p:txBody>
      </p:sp>
    </p:spTree>
    <p:extLst>
      <p:ext uri="{BB962C8B-B14F-4D97-AF65-F5344CB8AC3E}">
        <p14:creationId xmlns:p14="http://schemas.microsoft.com/office/powerpoint/2010/main" val="1904562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8119F7-B84E-4EBF-919F-A9B0F6D92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AA17479-17CB-402A-8689-750C6F385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66C040-F0CC-D1DB-4607-F6D5E3431177}"/>
              </a:ext>
            </a:extLst>
          </p:cNvPr>
          <p:cNvSpPr>
            <a:spLocks noGrp="1"/>
          </p:cNvSpPr>
          <p:nvPr>
            <p:ph type="title"/>
          </p:nvPr>
        </p:nvSpPr>
        <p:spPr>
          <a:xfrm>
            <a:off x="720000" y="619200"/>
            <a:ext cx="3107463" cy="5510138"/>
          </a:xfrm>
        </p:spPr>
        <p:txBody>
          <a:bodyPr>
            <a:normAutofit/>
          </a:bodyPr>
          <a:lstStyle/>
          <a:p>
            <a:r>
              <a:rPr lang="en-US" dirty="0"/>
              <a:t>Parent Teacher Conferences</a:t>
            </a:r>
          </a:p>
        </p:txBody>
      </p:sp>
      <p:sp useBgFill="1">
        <p:nvSpPr>
          <p:cNvPr id="13" name="Freeform: Shape 12">
            <a:extLst>
              <a:ext uri="{FF2B5EF4-FFF2-40B4-BE49-F238E27FC236}">
                <a16:creationId xmlns:a16="http://schemas.microsoft.com/office/drawing/2014/main" id="{F534AA72-89BF-4BB0-B339-DEB9FC7F1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2978" y="0"/>
            <a:ext cx="7809022" cy="6858000"/>
          </a:xfrm>
          <a:custGeom>
            <a:avLst/>
            <a:gdLst>
              <a:gd name="connsiteX0" fmla="*/ 27229 w 7809022"/>
              <a:gd name="connsiteY0" fmla="*/ 0 h 6858000"/>
              <a:gd name="connsiteX1" fmla="*/ 7809022 w 7809022"/>
              <a:gd name="connsiteY1" fmla="*/ 0 h 6858000"/>
              <a:gd name="connsiteX2" fmla="*/ 7809022 w 7809022"/>
              <a:gd name="connsiteY2" fmla="*/ 6858000 h 6858000"/>
              <a:gd name="connsiteX3" fmla="*/ 41303 w 7809022"/>
              <a:gd name="connsiteY3" fmla="*/ 6858000 h 6858000"/>
              <a:gd name="connsiteX4" fmla="*/ 41303 w 7809022"/>
              <a:gd name="connsiteY4" fmla="*/ 6822879 h 6858000"/>
              <a:gd name="connsiteX5" fmla="*/ 41303 w 7809022"/>
              <a:gd name="connsiteY5" fmla="*/ 6667752 h 6858000"/>
              <a:gd name="connsiteX6" fmla="*/ 0 w 7809022"/>
              <a:gd name="connsiteY6" fmla="*/ 3813425 h 6858000"/>
              <a:gd name="connsiteX7" fmla="*/ 41303 w 7809022"/>
              <a:gd name="connsiteY7" fmla="*/ 2572413 h 6858000"/>
              <a:gd name="connsiteX8" fmla="*/ 41303 w 7809022"/>
              <a:gd name="connsiteY8" fmla="*/ 1496869 h 6858000"/>
              <a:gd name="connsiteX9" fmla="*/ 41303 w 7809022"/>
              <a:gd name="connsiteY9" fmla="*/ 1083199 h 6858000"/>
              <a:gd name="connsiteX10" fmla="*/ 0 w 7809022"/>
              <a:gd name="connsiteY10" fmla="*/ 545427 h 6858000"/>
              <a:gd name="connsiteX11" fmla="*/ 22153 w 7809022"/>
              <a:gd name="connsiteY11" fmla="*/ 1016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09022" h="6858000">
                <a:moveTo>
                  <a:pt x="27229" y="0"/>
                </a:moveTo>
                <a:lnTo>
                  <a:pt x="7809022" y="0"/>
                </a:lnTo>
                <a:lnTo>
                  <a:pt x="7809022" y="6858000"/>
                </a:lnTo>
                <a:lnTo>
                  <a:pt x="41303" y="6858000"/>
                </a:lnTo>
                <a:lnTo>
                  <a:pt x="41303" y="6822879"/>
                </a:lnTo>
                <a:cubicBezTo>
                  <a:pt x="41303" y="6760828"/>
                  <a:pt x="41303" y="6709119"/>
                  <a:pt x="41303" y="6667752"/>
                </a:cubicBezTo>
                <a:cubicBezTo>
                  <a:pt x="41303" y="6667752"/>
                  <a:pt x="41303" y="6667752"/>
                  <a:pt x="0" y="3813425"/>
                </a:cubicBezTo>
                <a:cubicBezTo>
                  <a:pt x="0" y="3813425"/>
                  <a:pt x="0" y="3813425"/>
                  <a:pt x="41303" y="2572413"/>
                </a:cubicBezTo>
                <a:cubicBezTo>
                  <a:pt x="41303" y="2572413"/>
                  <a:pt x="41303" y="2572413"/>
                  <a:pt x="41303" y="1496869"/>
                </a:cubicBezTo>
                <a:cubicBezTo>
                  <a:pt x="41303" y="1455502"/>
                  <a:pt x="41303" y="1290034"/>
                  <a:pt x="41303" y="1083199"/>
                </a:cubicBezTo>
                <a:cubicBezTo>
                  <a:pt x="41303" y="876364"/>
                  <a:pt x="0" y="710895"/>
                  <a:pt x="0" y="545427"/>
                </a:cubicBezTo>
                <a:cubicBezTo>
                  <a:pt x="0" y="545427"/>
                  <a:pt x="0" y="545427"/>
                  <a:pt x="22153" y="101661"/>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5" name="Content Placeholder 2">
            <a:extLst>
              <a:ext uri="{FF2B5EF4-FFF2-40B4-BE49-F238E27FC236}">
                <a16:creationId xmlns:a16="http://schemas.microsoft.com/office/drawing/2014/main" id="{85C0FA6D-6A31-17C3-10AF-24D0ED35FF75}"/>
              </a:ext>
            </a:extLst>
          </p:cNvPr>
          <p:cNvGraphicFramePr>
            <a:graphicFrameLocks noGrp="1"/>
          </p:cNvGraphicFramePr>
          <p:nvPr>
            <p:ph idx="1"/>
            <p:extLst>
              <p:ext uri="{D42A27DB-BD31-4B8C-83A1-F6EECF244321}">
                <p14:modId xmlns:p14="http://schemas.microsoft.com/office/powerpoint/2010/main" val="790649462"/>
              </p:ext>
            </p:extLst>
          </p:nvPr>
        </p:nvGraphicFramePr>
        <p:xfrm>
          <a:off x="5260361" y="728664"/>
          <a:ext cx="6188689" cy="5409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4770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55B04AB-C279-E85F-884F-205068958669}"/>
              </a:ext>
            </a:extLst>
          </p:cNvPr>
          <p:cNvSpPr>
            <a:spLocks noGrp="1"/>
          </p:cNvSpPr>
          <p:nvPr>
            <p:ph type="body" idx="1"/>
          </p:nvPr>
        </p:nvSpPr>
        <p:spPr>
          <a:xfrm>
            <a:off x="708163" y="661893"/>
            <a:ext cx="5015638" cy="565796"/>
          </a:xfrm>
        </p:spPr>
        <p:txBody>
          <a:bodyPr>
            <a:normAutofit/>
          </a:bodyPr>
          <a:lstStyle/>
          <a:p>
            <a:r>
              <a:rPr lang="en-US" sz="2000" dirty="0"/>
              <a:t>Progress Report issue dates</a:t>
            </a:r>
          </a:p>
        </p:txBody>
      </p:sp>
      <p:graphicFrame>
        <p:nvGraphicFramePr>
          <p:cNvPr id="14" name="Content Placeholder 9">
            <a:extLst>
              <a:ext uri="{FF2B5EF4-FFF2-40B4-BE49-F238E27FC236}">
                <a16:creationId xmlns:a16="http://schemas.microsoft.com/office/drawing/2014/main" id="{98D58102-EC48-E440-5D27-19105B6E30AA}"/>
              </a:ext>
            </a:extLst>
          </p:cNvPr>
          <p:cNvGraphicFramePr>
            <a:graphicFrameLocks noGrp="1"/>
          </p:cNvGraphicFramePr>
          <p:nvPr>
            <p:ph sz="half" idx="2"/>
          </p:nvPr>
        </p:nvGraphicFramePr>
        <p:xfrm>
          <a:off x="720000" y="1344058"/>
          <a:ext cx="5003801" cy="4432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 Placeholder 10">
            <a:extLst>
              <a:ext uri="{FF2B5EF4-FFF2-40B4-BE49-F238E27FC236}">
                <a16:creationId xmlns:a16="http://schemas.microsoft.com/office/drawing/2014/main" id="{781B3385-4028-B9B9-3E0C-197AD5E087E0}"/>
              </a:ext>
            </a:extLst>
          </p:cNvPr>
          <p:cNvSpPr>
            <a:spLocks noGrp="1"/>
          </p:cNvSpPr>
          <p:nvPr>
            <p:ph type="body" sz="quarter" idx="3"/>
          </p:nvPr>
        </p:nvSpPr>
        <p:spPr>
          <a:xfrm>
            <a:off x="6446562" y="516029"/>
            <a:ext cx="5015638" cy="565796"/>
          </a:xfrm>
        </p:spPr>
        <p:txBody>
          <a:bodyPr>
            <a:normAutofit/>
          </a:bodyPr>
          <a:lstStyle/>
          <a:p>
            <a:r>
              <a:rPr lang="en-US" sz="2000" dirty="0"/>
              <a:t>Report card issue date</a:t>
            </a:r>
          </a:p>
        </p:txBody>
      </p:sp>
      <p:sp>
        <p:nvSpPr>
          <p:cNvPr id="12" name="Content Placeholder 11">
            <a:extLst>
              <a:ext uri="{FF2B5EF4-FFF2-40B4-BE49-F238E27FC236}">
                <a16:creationId xmlns:a16="http://schemas.microsoft.com/office/drawing/2014/main" id="{956E485E-F147-1378-E8D9-FFEAEAC44EF4}"/>
              </a:ext>
            </a:extLst>
          </p:cNvPr>
          <p:cNvSpPr>
            <a:spLocks noGrp="1"/>
          </p:cNvSpPr>
          <p:nvPr>
            <p:ph sz="quarter" idx="4"/>
          </p:nvPr>
        </p:nvSpPr>
        <p:spPr>
          <a:xfrm>
            <a:off x="6458400" y="1344058"/>
            <a:ext cx="5003800" cy="4432117"/>
          </a:xfrm>
        </p:spPr>
        <p:txBody>
          <a:bodyPr>
            <a:normAutofit/>
          </a:bodyPr>
          <a:lstStyle/>
          <a:p>
            <a:endParaRPr lang="en-US" sz="2800" dirty="0"/>
          </a:p>
          <a:p>
            <a:r>
              <a:rPr lang="en-US" sz="2800" dirty="0"/>
              <a:t>Quarter 1: October 23</a:t>
            </a:r>
            <a:r>
              <a:rPr lang="en-US" sz="2800" baseline="30000" dirty="0"/>
              <a:t>rd</a:t>
            </a:r>
            <a:r>
              <a:rPr lang="en-US" sz="2800" dirty="0"/>
              <a:t> </a:t>
            </a:r>
          </a:p>
          <a:p>
            <a:r>
              <a:rPr lang="en-US" sz="2800" dirty="0"/>
              <a:t>Quarter 2: January 15</a:t>
            </a:r>
            <a:r>
              <a:rPr lang="en-US" sz="2800" baseline="30000" dirty="0"/>
              <a:t>th</a:t>
            </a:r>
            <a:r>
              <a:rPr lang="en-US" sz="2800" dirty="0"/>
              <a:t> </a:t>
            </a:r>
          </a:p>
          <a:p>
            <a:r>
              <a:rPr lang="en-US" sz="2800" dirty="0"/>
              <a:t>Quarter 3: March 26</a:t>
            </a:r>
            <a:r>
              <a:rPr lang="en-US" sz="2800" baseline="30000" dirty="0"/>
              <a:t>th</a:t>
            </a:r>
            <a:endParaRPr lang="en-US" sz="2800" dirty="0"/>
          </a:p>
          <a:p>
            <a:r>
              <a:rPr lang="en-US" sz="2800" dirty="0"/>
              <a:t>Quarter 4: May 30</a:t>
            </a:r>
            <a:r>
              <a:rPr lang="en-US" sz="2800" baseline="30000" dirty="0"/>
              <a:t>th</a:t>
            </a:r>
            <a:r>
              <a:rPr lang="en-US" sz="2800" dirty="0"/>
              <a:t> </a:t>
            </a:r>
          </a:p>
        </p:txBody>
      </p:sp>
    </p:spTree>
    <p:extLst>
      <p:ext uri="{BB962C8B-B14F-4D97-AF65-F5344CB8AC3E}">
        <p14:creationId xmlns:p14="http://schemas.microsoft.com/office/powerpoint/2010/main" val="263625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FB0E95-9CAE-4968-A118-2B9F7C8BB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2133437-BFEB-412D-978C-59379BF57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EE06CF-F1FA-CCD3-A336-08B97A86E9DD}"/>
              </a:ext>
            </a:extLst>
          </p:cNvPr>
          <p:cNvSpPr>
            <a:spLocks noGrp="1"/>
          </p:cNvSpPr>
          <p:nvPr>
            <p:ph type="title"/>
          </p:nvPr>
        </p:nvSpPr>
        <p:spPr>
          <a:xfrm>
            <a:off x="1680006" y="619200"/>
            <a:ext cx="8831988" cy="681586"/>
          </a:xfrm>
        </p:spPr>
        <p:txBody>
          <a:bodyPr wrap="square">
            <a:noAutofit/>
          </a:bodyPr>
          <a:lstStyle/>
          <a:p>
            <a:pPr algn="ctr"/>
            <a:r>
              <a:rPr lang="en-US" sz="7200" dirty="0"/>
              <a:t>Parental Involvement Requirements</a:t>
            </a:r>
          </a:p>
        </p:txBody>
      </p:sp>
      <p:grpSp>
        <p:nvGrpSpPr>
          <p:cNvPr id="13" name="Group 12">
            <a:extLst>
              <a:ext uri="{FF2B5EF4-FFF2-40B4-BE49-F238E27FC236}">
                <a16:creationId xmlns:a16="http://schemas.microsoft.com/office/drawing/2014/main" id="{898907C4-FC8B-4436-8D59-610E373613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14" name="Freeform 78">
              <a:extLst>
                <a:ext uri="{FF2B5EF4-FFF2-40B4-BE49-F238E27FC236}">
                  <a16:creationId xmlns:a16="http://schemas.microsoft.com/office/drawing/2014/main" id="{F2DAC1FA-67FB-485E-99AD-1D35808FAD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5" name="Freeform 79">
              <a:extLst>
                <a:ext uri="{FF2B5EF4-FFF2-40B4-BE49-F238E27FC236}">
                  <a16:creationId xmlns:a16="http://schemas.microsoft.com/office/drawing/2014/main" id="{80135264-D47B-4DA1-B607-272AC7552A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6" name="Freeform 85">
              <a:extLst>
                <a:ext uri="{FF2B5EF4-FFF2-40B4-BE49-F238E27FC236}">
                  <a16:creationId xmlns:a16="http://schemas.microsoft.com/office/drawing/2014/main" id="{7E6A5C45-96C1-4BE7-BEF8-CD041B512D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18" name="Group 17">
            <a:extLst>
              <a:ext uri="{FF2B5EF4-FFF2-40B4-BE49-F238E27FC236}">
                <a16:creationId xmlns:a16="http://schemas.microsoft.com/office/drawing/2014/main" id="{9F9D18AC-8DBF-44B9-B251-652985A640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08" y="268792"/>
            <a:ext cx="632305" cy="1606552"/>
            <a:chOff x="10224385" y="954724"/>
            <a:chExt cx="1324087" cy="3364228"/>
          </a:xfrm>
        </p:grpSpPr>
        <p:sp>
          <p:nvSpPr>
            <p:cNvPr id="19" name="Freeform 80">
              <a:extLst>
                <a:ext uri="{FF2B5EF4-FFF2-40B4-BE49-F238E27FC236}">
                  <a16:creationId xmlns:a16="http://schemas.microsoft.com/office/drawing/2014/main" id="{4B04572D-211A-45E4-9FCC-BDF9788427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0" name="Freeform 84">
              <a:extLst>
                <a:ext uri="{FF2B5EF4-FFF2-40B4-BE49-F238E27FC236}">
                  <a16:creationId xmlns:a16="http://schemas.microsoft.com/office/drawing/2014/main" id="{03D89CFC-3412-4CF0-BCB9-14BA1B201D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1" name="Freeform 87">
              <a:extLst>
                <a:ext uri="{FF2B5EF4-FFF2-40B4-BE49-F238E27FC236}">
                  <a16:creationId xmlns:a16="http://schemas.microsoft.com/office/drawing/2014/main" id="{27B2BC09-FADA-48B1-ABBF-D28310E5A0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23" name="Freeform: Shape 22">
            <a:extLst>
              <a:ext uri="{FF2B5EF4-FFF2-40B4-BE49-F238E27FC236}">
                <a16:creationId xmlns:a16="http://schemas.microsoft.com/office/drawing/2014/main" id="{D277D65C-DA10-481D-B5A1-7DB78CF63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589984"/>
            <a:ext cx="12180637" cy="4268018"/>
          </a:xfrm>
          <a:custGeom>
            <a:avLst/>
            <a:gdLst>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1270760 w 12180637"/>
              <a:gd name="connsiteY9" fmla="*/ 160955 h 4483555"/>
              <a:gd name="connsiteX10" fmla="*/ 2474433 w 12180637"/>
              <a:gd name="connsiteY10" fmla="*/ 136660 h 4483555"/>
              <a:gd name="connsiteX11" fmla="*/ 3226727 w 12180637"/>
              <a:gd name="connsiteY11" fmla="*/ 121475 h 4483555"/>
              <a:gd name="connsiteX12" fmla="*/ 3979023 w 12180637"/>
              <a:gd name="connsiteY12" fmla="*/ 106291 h 4483555"/>
              <a:gd name="connsiteX13" fmla="*/ 9245089 w 12180637"/>
              <a:gd name="connsiteY13" fmla="*/ 0 h 4483555"/>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1270760 w 12180637"/>
              <a:gd name="connsiteY9" fmla="*/ 160955 h 4483555"/>
              <a:gd name="connsiteX10" fmla="*/ 2474433 w 12180637"/>
              <a:gd name="connsiteY10" fmla="*/ 136660 h 4483555"/>
              <a:gd name="connsiteX11" fmla="*/ 3226727 w 12180637"/>
              <a:gd name="connsiteY11" fmla="*/ 121475 h 4483555"/>
              <a:gd name="connsiteX12" fmla="*/ 3979023 w 12180637"/>
              <a:gd name="connsiteY12" fmla="*/ 106291 h 4483555"/>
              <a:gd name="connsiteX13" fmla="*/ 9245089 w 12180637"/>
              <a:gd name="connsiteY13" fmla="*/ 0 h 4483555"/>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2474433 w 12180637"/>
              <a:gd name="connsiteY9" fmla="*/ 136660 h 4483555"/>
              <a:gd name="connsiteX10" fmla="*/ 3226727 w 12180637"/>
              <a:gd name="connsiteY10" fmla="*/ 121475 h 4483555"/>
              <a:gd name="connsiteX11" fmla="*/ 3979023 w 12180637"/>
              <a:gd name="connsiteY11" fmla="*/ 106291 h 4483555"/>
              <a:gd name="connsiteX12" fmla="*/ 9245089 w 12180637"/>
              <a:gd name="connsiteY12" fmla="*/ 0 h 4483555"/>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1944662 w 12180637"/>
              <a:gd name="connsiteY9" fmla="*/ 98823 h 4483555"/>
              <a:gd name="connsiteX10" fmla="*/ 3226727 w 12180637"/>
              <a:gd name="connsiteY10" fmla="*/ 121475 h 4483555"/>
              <a:gd name="connsiteX11" fmla="*/ 3979023 w 12180637"/>
              <a:gd name="connsiteY11" fmla="*/ 106291 h 4483555"/>
              <a:gd name="connsiteX12" fmla="*/ 9245089 w 12180637"/>
              <a:gd name="connsiteY12" fmla="*/ 0 h 4483555"/>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1944662 w 12180637"/>
              <a:gd name="connsiteY9" fmla="*/ 98823 h 4483555"/>
              <a:gd name="connsiteX10" fmla="*/ 3226727 w 12180637"/>
              <a:gd name="connsiteY10" fmla="*/ 121475 h 4483555"/>
              <a:gd name="connsiteX11" fmla="*/ 5089365 w 12180637"/>
              <a:gd name="connsiteY11" fmla="*/ 38184 h 4483555"/>
              <a:gd name="connsiteX12" fmla="*/ 9245089 w 12180637"/>
              <a:gd name="connsiteY12" fmla="*/ 0 h 4483555"/>
              <a:gd name="connsiteX0" fmla="*/ 9245089 w 12180637"/>
              <a:gd name="connsiteY0" fmla="*/ 8084 h 4491639"/>
              <a:gd name="connsiteX1" fmla="*/ 10751325 w 12180637"/>
              <a:gd name="connsiteY1" fmla="*/ 86706 h 4491639"/>
              <a:gd name="connsiteX2" fmla="*/ 11353161 w 12180637"/>
              <a:gd name="connsiteY2" fmla="*/ 74558 h 4491639"/>
              <a:gd name="connsiteX3" fmla="*/ 12085768 w 12180637"/>
              <a:gd name="connsiteY3" fmla="*/ 59771 h 4491639"/>
              <a:gd name="connsiteX4" fmla="*/ 12180637 w 12180637"/>
              <a:gd name="connsiteY4" fmla="*/ 57856 h 4491639"/>
              <a:gd name="connsiteX5" fmla="*/ 12180637 w 12180637"/>
              <a:gd name="connsiteY5" fmla="*/ 4491639 h 4491639"/>
              <a:gd name="connsiteX6" fmla="*/ 0 w 12180637"/>
              <a:gd name="connsiteY6" fmla="*/ 4491639 h 4491639"/>
              <a:gd name="connsiteX7" fmla="*/ 0 w 12180637"/>
              <a:gd name="connsiteY7" fmla="*/ 118025 h 4491639"/>
              <a:gd name="connsiteX8" fmla="*/ 60108 w 12180637"/>
              <a:gd name="connsiteY8" fmla="*/ 120439 h 4491639"/>
              <a:gd name="connsiteX9" fmla="*/ 1944662 w 12180637"/>
              <a:gd name="connsiteY9" fmla="*/ 106907 h 4491639"/>
              <a:gd name="connsiteX10" fmla="*/ 3226727 w 12180637"/>
              <a:gd name="connsiteY10" fmla="*/ 129559 h 4491639"/>
              <a:gd name="connsiteX11" fmla="*/ 5089365 w 12180637"/>
              <a:gd name="connsiteY11" fmla="*/ 46268 h 4491639"/>
              <a:gd name="connsiteX12" fmla="*/ 9245089 w 12180637"/>
              <a:gd name="connsiteY12" fmla="*/ 8084 h 4491639"/>
              <a:gd name="connsiteX0" fmla="*/ 9027375 w 12180637"/>
              <a:gd name="connsiteY0" fmla="*/ 37489 h 4452936"/>
              <a:gd name="connsiteX1" fmla="*/ 10751325 w 12180637"/>
              <a:gd name="connsiteY1" fmla="*/ 48003 h 4452936"/>
              <a:gd name="connsiteX2" fmla="*/ 11353161 w 12180637"/>
              <a:gd name="connsiteY2" fmla="*/ 35855 h 4452936"/>
              <a:gd name="connsiteX3" fmla="*/ 12085768 w 12180637"/>
              <a:gd name="connsiteY3" fmla="*/ 21068 h 4452936"/>
              <a:gd name="connsiteX4" fmla="*/ 12180637 w 12180637"/>
              <a:gd name="connsiteY4" fmla="*/ 19153 h 4452936"/>
              <a:gd name="connsiteX5" fmla="*/ 12180637 w 12180637"/>
              <a:gd name="connsiteY5" fmla="*/ 4452936 h 4452936"/>
              <a:gd name="connsiteX6" fmla="*/ 0 w 12180637"/>
              <a:gd name="connsiteY6" fmla="*/ 4452936 h 4452936"/>
              <a:gd name="connsiteX7" fmla="*/ 0 w 12180637"/>
              <a:gd name="connsiteY7" fmla="*/ 79322 h 4452936"/>
              <a:gd name="connsiteX8" fmla="*/ 60108 w 12180637"/>
              <a:gd name="connsiteY8" fmla="*/ 81736 h 4452936"/>
              <a:gd name="connsiteX9" fmla="*/ 1944662 w 12180637"/>
              <a:gd name="connsiteY9" fmla="*/ 68204 h 4452936"/>
              <a:gd name="connsiteX10" fmla="*/ 3226727 w 12180637"/>
              <a:gd name="connsiteY10" fmla="*/ 90856 h 4452936"/>
              <a:gd name="connsiteX11" fmla="*/ 5089365 w 12180637"/>
              <a:gd name="connsiteY11" fmla="*/ 7565 h 4452936"/>
              <a:gd name="connsiteX12" fmla="*/ 9027375 w 12180637"/>
              <a:gd name="connsiteY12" fmla="*/ 37489 h 4452936"/>
              <a:gd name="connsiteX0" fmla="*/ 9027375 w 12180637"/>
              <a:gd name="connsiteY0" fmla="*/ 67310 h 4482757"/>
              <a:gd name="connsiteX1" fmla="*/ 10751325 w 12180637"/>
              <a:gd name="connsiteY1" fmla="*/ 77824 h 4482757"/>
              <a:gd name="connsiteX2" fmla="*/ 11353161 w 12180637"/>
              <a:gd name="connsiteY2" fmla="*/ 65676 h 4482757"/>
              <a:gd name="connsiteX3" fmla="*/ 11360054 w 12180637"/>
              <a:gd name="connsiteY3" fmla="*/ 1004384 h 4482757"/>
              <a:gd name="connsiteX4" fmla="*/ 12180637 w 12180637"/>
              <a:gd name="connsiteY4" fmla="*/ 48974 h 4482757"/>
              <a:gd name="connsiteX5" fmla="*/ 12180637 w 12180637"/>
              <a:gd name="connsiteY5" fmla="*/ 4482757 h 4482757"/>
              <a:gd name="connsiteX6" fmla="*/ 0 w 12180637"/>
              <a:gd name="connsiteY6" fmla="*/ 4482757 h 4482757"/>
              <a:gd name="connsiteX7" fmla="*/ 0 w 12180637"/>
              <a:gd name="connsiteY7" fmla="*/ 109143 h 4482757"/>
              <a:gd name="connsiteX8" fmla="*/ 60108 w 12180637"/>
              <a:gd name="connsiteY8" fmla="*/ 111557 h 4482757"/>
              <a:gd name="connsiteX9" fmla="*/ 1944662 w 12180637"/>
              <a:gd name="connsiteY9" fmla="*/ 98025 h 4482757"/>
              <a:gd name="connsiteX10" fmla="*/ 3226727 w 12180637"/>
              <a:gd name="connsiteY10" fmla="*/ 120677 h 4482757"/>
              <a:gd name="connsiteX11" fmla="*/ 5089365 w 12180637"/>
              <a:gd name="connsiteY11" fmla="*/ 37386 h 4482757"/>
              <a:gd name="connsiteX12" fmla="*/ 9027375 w 12180637"/>
              <a:gd name="connsiteY12" fmla="*/ 67310 h 4482757"/>
              <a:gd name="connsiteX0" fmla="*/ 9027375 w 12180637"/>
              <a:gd name="connsiteY0" fmla="*/ 342299 h 4757746"/>
              <a:gd name="connsiteX1" fmla="*/ 10751325 w 12180637"/>
              <a:gd name="connsiteY1" fmla="*/ 352813 h 4757746"/>
              <a:gd name="connsiteX2" fmla="*/ 11353161 w 12180637"/>
              <a:gd name="connsiteY2" fmla="*/ 340665 h 4757746"/>
              <a:gd name="connsiteX3" fmla="*/ 12180637 w 12180637"/>
              <a:gd name="connsiteY3" fmla="*/ 323963 h 4757746"/>
              <a:gd name="connsiteX4" fmla="*/ 12180637 w 12180637"/>
              <a:gd name="connsiteY4" fmla="*/ 4757746 h 4757746"/>
              <a:gd name="connsiteX5" fmla="*/ 0 w 12180637"/>
              <a:gd name="connsiteY5" fmla="*/ 4757746 h 4757746"/>
              <a:gd name="connsiteX6" fmla="*/ 0 w 12180637"/>
              <a:gd name="connsiteY6" fmla="*/ 384132 h 4757746"/>
              <a:gd name="connsiteX7" fmla="*/ 60108 w 12180637"/>
              <a:gd name="connsiteY7" fmla="*/ 386546 h 4757746"/>
              <a:gd name="connsiteX8" fmla="*/ 1944662 w 12180637"/>
              <a:gd name="connsiteY8" fmla="*/ 373014 h 4757746"/>
              <a:gd name="connsiteX9" fmla="*/ 3226727 w 12180637"/>
              <a:gd name="connsiteY9" fmla="*/ 395666 h 4757746"/>
              <a:gd name="connsiteX10" fmla="*/ 5089365 w 12180637"/>
              <a:gd name="connsiteY10" fmla="*/ 312375 h 4757746"/>
              <a:gd name="connsiteX11" fmla="*/ 9027375 w 12180637"/>
              <a:gd name="connsiteY11" fmla="*/ 342299 h 4757746"/>
              <a:gd name="connsiteX0" fmla="*/ 9027375 w 12180637"/>
              <a:gd name="connsiteY0" fmla="*/ 337966 h 4753413"/>
              <a:gd name="connsiteX1" fmla="*/ 10751325 w 12180637"/>
              <a:gd name="connsiteY1" fmla="*/ 348480 h 4753413"/>
              <a:gd name="connsiteX2" fmla="*/ 12180637 w 12180637"/>
              <a:gd name="connsiteY2" fmla="*/ 319630 h 4753413"/>
              <a:gd name="connsiteX3" fmla="*/ 12180637 w 12180637"/>
              <a:gd name="connsiteY3" fmla="*/ 4753413 h 4753413"/>
              <a:gd name="connsiteX4" fmla="*/ 0 w 12180637"/>
              <a:gd name="connsiteY4" fmla="*/ 4753413 h 4753413"/>
              <a:gd name="connsiteX5" fmla="*/ 0 w 12180637"/>
              <a:gd name="connsiteY5" fmla="*/ 379799 h 4753413"/>
              <a:gd name="connsiteX6" fmla="*/ 60108 w 12180637"/>
              <a:gd name="connsiteY6" fmla="*/ 382213 h 4753413"/>
              <a:gd name="connsiteX7" fmla="*/ 1944662 w 12180637"/>
              <a:gd name="connsiteY7" fmla="*/ 368681 h 4753413"/>
              <a:gd name="connsiteX8" fmla="*/ 3226727 w 12180637"/>
              <a:gd name="connsiteY8" fmla="*/ 391333 h 4753413"/>
              <a:gd name="connsiteX9" fmla="*/ 5089365 w 12180637"/>
              <a:gd name="connsiteY9" fmla="*/ 308042 h 4753413"/>
              <a:gd name="connsiteX10" fmla="*/ 9027375 w 12180637"/>
              <a:gd name="connsiteY10" fmla="*/ 337966 h 4753413"/>
              <a:gd name="connsiteX0" fmla="*/ 9027375 w 12180637"/>
              <a:gd name="connsiteY0" fmla="*/ 37489 h 4452936"/>
              <a:gd name="connsiteX1" fmla="*/ 10751325 w 12180637"/>
              <a:gd name="connsiteY1" fmla="*/ 48003 h 4452936"/>
              <a:gd name="connsiteX2" fmla="*/ 12180637 w 12180637"/>
              <a:gd name="connsiteY2" fmla="*/ 19153 h 4452936"/>
              <a:gd name="connsiteX3" fmla="*/ 12180637 w 12180637"/>
              <a:gd name="connsiteY3" fmla="*/ 4452936 h 4452936"/>
              <a:gd name="connsiteX4" fmla="*/ 0 w 12180637"/>
              <a:gd name="connsiteY4" fmla="*/ 4452936 h 4452936"/>
              <a:gd name="connsiteX5" fmla="*/ 0 w 12180637"/>
              <a:gd name="connsiteY5" fmla="*/ 79322 h 4452936"/>
              <a:gd name="connsiteX6" fmla="*/ 60108 w 12180637"/>
              <a:gd name="connsiteY6" fmla="*/ 81736 h 4452936"/>
              <a:gd name="connsiteX7" fmla="*/ 1944662 w 12180637"/>
              <a:gd name="connsiteY7" fmla="*/ 68204 h 4452936"/>
              <a:gd name="connsiteX8" fmla="*/ 3226727 w 12180637"/>
              <a:gd name="connsiteY8" fmla="*/ 90856 h 4452936"/>
              <a:gd name="connsiteX9" fmla="*/ 5089365 w 12180637"/>
              <a:gd name="connsiteY9" fmla="*/ 7565 h 4452936"/>
              <a:gd name="connsiteX10" fmla="*/ 9027375 w 12180637"/>
              <a:gd name="connsiteY10" fmla="*/ 37489 h 4452936"/>
              <a:gd name="connsiteX0" fmla="*/ 9027375 w 12180637"/>
              <a:gd name="connsiteY0" fmla="*/ 35052 h 4450499"/>
              <a:gd name="connsiteX1" fmla="*/ 10540868 w 12180637"/>
              <a:gd name="connsiteY1" fmla="*/ 30432 h 4450499"/>
              <a:gd name="connsiteX2" fmla="*/ 12180637 w 12180637"/>
              <a:gd name="connsiteY2" fmla="*/ 16716 h 4450499"/>
              <a:gd name="connsiteX3" fmla="*/ 12180637 w 12180637"/>
              <a:gd name="connsiteY3" fmla="*/ 4450499 h 4450499"/>
              <a:gd name="connsiteX4" fmla="*/ 0 w 12180637"/>
              <a:gd name="connsiteY4" fmla="*/ 4450499 h 4450499"/>
              <a:gd name="connsiteX5" fmla="*/ 0 w 12180637"/>
              <a:gd name="connsiteY5" fmla="*/ 76885 h 4450499"/>
              <a:gd name="connsiteX6" fmla="*/ 60108 w 12180637"/>
              <a:gd name="connsiteY6" fmla="*/ 79299 h 4450499"/>
              <a:gd name="connsiteX7" fmla="*/ 1944662 w 12180637"/>
              <a:gd name="connsiteY7" fmla="*/ 65767 h 4450499"/>
              <a:gd name="connsiteX8" fmla="*/ 3226727 w 12180637"/>
              <a:gd name="connsiteY8" fmla="*/ 88419 h 4450499"/>
              <a:gd name="connsiteX9" fmla="*/ 5089365 w 12180637"/>
              <a:gd name="connsiteY9" fmla="*/ 5128 h 4450499"/>
              <a:gd name="connsiteX10" fmla="*/ 9027375 w 12180637"/>
              <a:gd name="connsiteY10" fmla="*/ 35052 h 445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80637" h="4450499">
                <a:moveTo>
                  <a:pt x="9027375" y="35052"/>
                </a:moveTo>
                <a:lnTo>
                  <a:pt x="10540868" y="30432"/>
                </a:lnTo>
                <a:cubicBezTo>
                  <a:pt x="11066412" y="27376"/>
                  <a:pt x="11405389" y="-13668"/>
                  <a:pt x="12180637" y="16716"/>
                </a:cubicBezTo>
                <a:lnTo>
                  <a:pt x="12180637" y="4450499"/>
                </a:lnTo>
                <a:lnTo>
                  <a:pt x="0" y="4450499"/>
                </a:lnTo>
                <a:lnTo>
                  <a:pt x="0" y="76885"/>
                </a:lnTo>
                <a:lnTo>
                  <a:pt x="60108" y="79299"/>
                </a:lnTo>
                <a:lnTo>
                  <a:pt x="1944662" y="65767"/>
                </a:lnTo>
                <a:cubicBezTo>
                  <a:pt x="2472432" y="67287"/>
                  <a:pt x="2975962" y="93481"/>
                  <a:pt x="3226727" y="88419"/>
                </a:cubicBezTo>
                <a:lnTo>
                  <a:pt x="5089365" y="5128"/>
                </a:lnTo>
                <a:cubicBezTo>
                  <a:pt x="6092425" y="-15118"/>
                  <a:pt x="8118791" y="30835"/>
                  <a:pt x="9027375" y="35052"/>
                </a:cubicBez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5" name="Content Placeholder 2">
            <a:extLst>
              <a:ext uri="{FF2B5EF4-FFF2-40B4-BE49-F238E27FC236}">
                <a16:creationId xmlns:a16="http://schemas.microsoft.com/office/drawing/2014/main" id="{305B6CBE-858D-CF10-BAA9-066F3847DA50}"/>
              </a:ext>
            </a:extLst>
          </p:cNvPr>
          <p:cNvGraphicFramePr>
            <a:graphicFrameLocks noGrp="1"/>
          </p:cNvGraphicFramePr>
          <p:nvPr>
            <p:ph idx="1"/>
            <p:extLst>
              <p:ext uri="{D42A27DB-BD31-4B8C-83A1-F6EECF244321}">
                <p14:modId xmlns:p14="http://schemas.microsoft.com/office/powerpoint/2010/main" val="61914565"/>
              </p:ext>
            </p:extLst>
          </p:nvPr>
        </p:nvGraphicFramePr>
        <p:xfrm>
          <a:off x="720725" y="3249612"/>
          <a:ext cx="10728325" cy="2879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3418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532A73-CC48-4B70-913D-D8D4400F8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B456A6-5B42-DA3D-6940-1CE550934AAB}"/>
              </a:ext>
            </a:extLst>
          </p:cNvPr>
          <p:cNvSpPr>
            <a:spLocks noGrp="1"/>
          </p:cNvSpPr>
          <p:nvPr>
            <p:ph type="title"/>
          </p:nvPr>
        </p:nvSpPr>
        <p:spPr>
          <a:xfrm>
            <a:off x="720000" y="619200"/>
            <a:ext cx="3107463" cy="5510138"/>
          </a:xfrm>
        </p:spPr>
        <p:txBody>
          <a:bodyPr>
            <a:normAutofit/>
          </a:bodyPr>
          <a:lstStyle/>
          <a:p>
            <a:r>
              <a:rPr lang="en-US" dirty="0"/>
              <a:t>Availability of Parent Training</a:t>
            </a:r>
          </a:p>
        </p:txBody>
      </p:sp>
      <p:graphicFrame>
        <p:nvGraphicFramePr>
          <p:cNvPr id="5" name="Content Placeholder 2">
            <a:extLst>
              <a:ext uri="{FF2B5EF4-FFF2-40B4-BE49-F238E27FC236}">
                <a16:creationId xmlns:a16="http://schemas.microsoft.com/office/drawing/2014/main" id="{69CBBBE7-B3F9-8F00-2619-39636A6F2496}"/>
              </a:ext>
            </a:extLst>
          </p:cNvPr>
          <p:cNvGraphicFramePr>
            <a:graphicFrameLocks noGrp="1"/>
          </p:cNvGraphicFramePr>
          <p:nvPr>
            <p:ph idx="1"/>
            <p:extLst>
              <p:ext uri="{D42A27DB-BD31-4B8C-83A1-F6EECF244321}">
                <p14:modId xmlns:p14="http://schemas.microsoft.com/office/powerpoint/2010/main" val="2773097064"/>
              </p:ext>
            </p:extLst>
          </p:nvPr>
        </p:nvGraphicFramePr>
        <p:xfrm>
          <a:off x="4548189" y="728664"/>
          <a:ext cx="6900862" cy="5400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8303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FB0E95-9CAE-4968-A118-2B9F7C8BB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BBC371-361C-45F7-9235-C3252E336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44CC6D-F716-09A6-5CD9-876DC739BC4B}"/>
              </a:ext>
            </a:extLst>
          </p:cNvPr>
          <p:cNvSpPr>
            <a:spLocks noGrp="1"/>
          </p:cNvSpPr>
          <p:nvPr>
            <p:ph type="title"/>
          </p:nvPr>
        </p:nvSpPr>
        <p:spPr>
          <a:xfrm>
            <a:off x="720000" y="619200"/>
            <a:ext cx="10728322" cy="681586"/>
          </a:xfrm>
        </p:spPr>
        <p:txBody>
          <a:bodyPr wrap="square">
            <a:normAutofit/>
          </a:bodyPr>
          <a:lstStyle/>
          <a:p>
            <a:r>
              <a:rPr lang="en-US" sz="3200"/>
              <a:t>District/School Progress/School Status</a:t>
            </a:r>
          </a:p>
        </p:txBody>
      </p:sp>
      <p:sp useBgFill="1">
        <p:nvSpPr>
          <p:cNvPr id="13" name="Freeform: Shape 12">
            <a:extLst>
              <a:ext uri="{FF2B5EF4-FFF2-40B4-BE49-F238E27FC236}">
                <a16:creationId xmlns:a16="http://schemas.microsoft.com/office/drawing/2014/main" id="{4172FA92-6FD3-495F-95A0-4FD85861D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 y="1734458"/>
            <a:ext cx="12191501" cy="5123544"/>
          </a:xfrm>
          <a:custGeom>
            <a:avLst/>
            <a:gdLst>
              <a:gd name="connsiteX0" fmla="*/ 9255953 w 12191501"/>
              <a:gd name="connsiteY0" fmla="*/ 0 h 4430825"/>
              <a:gd name="connsiteX1" fmla="*/ 10762189 w 12191501"/>
              <a:gd name="connsiteY1" fmla="*/ 67992 h 4430825"/>
              <a:gd name="connsiteX2" fmla="*/ 11364025 w 12191501"/>
              <a:gd name="connsiteY2" fmla="*/ 57486 h 4430825"/>
              <a:gd name="connsiteX3" fmla="*/ 12096632 w 12191501"/>
              <a:gd name="connsiteY3" fmla="*/ 44699 h 4430825"/>
              <a:gd name="connsiteX4" fmla="*/ 12191501 w 12191501"/>
              <a:gd name="connsiteY4" fmla="*/ 43042 h 4430825"/>
              <a:gd name="connsiteX5" fmla="*/ 12191501 w 12191501"/>
              <a:gd name="connsiteY5" fmla="*/ 4430825 h 4430825"/>
              <a:gd name="connsiteX6" fmla="*/ 0 w 12191501"/>
              <a:gd name="connsiteY6" fmla="*/ 4430825 h 4430825"/>
              <a:gd name="connsiteX7" fmla="*/ 10182 w 12191501"/>
              <a:gd name="connsiteY7" fmla="*/ 95053 h 4430825"/>
              <a:gd name="connsiteX8" fmla="*/ 70972 w 12191501"/>
              <a:gd name="connsiteY8" fmla="*/ 97164 h 4430825"/>
              <a:gd name="connsiteX9" fmla="*/ 1281624 w 12191501"/>
              <a:gd name="connsiteY9" fmla="*/ 139193 h 4430825"/>
              <a:gd name="connsiteX10" fmla="*/ 2485297 w 12191501"/>
              <a:gd name="connsiteY10" fmla="*/ 118183 h 4430825"/>
              <a:gd name="connsiteX11" fmla="*/ 3237591 w 12191501"/>
              <a:gd name="connsiteY11" fmla="*/ 105051 h 4430825"/>
              <a:gd name="connsiteX12" fmla="*/ 3989887 w 12191501"/>
              <a:gd name="connsiteY12" fmla="*/ 91920 h 4430825"/>
              <a:gd name="connsiteX13" fmla="*/ 9255953 w 12191501"/>
              <a:gd name="connsiteY13" fmla="*/ 0 h 443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501" h="4430825">
                <a:moveTo>
                  <a:pt x="9255953" y="0"/>
                </a:moveTo>
                <a:cubicBezTo>
                  <a:pt x="10762189" y="67992"/>
                  <a:pt x="10762189" y="67992"/>
                  <a:pt x="10762189" y="67992"/>
                </a:cubicBezTo>
                <a:cubicBezTo>
                  <a:pt x="11364025" y="57486"/>
                  <a:pt x="11364025" y="57486"/>
                  <a:pt x="11364025" y="57486"/>
                </a:cubicBezTo>
                <a:cubicBezTo>
                  <a:pt x="11589714" y="53547"/>
                  <a:pt x="11836561" y="49238"/>
                  <a:pt x="12096632" y="44699"/>
                </a:cubicBezTo>
                <a:lnTo>
                  <a:pt x="12191501" y="43042"/>
                </a:lnTo>
                <a:lnTo>
                  <a:pt x="12191501" y="4430825"/>
                </a:lnTo>
                <a:lnTo>
                  <a:pt x="0" y="4430825"/>
                </a:lnTo>
                <a:lnTo>
                  <a:pt x="10182" y="95053"/>
                </a:lnTo>
                <a:lnTo>
                  <a:pt x="70972" y="97164"/>
                </a:lnTo>
                <a:cubicBezTo>
                  <a:pt x="1281624" y="139193"/>
                  <a:pt x="1281624" y="139193"/>
                  <a:pt x="1281624" y="139193"/>
                </a:cubicBezTo>
                <a:cubicBezTo>
                  <a:pt x="2485297" y="118183"/>
                  <a:pt x="2485297" y="118183"/>
                  <a:pt x="2485297" y="118183"/>
                </a:cubicBezTo>
                <a:cubicBezTo>
                  <a:pt x="2786215" y="112930"/>
                  <a:pt x="2936672" y="110304"/>
                  <a:pt x="3237591" y="105051"/>
                </a:cubicBezTo>
                <a:cubicBezTo>
                  <a:pt x="3538508" y="99800"/>
                  <a:pt x="3839426" y="94546"/>
                  <a:pt x="3989887" y="91920"/>
                </a:cubicBezTo>
                <a:cubicBezTo>
                  <a:pt x="9255953" y="0"/>
                  <a:pt x="9255953" y="0"/>
                  <a:pt x="9255953" y="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5" name="Content Placeholder 2">
            <a:extLst>
              <a:ext uri="{FF2B5EF4-FFF2-40B4-BE49-F238E27FC236}">
                <a16:creationId xmlns:a16="http://schemas.microsoft.com/office/drawing/2014/main" id="{7B635DB2-1259-C2C8-6C08-488611A515B2}"/>
              </a:ext>
            </a:extLst>
          </p:cNvPr>
          <p:cNvGraphicFramePr>
            <a:graphicFrameLocks noGrp="1"/>
          </p:cNvGraphicFramePr>
          <p:nvPr>
            <p:ph idx="1"/>
            <p:extLst>
              <p:ext uri="{D42A27DB-BD31-4B8C-83A1-F6EECF244321}">
                <p14:modId xmlns:p14="http://schemas.microsoft.com/office/powerpoint/2010/main" val="4265758065"/>
              </p:ext>
            </p:extLst>
          </p:nvPr>
        </p:nvGraphicFramePr>
        <p:xfrm>
          <a:off x="720725" y="2541588"/>
          <a:ext cx="10728325" cy="3587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2514180"/>
      </p:ext>
    </p:extLst>
  </p:cSld>
  <p:clrMapOvr>
    <a:masterClrMapping/>
  </p:clrMapOvr>
</p:sld>
</file>

<file path=ppt/theme/theme1.xml><?xml version="1.0" encoding="utf-8"?>
<a:theme xmlns:a="http://schemas.openxmlformats.org/drawingml/2006/main" name="BlobVTI">
  <a:themeElements>
    <a:clrScheme name="Blob V2">
      <a:dk1>
        <a:sysClr val="windowText" lastClr="000000"/>
      </a:dk1>
      <a:lt1>
        <a:sysClr val="window" lastClr="FFFFFF"/>
      </a:lt1>
      <a:dk2>
        <a:srgbClr val="0B2827"/>
      </a:dk2>
      <a:lt2>
        <a:srgbClr val="DAE3E3"/>
      </a:lt2>
      <a:accent1>
        <a:srgbClr val="B495C2"/>
      </a:accent1>
      <a:accent2>
        <a:srgbClr val="767E37"/>
      </a:accent2>
      <a:accent3>
        <a:srgbClr val="8FA3A3"/>
      </a:accent3>
      <a:accent4>
        <a:srgbClr val="CE7F01"/>
      </a:accent4>
      <a:accent5>
        <a:srgbClr val="D15A29"/>
      </a:accent5>
      <a:accent6>
        <a:srgbClr val="B88470"/>
      </a:accent6>
      <a:hlink>
        <a:srgbClr val="B57001"/>
      </a:hlink>
      <a:folHlink>
        <a:srgbClr val="996209"/>
      </a:folHlink>
    </a:clrScheme>
    <a:fontScheme name="Blob">
      <a:majorFont>
        <a:latin typeface="The Hand Extrablack"/>
        <a:ea typeface=""/>
        <a:cs typeface=""/>
      </a:majorFont>
      <a:minorFont>
        <a:latin typeface="Sagona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docProps/app.xml><?xml version="1.0" encoding="utf-8"?>
<Properties xmlns="http://schemas.openxmlformats.org/officeDocument/2006/extended-properties" xmlns:vt="http://schemas.openxmlformats.org/officeDocument/2006/docPropsVTypes">
  <TotalTime>2036</TotalTime>
  <Words>1069</Words>
  <Application>Microsoft Office PowerPoint</Application>
  <PresentationFormat>Widescreen</PresentationFormat>
  <Paragraphs>76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Poppins</vt:lpstr>
      <vt:lpstr>Sagona Book</vt:lpstr>
      <vt:lpstr>The Hand Extrablack</vt:lpstr>
      <vt:lpstr>Times New Roman</vt:lpstr>
      <vt:lpstr>BlobVTI</vt:lpstr>
      <vt:lpstr>Title I Meeting Double Tree Elementary</vt:lpstr>
      <vt:lpstr>Family engagement policy</vt:lpstr>
      <vt:lpstr>Family Engagement Policy</vt:lpstr>
      <vt:lpstr>Reporting Student Progress</vt:lpstr>
      <vt:lpstr>Parent Teacher Conferences</vt:lpstr>
      <vt:lpstr>PowerPoint Presentation</vt:lpstr>
      <vt:lpstr>Parental Involvement Requirements</vt:lpstr>
      <vt:lpstr>Availability of Parent Training</vt:lpstr>
      <vt:lpstr>District/School Progress/School Status</vt:lpstr>
      <vt:lpstr>School Improvement Plan (SIP)</vt:lpstr>
      <vt:lpstr>Opportunities for Additional Parent Meetings</vt:lpstr>
      <vt:lpstr>Teacher Qualifications</vt:lpstr>
      <vt:lpstr>Parent’s Right to Know Act  The Parents Right to Know Act is a requirement under the Every Student Succeeds Act reauthorization1. It empowers parents to enforce the right to know what their minor child is being taught in school, including, but not limited to, curricula, books, and other instructional materials2. The act also requires the Local Education Agency (LEA) to inform parents/guardians they have a right to request and review their child’s teacher credentials1. The Parental Right to Know Act expands the scope of advance directive policies and related disclosures for providers under Medicaid and the Children's Health Insurance Program (CHIP)3.    </vt:lpstr>
      <vt:lpstr>Notice of Title I Status</vt:lpstr>
      <vt:lpstr>School/Parent Compact</vt:lpstr>
      <vt:lpstr>Student Code of Conduct</vt:lpstr>
      <vt:lpstr>Questions  or  Comments</vt:lpstr>
      <vt:lpstr>Thank You for Coming! PLC Coach Anitra Clark Double Tree Elementary 901-416-8144 clarkar@scsk12.org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ANITRA R CLARK</dc:creator>
  <cp:lastModifiedBy>JEIA M HEARNKNOWLES</cp:lastModifiedBy>
  <cp:revision>2</cp:revision>
  <dcterms:created xsi:type="dcterms:W3CDTF">2024-09-09T16:05:19Z</dcterms:created>
  <dcterms:modified xsi:type="dcterms:W3CDTF">2024-11-19T15:53:15Z</dcterms:modified>
</cp:coreProperties>
</file>