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68" r:id="rId4"/>
    <p:sldId id="269" r:id="rId5"/>
    <p:sldId id="257" r:id="rId6"/>
    <p:sldId id="260" r:id="rId7"/>
    <p:sldId id="259" r:id="rId8"/>
    <p:sldId id="258" r:id="rId9"/>
    <p:sldId id="261" r:id="rId10"/>
    <p:sldId id="262" r:id="rId11"/>
    <p:sldId id="263" r:id="rId12"/>
    <p:sldId id="264" r:id="rId13"/>
    <p:sldId id="265" r:id="rId14"/>
    <p:sldId id="266" r:id="rId15"/>
    <p:sldId id="270" r:id="rId16"/>
    <p:sldId id="271" r:id="rId17"/>
    <p:sldId id="272" r:id="rId18"/>
    <p:sldId id="274" r:id="rId19"/>
    <p:sldId id="273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FE783C-6E2E-4E23-95EE-3766063AA8D2}" v="38" dt="2023-12-04T20:22:19.363"/>
    <p1510:client id="{8CDC8B71-E7E6-1383-C363-EB751FCCD5B5}" v="99" dt="2023-12-08T01:52:38.207"/>
    <p1510:client id="{E44A9763-BF80-5165-8BCB-3584955F7433}" v="35" dt="2023-12-07T19:29:56.7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LISON  BARTON" userId="S::bartona@scsk12.org::ba70c626-a33e-4b88-b599-4289d0da01bf" providerId="AD" clId="Web-{8CDC8B71-E7E6-1383-C363-EB751FCCD5B5}"/>
    <pc:docChg chg="addSld modSld">
      <pc:chgData name="ALLISON  BARTON" userId="S::bartona@scsk12.org::ba70c626-a33e-4b88-b599-4289d0da01bf" providerId="AD" clId="Web-{8CDC8B71-E7E6-1383-C363-EB751FCCD5B5}" dt="2023-12-08T01:52:38.207" v="98" actId="1076"/>
      <pc:docMkLst>
        <pc:docMk/>
      </pc:docMkLst>
      <pc:sldChg chg="modSp">
        <pc:chgData name="ALLISON  BARTON" userId="S::bartona@scsk12.org::ba70c626-a33e-4b88-b599-4289d0da01bf" providerId="AD" clId="Web-{8CDC8B71-E7E6-1383-C363-EB751FCCD5B5}" dt="2023-12-08T01:07:24.958" v="5" actId="1076"/>
        <pc:sldMkLst>
          <pc:docMk/>
          <pc:sldMk cId="163063978" sldId="258"/>
        </pc:sldMkLst>
        <pc:picChg chg="mod">
          <ac:chgData name="ALLISON  BARTON" userId="S::bartona@scsk12.org::ba70c626-a33e-4b88-b599-4289d0da01bf" providerId="AD" clId="Web-{8CDC8B71-E7E6-1383-C363-EB751FCCD5B5}" dt="2023-12-08T01:07:24.958" v="5" actId="1076"/>
          <ac:picMkLst>
            <pc:docMk/>
            <pc:sldMk cId="163063978" sldId="258"/>
            <ac:picMk id="2" creationId="{69E4E45E-324B-B635-280E-977696FEA3DA}"/>
          </ac:picMkLst>
        </pc:picChg>
      </pc:sldChg>
      <pc:sldChg chg="modSp">
        <pc:chgData name="ALLISON  BARTON" userId="S::bartona@scsk12.org::ba70c626-a33e-4b88-b599-4289d0da01bf" providerId="AD" clId="Web-{8CDC8B71-E7E6-1383-C363-EB751FCCD5B5}" dt="2023-12-08T01:07:06.739" v="1" actId="1076"/>
        <pc:sldMkLst>
          <pc:docMk/>
          <pc:sldMk cId="2812059255" sldId="259"/>
        </pc:sldMkLst>
        <pc:picChg chg="mod">
          <ac:chgData name="ALLISON  BARTON" userId="S::bartona@scsk12.org::ba70c626-a33e-4b88-b599-4289d0da01bf" providerId="AD" clId="Web-{8CDC8B71-E7E6-1383-C363-EB751FCCD5B5}" dt="2023-12-08T01:07:06.739" v="1" actId="1076"/>
          <ac:picMkLst>
            <pc:docMk/>
            <pc:sldMk cId="2812059255" sldId="259"/>
            <ac:picMk id="2" creationId="{DCD123E6-294F-C17C-8681-15F1FF051796}"/>
          </ac:picMkLst>
        </pc:picChg>
      </pc:sldChg>
      <pc:sldChg chg="modSp">
        <pc:chgData name="ALLISON  BARTON" userId="S::bartona@scsk12.org::ba70c626-a33e-4b88-b599-4289d0da01bf" providerId="AD" clId="Web-{8CDC8B71-E7E6-1383-C363-EB751FCCD5B5}" dt="2023-12-08T01:07:37.803" v="8" actId="1076"/>
        <pc:sldMkLst>
          <pc:docMk/>
          <pc:sldMk cId="3748323155" sldId="261"/>
        </pc:sldMkLst>
        <pc:picChg chg="mod">
          <ac:chgData name="ALLISON  BARTON" userId="S::bartona@scsk12.org::ba70c626-a33e-4b88-b599-4289d0da01bf" providerId="AD" clId="Web-{8CDC8B71-E7E6-1383-C363-EB751FCCD5B5}" dt="2023-12-08T01:07:37.803" v="8" actId="1076"/>
          <ac:picMkLst>
            <pc:docMk/>
            <pc:sldMk cId="3748323155" sldId="261"/>
            <ac:picMk id="2" creationId="{365404C4-4B3F-0348-B33F-3FB253D3E69A}"/>
          </ac:picMkLst>
        </pc:picChg>
      </pc:sldChg>
      <pc:sldChg chg="modSp">
        <pc:chgData name="ALLISON  BARTON" userId="S::bartona@scsk12.org::ba70c626-a33e-4b88-b599-4289d0da01bf" providerId="AD" clId="Web-{8CDC8B71-E7E6-1383-C363-EB751FCCD5B5}" dt="2023-12-08T01:07:49.475" v="11" actId="1076"/>
        <pc:sldMkLst>
          <pc:docMk/>
          <pc:sldMk cId="431019713" sldId="262"/>
        </pc:sldMkLst>
        <pc:picChg chg="mod">
          <ac:chgData name="ALLISON  BARTON" userId="S::bartona@scsk12.org::ba70c626-a33e-4b88-b599-4289d0da01bf" providerId="AD" clId="Web-{8CDC8B71-E7E6-1383-C363-EB751FCCD5B5}" dt="2023-12-08T01:07:49.475" v="11" actId="1076"/>
          <ac:picMkLst>
            <pc:docMk/>
            <pc:sldMk cId="431019713" sldId="262"/>
            <ac:picMk id="2" creationId="{EE7CBDFF-600F-6AEF-B0E7-7A98DBBFB4AD}"/>
          </ac:picMkLst>
        </pc:picChg>
      </pc:sldChg>
      <pc:sldChg chg="modSp">
        <pc:chgData name="ALLISON  BARTON" userId="S::bartona@scsk12.org::ba70c626-a33e-4b88-b599-4289d0da01bf" providerId="AD" clId="Web-{8CDC8B71-E7E6-1383-C363-EB751FCCD5B5}" dt="2023-12-08T01:08:06.335" v="14" actId="1076"/>
        <pc:sldMkLst>
          <pc:docMk/>
          <pc:sldMk cId="335088065" sldId="263"/>
        </pc:sldMkLst>
        <pc:picChg chg="mod">
          <ac:chgData name="ALLISON  BARTON" userId="S::bartona@scsk12.org::ba70c626-a33e-4b88-b599-4289d0da01bf" providerId="AD" clId="Web-{8CDC8B71-E7E6-1383-C363-EB751FCCD5B5}" dt="2023-12-08T01:08:06.335" v="14" actId="1076"/>
          <ac:picMkLst>
            <pc:docMk/>
            <pc:sldMk cId="335088065" sldId="263"/>
            <ac:picMk id="2" creationId="{5E599D4C-A09E-6CB8-9F01-10F92CF6F197}"/>
          </ac:picMkLst>
        </pc:picChg>
      </pc:sldChg>
      <pc:sldChg chg="modSp">
        <pc:chgData name="ALLISON  BARTON" userId="S::bartona@scsk12.org::ba70c626-a33e-4b88-b599-4289d0da01bf" providerId="AD" clId="Web-{8CDC8B71-E7E6-1383-C363-EB751FCCD5B5}" dt="2023-12-08T01:08:25.069" v="18" actId="1076"/>
        <pc:sldMkLst>
          <pc:docMk/>
          <pc:sldMk cId="3308666663" sldId="264"/>
        </pc:sldMkLst>
        <pc:picChg chg="mod">
          <ac:chgData name="ALLISON  BARTON" userId="S::bartona@scsk12.org::ba70c626-a33e-4b88-b599-4289d0da01bf" providerId="AD" clId="Web-{8CDC8B71-E7E6-1383-C363-EB751FCCD5B5}" dt="2023-12-08T01:08:25.069" v="18" actId="1076"/>
          <ac:picMkLst>
            <pc:docMk/>
            <pc:sldMk cId="3308666663" sldId="264"/>
            <ac:picMk id="2" creationId="{C8197E5D-0CB4-F058-01A4-A9B18C219DC8}"/>
          </ac:picMkLst>
        </pc:picChg>
      </pc:sldChg>
      <pc:sldChg chg="modSp">
        <pc:chgData name="ALLISON  BARTON" userId="S::bartona@scsk12.org::ba70c626-a33e-4b88-b599-4289d0da01bf" providerId="AD" clId="Web-{8CDC8B71-E7E6-1383-C363-EB751FCCD5B5}" dt="2023-12-08T01:08:38.210" v="23" actId="1076"/>
        <pc:sldMkLst>
          <pc:docMk/>
          <pc:sldMk cId="1245920713" sldId="265"/>
        </pc:sldMkLst>
        <pc:picChg chg="mod">
          <ac:chgData name="ALLISON  BARTON" userId="S::bartona@scsk12.org::ba70c626-a33e-4b88-b599-4289d0da01bf" providerId="AD" clId="Web-{8CDC8B71-E7E6-1383-C363-EB751FCCD5B5}" dt="2023-12-08T01:08:38.210" v="23" actId="1076"/>
          <ac:picMkLst>
            <pc:docMk/>
            <pc:sldMk cId="1245920713" sldId="265"/>
            <ac:picMk id="4" creationId="{39353457-ECB3-E7FC-5E5B-2CA7E5A82486}"/>
          </ac:picMkLst>
        </pc:picChg>
      </pc:sldChg>
      <pc:sldChg chg="modSp">
        <pc:chgData name="ALLISON  BARTON" userId="S::bartona@scsk12.org::ba70c626-a33e-4b88-b599-4289d0da01bf" providerId="AD" clId="Web-{8CDC8B71-E7E6-1383-C363-EB751FCCD5B5}" dt="2023-12-08T01:09:23.555" v="28" actId="1076"/>
        <pc:sldMkLst>
          <pc:docMk/>
          <pc:sldMk cId="3595129726" sldId="266"/>
        </pc:sldMkLst>
        <pc:picChg chg="mod">
          <ac:chgData name="ALLISON  BARTON" userId="S::bartona@scsk12.org::ba70c626-a33e-4b88-b599-4289d0da01bf" providerId="AD" clId="Web-{8CDC8B71-E7E6-1383-C363-EB751FCCD5B5}" dt="2023-12-08T01:09:23.555" v="28" actId="1076"/>
          <ac:picMkLst>
            <pc:docMk/>
            <pc:sldMk cId="3595129726" sldId="266"/>
            <ac:picMk id="4" creationId="{521349B9-1045-DC98-5E93-322BF1359CB2}"/>
          </ac:picMkLst>
        </pc:picChg>
      </pc:sldChg>
      <pc:sldChg chg="addSp delSp modSp new">
        <pc:chgData name="ALLISON  BARTON" userId="S::bartona@scsk12.org::ba70c626-a33e-4b88-b599-4289d0da01bf" providerId="AD" clId="Web-{8CDC8B71-E7E6-1383-C363-EB751FCCD5B5}" dt="2023-12-08T01:10:08.385" v="33" actId="1076"/>
        <pc:sldMkLst>
          <pc:docMk/>
          <pc:sldMk cId="3954621666" sldId="270"/>
        </pc:sldMkLst>
        <pc:spChg chg="del">
          <ac:chgData name="ALLISON  BARTON" userId="S::bartona@scsk12.org::ba70c626-a33e-4b88-b599-4289d0da01bf" providerId="AD" clId="Web-{8CDC8B71-E7E6-1383-C363-EB751FCCD5B5}" dt="2023-12-08T01:09:50.962" v="30"/>
          <ac:spMkLst>
            <pc:docMk/>
            <pc:sldMk cId="3954621666" sldId="270"/>
            <ac:spMk id="3" creationId="{029E6B23-F635-2032-02EC-94A9DEED038A}"/>
          </ac:spMkLst>
        </pc:spChg>
        <pc:picChg chg="add mod ord">
          <ac:chgData name="ALLISON  BARTON" userId="S::bartona@scsk12.org::ba70c626-a33e-4b88-b599-4289d0da01bf" providerId="AD" clId="Web-{8CDC8B71-E7E6-1383-C363-EB751FCCD5B5}" dt="2023-12-08T01:10:08.385" v="33" actId="1076"/>
          <ac:picMkLst>
            <pc:docMk/>
            <pc:sldMk cId="3954621666" sldId="270"/>
            <ac:picMk id="4" creationId="{48BA4C60-B2DF-7355-5319-650106736AAE}"/>
          </ac:picMkLst>
        </pc:picChg>
      </pc:sldChg>
      <pc:sldChg chg="addSp delSp modSp new">
        <pc:chgData name="ALLISON  BARTON" userId="S::bartona@scsk12.org::ba70c626-a33e-4b88-b599-4289d0da01bf" providerId="AD" clId="Web-{8CDC8B71-E7E6-1383-C363-EB751FCCD5B5}" dt="2023-12-08T01:10:57.636" v="38" actId="1076"/>
        <pc:sldMkLst>
          <pc:docMk/>
          <pc:sldMk cId="722050297" sldId="271"/>
        </pc:sldMkLst>
        <pc:spChg chg="del">
          <ac:chgData name="ALLISON  BARTON" userId="S::bartona@scsk12.org::ba70c626-a33e-4b88-b599-4289d0da01bf" providerId="AD" clId="Web-{8CDC8B71-E7E6-1383-C363-EB751FCCD5B5}" dt="2023-12-08T01:10:44.886" v="35"/>
          <ac:spMkLst>
            <pc:docMk/>
            <pc:sldMk cId="722050297" sldId="271"/>
            <ac:spMk id="3" creationId="{3FA3CD84-E673-214E-B1C6-A2C4EAA8816F}"/>
          </ac:spMkLst>
        </pc:spChg>
        <pc:picChg chg="add mod ord">
          <ac:chgData name="ALLISON  BARTON" userId="S::bartona@scsk12.org::ba70c626-a33e-4b88-b599-4289d0da01bf" providerId="AD" clId="Web-{8CDC8B71-E7E6-1383-C363-EB751FCCD5B5}" dt="2023-12-08T01:10:57.636" v="38" actId="1076"/>
          <ac:picMkLst>
            <pc:docMk/>
            <pc:sldMk cId="722050297" sldId="271"/>
            <ac:picMk id="4" creationId="{243D148D-1F33-358A-C80E-59E98E109F9F}"/>
          </ac:picMkLst>
        </pc:picChg>
      </pc:sldChg>
      <pc:sldChg chg="addSp delSp modSp new">
        <pc:chgData name="ALLISON  BARTON" userId="S::bartona@scsk12.org::ba70c626-a33e-4b88-b599-4289d0da01bf" providerId="AD" clId="Web-{8CDC8B71-E7E6-1383-C363-EB751FCCD5B5}" dt="2023-12-08T01:13:25.187" v="46" actId="1076"/>
        <pc:sldMkLst>
          <pc:docMk/>
          <pc:sldMk cId="1907119161" sldId="272"/>
        </pc:sldMkLst>
        <pc:spChg chg="del">
          <ac:chgData name="ALLISON  BARTON" userId="S::bartona@scsk12.org::ba70c626-a33e-4b88-b599-4289d0da01bf" providerId="AD" clId="Web-{8CDC8B71-E7E6-1383-C363-EB751FCCD5B5}" dt="2023-12-08T01:12:59.999" v="39"/>
          <ac:spMkLst>
            <pc:docMk/>
            <pc:sldMk cId="1907119161" sldId="272"/>
            <ac:spMk id="2" creationId="{80255FA1-FFFA-1378-4160-FDEE75CB8681}"/>
          </ac:spMkLst>
        </pc:spChg>
        <pc:spChg chg="del">
          <ac:chgData name="ALLISON  BARTON" userId="S::bartona@scsk12.org::ba70c626-a33e-4b88-b599-4289d0da01bf" providerId="AD" clId="Web-{8CDC8B71-E7E6-1383-C363-EB751FCCD5B5}" dt="2023-12-08T01:13:03.436" v="40"/>
          <ac:spMkLst>
            <pc:docMk/>
            <pc:sldMk cId="1907119161" sldId="272"/>
            <ac:spMk id="3" creationId="{2DF24443-7D07-D605-80BB-59068641C1D4}"/>
          </ac:spMkLst>
        </pc:spChg>
        <pc:picChg chg="add mod">
          <ac:chgData name="ALLISON  BARTON" userId="S::bartona@scsk12.org::ba70c626-a33e-4b88-b599-4289d0da01bf" providerId="AD" clId="Web-{8CDC8B71-E7E6-1383-C363-EB751FCCD5B5}" dt="2023-12-08T01:13:25.187" v="46" actId="1076"/>
          <ac:picMkLst>
            <pc:docMk/>
            <pc:sldMk cId="1907119161" sldId="272"/>
            <ac:picMk id="4" creationId="{5F7ACBC1-98DD-9097-2015-958058805F0B}"/>
          </ac:picMkLst>
        </pc:picChg>
      </pc:sldChg>
      <pc:sldChg chg="addSp modSp add replId">
        <pc:chgData name="ALLISON  BARTON" userId="S::bartona@scsk12.org::ba70c626-a33e-4b88-b599-4289d0da01bf" providerId="AD" clId="Web-{8CDC8B71-E7E6-1383-C363-EB751FCCD5B5}" dt="2023-12-08T01:15:22.378" v="56" actId="1076"/>
        <pc:sldMkLst>
          <pc:docMk/>
          <pc:sldMk cId="1771702311" sldId="273"/>
        </pc:sldMkLst>
        <pc:picChg chg="add mod">
          <ac:chgData name="ALLISON  BARTON" userId="S::bartona@scsk12.org::ba70c626-a33e-4b88-b599-4289d0da01bf" providerId="AD" clId="Web-{8CDC8B71-E7E6-1383-C363-EB751FCCD5B5}" dt="2023-12-08T01:15:22.378" v="56" actId="1076"/>
          <ac:picMkLst>
            <pc:docMk/>
            <pc:sldMk cId="1771702311" sldId="273"/>
            <ac:picMk id="2" creationId="{7C2C4FA0-79C4-BD24-61FA-8AA7589BA706}"/>
          </ac:picMkLst>
        </pc:picChg>
      </pc:sldChg>
      <pc:sldChg chg="addSp modSp add replId">
        <pc:chgData name="ALLISON  BARTON" userId="S::bartona@scsk12.org::ba70c626-a33e-4b88-b599-4289d0da01bf" providerId="AD" clId="Web-{8CDC8B71-E7E6-1383-C363-EB751FCCD5B5}" dt="2023-12-08T01:14:15.595" v="50" actId="1076"/>
        <pc:sldMkLst>
          <pc:docMk/>
          <pc:sldMk cId="3676421419" sldId="274"/>
        </pc:sldMkLst>
        <pc:picChg chg="add mod">
          <ac:chgData name="ALLISON  BARTON" userId="S::bartona@scsk12.org::ba70c626-a33e-4b88-b599-4289d0da01bf" providerId="AD" clId="Web-{8CDC8B71-E7E6-1383-C363-EB751FCCD5B5}" dt="2023-12-08T01:14:15.595" v="50" actId="1076"/>
          <ac:picMkLst>
            <pc:docMk/>
            <pc:sldMk cId="3676421419" sldId="274"/>
            <ac:picMk id="2" creationId="{79AC789C-779E-0DD1-1CBE-8E837D7E0187}"/>
          </ac:picMkLst>
        </pc:picChg>
      </pc:sldChg>
      <pc:sldChg chg="addSp modSp add replId">
        <pc:chgData name="ALLISON  BARTON" userId="S::bartona@scsk12.org::ba70c626-a33e-4b88-b599-4289d0da01bf" providerId="AD" clId="Web-{8CDC8B71-E7E6-1383-C363-EB751FCCD5B5}" dt="2023-12-08T01:16:03.504" v="61" actId="1076"/>
        <pc:sldMkLst>
          <pc:docMk/>
          <pc:sldMk cId="1814099534" sldId="275"/>
        </pc:sldMkLst>
        <pc:picChg chg="add mod">
          <ac:chgData name="ALLISON  BARTON" userId="S::bartona@scsk12.org::ba70c626-a33e-4b88-b599-4289d0da01bf" providerId="AD" clId="Web-{8CDC8B71-E7E6-1383-C363-EB751FCCD5B5}" dt="2023-12-08T01:16:03.504" v="61" actId="1076"/>
          <ac:picMkLst>
            <pc:docMk/>
            <pc:sldMk cId="1814099534" sldId="275"/>
            <ac:picMk id="2" creationId="{B3F7E454-787A-B7A1-9BB5-E0C8025B9F86}"/>
          </ac:picMkLst>
        </pc:picChg>
      </pc:sldChg>
      <pc:sldChg chg="addSp modSp add replId">
        <pc:chgData name="ALLISON  BARTON" userId="S::bartona@scsk12.org::ba70c626-a33e-4b88-b599-4289d0da01bf" providerId="AD" clId="Web-{8CDC8B71-E7E6-1383-C363-EB751FCCD5B5}" dt="2023-12-08T01:17:31.850" v="65" actId="1076"/>
        <pc:sldMkLst>
          <pc:docMk/>
          <pc:sldMk cId="272061444" sldId="276"/>
        </pc:sldMkLst>
        <pc:picChg chg="add mod">
          <ac:chgData name="ALLISON  BARTON" userId="S::bartona@scsk12.org::ba70c626-a33e-4b88-b599-4289d0da01bf" providerId="AD" clId="Web-{8CDC8B71-E7E6-1383-C363-EB751FCCD5B5}" dt="2023-12-08T01:17:31.850" v="65" actId="1076"/>
          <ac:picMkLst>
            <pc:docMk/>
            <pc:sldMk cId="272061444" sldId="276"/>
            <ac:picMk id="2" creationId="{989632F5-9E0F-048A-9E14-ABA987D2752A}"/>
          </ac:picMkLst>
        </pc:picChg>
      </pc:sldChg>
      <pc:sldChg chg="addSp delSp modSp new">
        <pc:chgData name="ALLISON  BARTON" userId="S::bartona@scsk12.org::ba70c626-a33e-4b88-b599-4289d0da01bf" providerId="AD" clId="Web-{8CDC8B71-E7E6-1383-C363-EB751FCCD5B5}" dt="2023-12-08T01:24:57.348" v="70" actId="1076"/>
        <pc:sldMkLst>
          <pc:docMk/>
          <pc:sldMk cId="3373859377" sldId="277"/>
        </pc:sldMkLst>
        <pc:spChg chg="del">
          <ac:chgData name="ALLISON  BARTON" userId="S::bartona@scsk12.org::ba70c626-a33e-4b88-b599-4289d0da01bf" providerId="AD" clId="Web-{8CDC8B71-E7E6-1383-C363-EB751FCCD5B5}" dt="2023-12-08T01:24:48.972" v="67"/>
          <ac:spMkLst>
            <pc:docMk/>
            <pc:sldMk cId="3373859377" sldId="277"/>
            <ac:spMk id="3" creationId="{9B62273A-8C3A-20B9-902A-8EF34D8600CE}"/>
          </ac:spMkLst>
        </pc:spChg>
        <pc:picChg chg="add mod ord">
          <ac:chgData name="ALLISON  BARTON" userId="S::bartona@scsk12.org::ba70c626-a33e-4b88-b599-4289d0da01bf" providerId="AD" clId="Web-{8CDC8B71-E7E6-1383-C363-EB751FCCD5B5}" dt="2023-12-08T01:24:57.348" v="70" actId="1076"/>
          <ac:picMkLst>
            <pc:docMk/>
            <pc:sldMk cId="3373859377" sldId="277"/>
            <ac:picMk id="4" creationId="{C7A985EE-AE24-9CB3-12F5-5BE4A7F9EE9A}"/>
          </ac:picMkLst>
        </pc:picChg>
      </pc:sldChg>
      <pc:sldChg chg="addSp delSp modSp new">
        <pc:chgData name="ALLISON  BARTON" userId="S::bartona@scsk12.org::ba70c626-a33e-4b88-b599-4289d0da01bf" providerId="AD" clId="Web-{8CDC8B71-E7E6-1383-C363-EB751FCCD5B5}" dt="2023-12-08T01:26:57.367" v="77" actId="1076"/>
        <pc:sldMkLst>
          <pc:docMk/>
          <pc:sldMk cId="1472269475" sldId="278"/>
        </pc:sldMkLst>
        <pc:spChg chg="del">
          <ac:chgData name="ALLISON  BARTON" userId="S::bartona@scsk12.org::ba70c626-a33e-4b88-b599-4289d0da01bf" providerId="AD" clId="Web-{8CDC8B71-E7E6-1383-C363-EB751FCCD5B5}" dt="2023-12-08T01:26:45.695" v="72"/>
          <ac:spMkLst>
            <pc:docMk/>
            <pc:sldMk cId="1472269475" sldId="278"/>
            <ac:spMk id="3" creationId="{321989F0-9A08-7ECD-00E8-DF3E333C2144}"/>
          </ac:spMkLst>
        </pc:spChg>
        <pc:picChg chg="add mod ord">
          <ac:chgData name="ALLISON  BARTON" userId="S::bartona@scsk12.org::ba70c626-a33e-4b88-b599-4289d0da01bf" providerId="AD" clId="Web-{8CDC8B71-E7E6-1383-C363-EB751FCCD5B5}" dt="2023-12-08T01:26:57.367" v="77" actId="1076"/>
          <ac:picMkLst>
            <pc:docMk/>
            <pc:sldMk cId="1472269475" sldId="278"/>
            <ac:picMk id="4" creationId="{A6EF49CC-0F57-9630-87C4-DFB484E23BAB}"/>
          </ac:picMkLst>
        </pc:picChg>
      </pc:sldChg>
      <pc:sldChg chg="addSp delSp modSp new">
        <pc:chgData name="ALLISON  BARTON" userId="S::bartona@scsk12.org::ba70c626-a33e-4b88-b599-4289d0da01bf" providerId="AD" clId="Web-{8CDC8B71-E7E6-1383-C363-EB751FCCD5B5}" dt="2023-12-08T01:29:52.829" v="84" actId="1076"/>
        <pc:sldMkLst>
          <pc:docMk/>
          <pc:sldMk cId="3531271354" sldId="279"/>
        </pc:sldMkLst>
        <pc:spChg chg="del">
          <ac:chgData name="ALLISON  BARTON" userId="S::bartona@scsk12.org::ba70c626-a33e-4b88-b599-4289d0da01bf" providerId="AD" clId="Web-{8CDC8B71-E7E6-1383-C363-EB751FCCD5B5}" dt="2023-12-08T01:29:37.110" v="79"/>
          <ac:spMkLst>
            <pc:docMk/>
            <pc:sldMk cId="3531271354" sldId="279"/>
            <ac:spMk id="3" creationId="{B75F5CCB-3A42-183E-95F8-17855AC42B5A}"/>
          </ac:spMkLst>
        </pc:spChg>
        <pc:picChg chg="add mod ord">
          <ac:chgData name="ALLISON  BARTON" userId="S::bartona@scsk12.org::ba70c626-a33e-4b88-b599-4289d0da01bf" providerId="AD" clId="Web-{8CDC8B71-E7E6-1383-C363-EB751FCCD5B5}" dt="2023-12-08T01:29:52.829" v="84" actId="1076"/>
          <ac:picMkLst>
            <pc:docMk/>
            <pc:sldMk cId="3531271354" sldId="279"/>
            <ac:picMk id="4" creationId="{CF974F7F-8B74-0C0C-14FD-1D49A111F1E1}"/>
          </ac:picMkLst>
        </pc:picChg>
      </pc:sldChg>
      <pc:sldChg chg="addSp delSp modSp new">
        <pc:chgData name="ALLISON  BARTON" userId="S::bartona@scsk12.org::ba70c626-a33e-4b88-b599-4289d0da01bf" providerId="AD" clId="Web-{8CDC8B71-E7E6-1383-C363-EB751FCCD5B5}" dt="2023-12-08T01:50:55.344" v="94" actId="1076"/>
        <pc:sldMkLst>
          <pc:docMk/>
          <pc:sldMk cId="1136883211" sldId="280"/>
        </pc:sldMkLst>
        <pc:spChg chg="del">
          <ac:chgData name="ALLISON  BARTON" userId="S::bartona@scsk12.org::ba70c626-a33e-4b88-b599-4289d0da01bf" providerId="AD" clId="Web-{8CDC8B71-E7E6-1383-C363-EB751FCCD5B5}" dt="2023-12-08T01:50:29.921" v="87"/>
          <ac:spMkLst>
            <pc:docMk/>
            <pc:sldMk cId="1136883211" sldId="280"/>
            <ac:spMk id="3" creationId="{0A343D7B-BC2C-DC2B-6435-6AFD687D07A8}"/>
          </ac:spMkLst>
        </pc:spChg>
        <pc:picChg chg="add mod ord">
          <ac:chgData name="ALLISON  BARTON" userId="S::bartona@scsk12.org::ba70c626-a33e-4b88-b599-4289d0da01bf" providerId="AD" clId="Web-{8CDC8B71-E7E6-1383-C363-EB751FCCD5B5}" dt="2023-12-08T01:50:55.344" v="94" actId="1076"/>
          <ac:picMkLst>
            <pc:docMk/>
            <pc:sldMk cId="1136883211" sldId="280"/>
            <ac:picMk id="4" creationId="{6033EACF-A5C7-8ACD-2B34-B4E912280E36}"/>
          </ac:picMkLst>
        </pc:picChg>
      </pc:sldChg>
      <pc:sldChg chg="addSp delSp modSp new">
        <pc:chgData name="ALLISON  BARTON" userId="S::bartona@scsk12.org::ba70c626-a33e-4b88-b599-4289d0da01bf" providerId="AD" clId="Web-{8CDC8B71-E7E6-1383-C363-EB751FCCD5B5}" dt="2023-12-08T01:52:38.207" v="98" actId="1076"/>
        <pc:sldMkLst>
          <pc:docMk/>
          <pc:sldMk cId="201121682" sldId="281"/>
        </pc:sldMkLst>
        <pc:spChg chg="del">
          <ac:chgData name="ALLISON  BARTON" userId="S::bartona@scsk12.org::ba70c626-a33e-4b88-b599-4289d0da01bf" providerId="AD" clId="Web-{8CDC8B71-E7E6-1383-C363-EB751FCCD5B5}" dt="2023-12-08T01:52:28.097" v="95"/>
          <ac:spMkLst>
            <pc:docMk/>
            <pc:sldMk cId="201121682" sldId="281"/>
            <ac:spMk id="3" creationId="{5A66065D-A508-27E0-F289-4EFBAFF2F17A}"/>
          </ac:spMkLst>
        </pc:spChg>
        <pc:picChg chg="add mod ord">
          <ac:chgData name="ALLISON  BARTON" userId="S::bartona@scsk12.org::ba70c626-a33e-4b88-b599-4289d0da01bf" providerId="AD" clId="Web-{8CDC8B71-E7E6-1383-C363-EB751FCCD5B5}" dt="2023-12-08T01:52:38.207" v="98" actId="1076"/>
          <ac:picMkLst>
            <pc:docMk/>
            <pc:sldMk cId="201121682" sldId="281"/>
            <ac:picMk id="4" creationId="{33F052F4-C600-4D66-B64D-648F548D2BEC}"/>
          </ac:picMkLst>
        </pc:picChg>
      </pc:sldChg>
    </pc:docChg>
  </pc:docChgLst>
  <pc:docChgLst>
    <pc:chgData name="ALLISON  BARTON" userId="S::bartona@scsk12.org::ba70c626-a33e-4b88-b599-4289d0da01bf" providerId="AD" clId="Web-{69FE783C-6E2E-4E23-95EE-3766063AA8D2}"/>
    <pc:docChg chg="addSld modSld sldOrd">
      <pc:chgData name="ALLISON  BARTON" userId="S::bartona@scsk12.org::ba70c626-a33e-4b88-b599-4289d0da01bf" providerId="AD" clId="Web-{69FE783C-6E2E-4E23-95EE-3766063AA8D2}" dt="2023-12-04T20:22:19.363" v="37"/>
      <pc:docMkLst>
        <pc:docMk/>
      </pc:docMkLst>
      <pc:sldChg chg="addSp delSp modSp">
        <pc:chgData name="ALLISON  BARTON" userId="S::bartona@scsk12.org::ba70c626-a33e-4b88-b599-4289d0da01bf" providerId="AD" clId="Web-{69FE783C-6E2E-4E23-95EE-3766063AA8D2}" dt="2023-12-04T20:13:48.954" v="13"/>
        <pc:sldMkLst>
          <pc:docMk/>
          <pc:sldMk cId="109857222" sldId="256"/>
        </pc:sldMkLst>
        <pc:spChg chg="del">
          <ac:chgData name="ALLISON  BARTON" userId="S::bartona@scsk12.org::ba70c626-a33e-4b88-b599-4289d0da01bf" providerId="AD" clId="Web-{69FE783C-6E2E-4E23-95EE-3766063AA8D2}" dt="2023-12-04T20:11:54.060" v="0"/>
          <ac:spMkLst>
            <pc:docMk/>
            <pc:sldMk cId="109857222" sldId="256"/>
            <ac:spMk id="2" creationId="{00000000-0000-0000-0000-000000000000}"/>
          </ac:spMkLst>
        </pc:spChg>
        <pc:spChg chg="del">
          <ac:chgData name="ALLISON  BARTON" userId="S::bartona@scsk12.org::ba70c626-a33e-4b88-b599-4289d0da01bf" providerId="AD" clId="Web-{69FE783C-6E2E-4E23-95EE-3766063AA8D2}" dt="2023-12-04T20:11:58.794" v="1"/>
          <ac:spMkLst>
            <pc:docMk/>
            <pc:sldMk cId="109857222" sldId="256"/>
            <ac:spMk id="3" creationId="{00000000-0000-0000-0000-000000000000}"/>
          </ac:spMkLst>
        </pc:spChg>
        <pc:picChg chg="add mod">
          <ac:chgData name="ALLISON  BARTON" userId="S::bartona@scsk12.org::ba70c626-a33e-4b88-b599-4289d0da01bf" providerId="AD" clId="Web-{69FE783C-6E2E-4E23-95EE-3766063AA8D2}" dt="2023-12-04T20:12:32.999" v="4" actId="1076"/>
          <ac:picMkLst>
            <pc:docMk/>
            <pc:sldMk cId="109857222" sldId="256"/>
            <ac:picMk id="4" creationId="{BC2EFA4D-F0CA-3B68-708B-F23B638051FD}"/>
          </ac:picMkLst>
        </pc:picChg>
        <pc:picChg chg="add del mod">
          <ac:chgData name="ALLISON  BARTON" userId="S::bartona@scsk12.org::ba70c626-a33e-4b88-b599-4289d0da01bf" providerId="AD" clId="Web-{69FE783C-6E2E-4E23-95EE-3766063AA8D2}" dt="2023-12-04T20:13:48.954" v="13"/>
          <ac:picMkLst>
            <pc:docMk/>
            <pc:sldMk cId="109857222" sldId="256"/>
            <ac:picMk id="5" creationId="{700E354B-865D-B017-2D32-9EED87E3BFD5}"/>
          </ac:picMkLst>
        </pc:picChg>
      </pc:sldChg>
      <pc:sldChg chg="addSp delSp modSp add mod replId modShow">
        <pc:chgData name="ALLISON  BARTON" userId="S::bartona@scsk12.org::ba70c626-a33e-4b88-b599-4289d0da01bf" providerId="AD" clId="Web-{69FE783C-6E2E-4E23-95EE-3766063AA8D2}" dt="2023-12-04T20:16:28.773" v="20" actId="14100"/>
        <pc:sldMkLst>
          <pc:docMk/>
          <pc:sldMk cId="3447022510" sldId="257"/>
        </pc:sldMkLst>
        <pc:picChg chg="add mod">
          <ac:chgData name="ALLISON  BARTON" userId="S::bartona@scsk12.org::ba70c626-a33e-4b88-b599-4289d0da01bf" providerId="AD" clId="Web-{69FE783C-6E2E-4E23-95EE-3766063AA8D2}" dt="2023-12-04T20:16:28.773" v="20" actId="14100"/>
          <ac:picMkLst>
            <pc:docMk/>
            <pc:sldMk cId="3447022510" sldId="257"/>
            <ac:picMk id="2" creationId="{37CCCCD8-7F71-9787-E715-218A6BCC6A6C}"/>
          </ac:picMkLst>
        </pc:picChg>
        <pc:picChg chg="del">
          <ac:chgData name="ALLISON  BARTON" userId="S::bartona@scsk12.org::ba70c626-a33e-4b88-b599-4289d0da01bf" providerId="AD" clId="Web-{69FE783C-6E2E-4E23-95EE-3766063AA8D2}" dt="2023-12-04T20:12:38.889" v="6"/>
          <ac:picMkLst>
            <pc:docMk/>
            <pc:sldMk cId="3447022510" sldId="257"/>
            <ac:picMk id="4" creationId="{BC2EFA4D-F0CA-3B68-708B-F23B638051FD}"/>
          </ac:picMkLst>
        </pc:picChg>
      </pc:sldChg>
      <pc:sldChg chg="addSp modSp add replId">
        <pc:chgData name="ALLISON  BARTON" userId="S::bartona@scsk12.org::ba70c626-a33e-4b88-b599-4289d0da01bf" providerId="AD" clId="Web-{69FE783C-6E2E-4E23-95EE-3766063AA8D2}" dt="2023-12-04T20:16:38.726" v="23" actId="14100"/>
        <pc:sldMkLst>
          <pc:docMk/>
          <pc:sldMk cId="163063978" sldId="258"/>
        </pc:sldMkLst>
        <pc:picChg chg="add mod">
          <ac:chgData name="ALLISON  BARTON" userId="S::bartona@scsk12.org::ba70c626-a33e-4b88-b599-4289d0da01bf" providerId="AD" clId="Web-{69FE783C-6E2E-4E23-95EE-3766063AA8D2}" dt="2023-12-04T20:16:38.726" v="23" actId="14100"/>
          <ac:picMkLst>
            <pc:docMk/>
            <pc:sldMk cId="163063978" sldId="258"/>
            <ac:picMk id="2" creationId="{69E4E45E-324B-B635-280E-977696FEA3DA}"/>
          </ac:picMkLst>
        </pc:picChg>
      </pc:sldChg>
      <pc:sldChg chg="addSp modSp add ord replId">
        <pc:chgData name="ALLISON  BARTON" userId="S::bartona@scsk12.org::ba70c626-a33e-4b88-b599-4289d0da01bf" providerId="AD" clId="Web-{69FE783C-6E2E-4E23-95EE-3766063AA8D2}" dt="2023-12-04T20:19:24.216" v="33"/>
        <pc:sldMkLst>
          <pc:docMk/>
          <pc:sldMk cId="2812059255" sldId="259"/>
        </pc:sldMkLst>
        <pc:picChg chg="add mod">
          <ac:chgData name="ALLISON  BARTON" userId="S::bartona@scsk12.org::ba70c626-a33e-4b88-b599-4289d0da01bf" providerId="AD" clId="Web-{69FE783C-6E2E-4E23-95EE-3766063AA8D2}" dt="2023-12-04T20:16:45.586" v="25" actId="14100"/>
          <ac:picMkLst>
            <pc:docMk/>
            <pc:sldMk cId="2812059255" sldId="259"/>
            <ac:picMk id="2" creationId="{DCD123E6-294F-C17C-8681-15F1FF051796}"/>
          </ac:picMkLst>
        </pc:picChg>
      </pc:sldChg>
      <pc:sldChg chg="addSp modSp add replId">
        <pc:chgData name="ALLISON  BARTON" userId="S::bartona@scsk12.org::ba70c626-a33e-4b88-b599-4289d0da01bf" providerId="AD" clId="Web-{69FE783C-6E2E-4E23-95EE-3766063AA8D2}" dt="2023-12-04T20:16:32.757" v="21" actId="14100"/>
        <pc:sldMkLst>
          <pc:docMk/>
          <pc:sldMk cId="3728096275" sldId="260"/>
        </pc:sldMkLst>
        <pc:picChg chg="add mod">
          <ac:chgData name="ALLISON  BARTON" userId="S::bartona@scsk12.org::ba70c626-a33e-4b88-b599-4289d0da01bf" providerId="AD" clId="Web-{69FE783C-6E2E-4E23-95EE-3766063AA8D2}" dt="2023-12-04T20:16:32.757" v="21" actId="14100"/>
          <ac:picMkLst>
            <pc:docMk/>
            <pc:sldMk cId="3728096275" sldId="260"/>
            <ac:picMk id="2" creationId="{C9D399F6-9456-4CAA-F671-3AA4616276D5}"/>
          </ac:picMkLst>
        </pc:picChg>
      </pc:sldChg>
      <pc:sldChg chg="addSp modSp add replId">
        <pc:chgData name="ALLISON  BARTON" userId="S::bartona@scsk12.org::ba70c626-a33e-4b88-b599-4289d0da01bf" providerId="AD" clId="Web-{69FE783C-6E2E-4E23-95EE-3766063AA8D2}" dt="2023-12-04T20:17:31.744" v="29"/>
        <pc:sldMkLst>
          <pc:docMk/>
          <pc:sldMk cId="3748323155" sldId="261"/>
        </pc:sldMkLst>
        <pc:picChg chg="add mod">
          <ac:chgData name="ALLISON  BARTON" userId="S::bartona@scsk12.org::ba70c626-a33e-4b88-b599-4289d0da01bf" providerId="AD" clId="Web-{69FE783C-6E2E-4E23-95EE-3766063AA8D2}" dt="2023-12-04T20:17:31.744" v="29"/>
          <ac:picMkLst>
            <pc:docMk/>
            <pc:sldMk cId="3748323155" sldId="261"/>
            <ac:picMk id="2" creationId="{365404C4-4B3F-0348-B33F-3FB253D3E69A}"/>
          </ac:picMkLst>
        </pc:picChg>
      </pc:sldChg>
      <pc:sldChg chg="addSp modSp add replId">
        <pc:chgData name="ALLISON  BARTON" userId="S::bartona@scsk12.org::ba70c626-a33e-4b88-b599-4289d0da01bf" providerId="AD" clId="Web-{69FE783C-6E2E-4E23-95EE-3766063AA8D2}" dt="2023-12-04T20:17:47.119" v="30"/>
        <pc:sldMkLst>
          <pc:docMk/>
          <pc:sldMk cId="431019713" sldId="262"/>
        </pc:sldMkLst>
        <pc:picChg chg="add mod">
          <ac:chgData name="ALLISON  BARTON" userId="S::bartona@scsk12.org::ba70c626-a33e-4b88-b599-4289d0da01bf" providerId="AD" clId="Web-{69FE783C-6E2E-4E23-95EE-3766063AA8D2}" dt="2023-12-04T20:17:47.119" v="30"/>
          <ac:picMkLst>
            <pc:docMk/>
            <pc:sldMk cId="431019713" sldId="262"/>
            <ac:picMk id="2" creationId="{EE7CBDFF-600F-6AEF-B0E7-7A98DBBFB4AD}"/>
          </ac:picMkLst>
        </pc:picChg>
      </pc:sldChg>
      <pc:sldChg chg="addSp modSp add replId">
        <pc:chgData name="ALLISON  BARTON" userId="S::bartona@scsk12.org::ba70c626-a33e-4b88-b599-4289d0da01bf" providerId="AD" clId="Web-{69FE783C-6E2E-4E23-95EE-3766063AA8D2}" dt="2023-12-04T20:18:28.324" v="31"/>
        <pc:sldMkLst>
          <pc:docMk/>
          <pc:sldMk cId="335088065" sldId="263"/>
        </pc:sldMkLst>
        <pc:picChg chg="add mod">
          <ac:chgData name="ALLISON  BARTON" userId="S::bartona@scsk12.org::ba70c626-a33e-4b88-b599-4289d0da01bf" providerId="AD" clId="Web-{69FE783C-6E2E-4E23-95EE-3766063AA8D2}" dt="2023-12-04T20:18:28.324" v="31"/>
          <ac:picMkLst>
            <pc:docMk/>
            <pc:sldMk cId="335088065" sldId="263"/>
            <ac:picMk id="2" creationId="{5E599D4C-A09E-6CB8-9F01-10F92CF6F197}"/>
          </ac:picMkLst>
        </pc:picChg>
      </pc:sldChg>
      <pc:sldChg chg="addSp modSp add replId">
        <pc:chgData name="ALLISON  BARTON" userId="S::bartona@scsk12.org::ba70c626-a33e-4b88-b599-4289d0da01bf" providerId="AD" clId="Web-{69FE783C-6E2E-4E23-95EE-3766063AA8D2}" dt="2023-12-04T20:19:16.279" v="32"/>
        <pc:sldMkLst>
          <pc:docMk/>
          <pc:sldMk cId="3308666663" sldId="264"/>
        </pc:sldMkLst>
        <pc:picChg chg="add mod">
          <ac:chgData name="ALLISON  BARTON" userId="S::bartona@scsk12.org::ba70c626-a33e-4b88-b599-4289d0da01bf" providerId="AD" clId="Web-{69FE783C-6E2E-4E23-95EE-3766063AA8D2}" dt="2023-12-04T20:19:16.279" v="32"/>
          <ac:picMkLst>
            <pc:docMk/>
            <pc:sldMk cId="3308666663" sldId="264"/>
            <ac:picMk id="2" creationId="{C8197E5D-0CB4-F058-01A4-A9B18C219DC8}"/>
          </ac:picMkLst>
        </pc:picChg>
      </pc:sldChg>
      <pc:sldChg chg="addSp delSp modSp new">
        <pc:chgData name="ALLISON  BARTON" userId="S::bartona@scsk12.org::ba70c626-a33e-4b88-b599-4289d0da01bf" providerId="AD" clId="Web-{69FE783C-6E2E-4E23-95EE-3766063AA8D2}" dt="2023-12-04T20:21:23.377" v="35"/>
        <pc:sldMkLst>
          <pc:docMk/>
          <pc:sldMk cId="1245920713" sldId="265"/>
        </pc:sldMkLst>
        <pc:spChg chg="del">
          <ac:chgData name="ALLISON  BARTON" userId="S::bartona@scsk12.org::ba70c626-a33e-4b88-b599-4289d0da01bf" providerId="AD" clId="Web-{69FE783C-6E2E-4E23-95EE-3766063AA8D2}" dt="2023-12-04T20:21:23.377" v="35"/>
          <ac:spMkLst>
            <pc:docMk/>
            <pc:sldMk cId="1245920713" sldId="265"/>
            <ac:spMk id="3" creationId="{185176EC-A3A4-9146-B5BC-A29E87F1E86A}"/>
          </ac:spMkLst>
        </pc:spChg>
        <pc:picChg chg="add mod ord">
          <ac:chgData name="ALLISON  BARTON" userId="S::bartona@scsk12.org::ba70c626-a33e-4b88-b599-4289d0da01bf" providerId="AD" clId="Web-{69FE783C-6E2E-4E23-95EE-3766063AA8D2}" dt="2023-12-04T20:21:23.377" v="35"/>
          <ac:picMkLst>
            <pc:docMk/>
            <pc:sldMk cId="1245920713" sldId="265"/>
            <ac:picMk id="4" creationId="{39353457-ECB3-E7FC-5E5B-2CA7E5A82486}"/>
          </ac:picMkLst>
        </pc:picChg>
      </pc:sldChg>
      <pc:sldChg chg="addSp delSp modSp new">
        <pc:chgData name="ALLISON  BARTON" userId="S::bartona@scsk12.org::ba70c626-a33e-4b88-b599-4289d0da01bf" providerId="AD" clId="Web-{69FE783C-6E2E-4E23-95EE-3766063AA8D2}" dt="2023-12-04T20:22:19.363" v="37"/>
        <pc:sldMkLst>
          <pc:docMk/>
          <pc:sldMk cId="3595129726" sldId="266"/>
        </pc:sldMkLst>
        <pc:spChg chg="del">
          <ac:chgData name="ALLISON  BARTON" userId="S::bartona@scsk12.org::ba70c626-a33e-4b88-b599-4289d0da01bf" providerId="AD" clId="Web-{69FE783C-6E2E-4E23-95EE-3766063AA8D2}" dt="2023-12-04T20:22:19.363" v="37"/>
          <ac:spMkLst>
            <pc:docMk/>
            <pc:sldMk cId="3595129726" sldId="266"/>
            <ac:spMk id="3" creationId="{E57AFC37-5236-9AC4-15A6-25C372AFB80F}"/>
          </ac:spMkLst>
        </pc:spChg>
        <pc:picChg chg="add mod ord">
          <ac:chgData name="ALLISON  BARTON" userId="S::bartona@scsk12.org::ba70c626-a33e-4b88-b599-4289d0da01bf" providerId="AD" clId="Web-{69FE783C-6E2E-4E23-95EE-3766063AA8D2}" dt="2023-12-04T20:22:19.363" v="37"/>
          <ac:picMkLst>
            <pc:docMk/>
            <pc:sldMk cId="3595129726" sldId="266"/>
            <ac:picMk id="4" creationId="{521349B9-1045-DC98-5E93-322BF1359CB2}"/>
          </ac:picMkLst>
        </pc:picChg>
      </pc:sldChg>
    </pc:docChg>
  </pc:docChgLst>
  <pc:docChgLst>
    <pc:chgData name="ALLISON  BARTON" userId="S::bartona@scsk12.org::ba70c626-a33e-4b88-b599-4289d0da01bf" providerId="AD" clId="Web-{E44A9763-BF80-5165-8BCB-3584955F7433}"/>
    <pc:docChg chg="addSld modSld">
      <pc:chgData name="ALLISON  BARTON" userId="S::bartona@scsk12.org::ba70c626-a33e-4b88-b599-4289d0da01bf" providerId="AD" clId="Web-{E44A9763-BF80-5165-8BCB-3584955F7433}" dt="2023-12-07T19:29:56.726" v="34" actId="14100"/>
      <pc:docMkLst>
        <pc:docMk/>
      </pc:docMkLst>
      <pc:sldChg chg="modSp">
        <pc:chgData name="ALLISON  BARTON" userId="S::bartona@scsk12.org::ba70c626-a33e-4b88-b599-4289d0da01bf" providerId="AD" clId="Web-{E44A9763-BF80-5165-8BCB-3584955F7433}" dt="2023-12-07T19:29:56.726" v="34" actId="14100"/>
        <pc:sldMkLst>
          <pc:docMk/>
          <pc:sldMk cId="3728096275" sldId="260"/>
        </pc:sldMkLst>
        <pc:picChg chg="mod">
          <ac:chgData name="ALLISON  BARTON" userId="S::bartona@scsk12.org::ba70c626-a33e-4b88-b599-4289d0da01bf" providerId="AD" clId="Web-{E44A9763-BF80-5165-8BCB-3584955F7433}" dt="2023-12-07T19:29:56.726" v="34" actId="14100"/>
          <ac:picMkLst>
            <pc:docMk/>
            <pc:sldMk cId="3728096275" sldId="260"/>
            <ac:picMk id="2" creationId="{C9D399F6-9456-4CAA-F671-3AA4616276D5}"/>
          </ac:picMkLst>
        </pc:picChg>
      </pc:sldChg>
      <pc:sldChg chg="addSp delSp modSp new">
        <pc:chgData name="ALLISON  BARTON" userId="S::bartona@scsk12.org::ba70c626-a33e-4b88-b599-4289d0da01bf" providerId="AD" clId="Web-{E44A9763-BF80-5165-8BCB-3584955F7433}" dt="2023-12-07T19:29:22.412" v="27" actId="1076"/>
        <pc:sldMkLst>
          <pc:docMk/>
          <pc:sldMk cId="525952412" sldId="267"/>
        </pc:sldMkLst>
        <pc:spChg chg="mod">
          <ac:chgData name="ALLISON  BARTON" userId="S::bartona@scsk12.org::ba70c626-a33e-4b88-b599-4289d0da01bf" providerId="AD" clId="Web-{E44A9763-BF80-5165-8BCB-3584955F7433}" dt="2023-12-07T19:29:13.209" v="24" actId="1076"/>
          <ac:spMkLst>
            <pc:docMk/>
            <pc:sldMk cId="525952412" sldId="267"/>
            <ac:spMk id="2" creationId="{45F896BE-1B3A-704E-9EC6-4E2234493E20}"/>
          </ac:spMkLst>
        </pc:spChg>
        <pc:spChg chg="del">
          <ac:chgData name="ALLISON  BARTON" userId="S::bartona@scsk12.org::ba70c626-a33e-4b88-b599-4289d0da01bf" providerId="AD" clId="Web-{E44A9763-BF80-5165-8BCB-3584955F7433}" dt="2023-12-07T14:00:38.167" v="1"/>
          <ac:spMkLst>
            <pc:docMk/>
            <pc:sldMk cId="525952412" sldId="267"/>
            <ac:spMk id="3" creationId="{7A9B9AF4-FADC-BE5D-79D7-8889EF9AFF69}"/>
          </ac:spMkLst>
        </pc:spChg>
        <pc:picChg chg="add mod ord">
          <ac:chgData name="ALLISON  BARTON" userId="S::bartona@scsk12.org::ba70c626-a33e-4b88-b599-4289d0da01bf" providerId="AD" clId="Web-{E44A9763-BF80-5165-8BCB-3584955F7433}" dt="2023-12-07T19:29:22.412" v="27" actId="1076"/>
          <ac:picMkLst>
            <pc:docMk/>
            <pc:sldMk cId="525952412" sldId="267"/>
            <ac:picMk id="4" creationId="{BD749CE5-5994-BA63-1563-E687ACC514EB}"/>
          </ac:picMkLst>
        </pc:picChg>
        <pc:picChg chg="add del mod">
          <ac:chgData name="ALLISON  BARTON" userId="S::bartona@scsk12.org::ba70c626-a33e-4b88-b599-4289d0da01bf" providerId="AD" clId="Web-{E44A9763-BF80-5165-8BCB-3584955F7433}" dt="2023-12-07T14:01:07.074" v="4"/>
          <ac:picMkLst>
            <pc:docMk/>
            <pc:sldMk cId="525952412" sldId="267"/>
            <ac:picMk id="5" creationId="{036A3CC5-AE26-142C-FED9-B51BB3566A9C}"/>
          </ac:picMkLst>
        </pc:picChg>
      </pc:sldChg>
      <pc:sldChg chg="addSp delSp modSp new">
        <pc:chgData name="ALLISON  BARTON" userId="S::bartona@scsk12.org::ba70c626-a33e-4b88-b599-4289d0da01bf" providerId="AD" clId="Web-{E44A9763-BF80-5165-8BCB-3584955F7433}" dt="2023-12-07T19:29:34.538" v="30" actId="1076"/>
        <pc:sldMkLst>
          <pc:docMk/>
          <pc:sldMk cId="241648537" sldId="268"/>
        </pc:sldMkLst>
        <pc:spChg chg="del">
          <ac:chgData name="ALLISON  BARTON" userId="S::bartona@scsk12.org::ba70c626-a33e-4b88-b599-4289d0da01bf" providerId="AD" clId="Web-{E44A9763-BF80-5165-8BCB-3584955F7433}" dt="2023-12-07T14:01:08.949" v="5"/>
          <ac:spMkLst>
            <pc:docMk/>
            <pc:sldMk cId="241648537" sldId="268"/>
            <ac:spMk id="3" creationId="{0E16F85D-36F1-CC5F-3B53-5374B13C9543}"/>
          </ac:spMkLst>
        </pc:spChg>
        <pc:picChg chg="add mod ord">
          <ac:chgData name="ALLISON  BARTON" userId="S::bartona@scsk12.org::ba70c626-a33e-4b88-b599-4289d0da01bf" providerId="AD" clId="Web-{E44A9763-BF80-5165-8BCB-3584955F7433}" dt="2023-12-07T19:29:34.538" v="30" actId="1076"/>
          <ac:picMkLst>
            <pc:docMk/>
            <pc:sldMk cId="241648537" sldId="268"/>
            <ac:picMk id="4" creationId="{7F239EC4-BD6F-C0DA-C512-971CA5775320}"/>
          </ac:picMkLst>
        </pc:picChg>
      </pc:sldChg>
      <pc:sldChg chg="addSp delSp modSp new">
        <pc:chgData name="ALLISON  BARTON" userId="S::bartona@scsk12.org::ba70c626-a33e-4b88-b599-4289d0da01bf" providerId="AD" clId="Web-{E44A9763-BF80-5165-8BCB-3584955F7433}" dt="2023-12-07T19:29:51.867" v="33" actId="1076"/>
        <pc:sldMkLst>
          <pc:docMk/>
          <pc:sldMk cId="3731898250" sldId="269"/>
        </pc:sldMkLst>
        <pc:spChg chg="del">
          <ac:chgData name="ALLISON  BARTON" userId="S::bartona@scsk12.org::ba70c626-a33e-4b88-b599-4289d0da01bf" providerId="AD" clId="Web-{E44A9763-BF80-5165-8BCB-3584955F7433}" dt="2023-12-07T14:01:28.028" v="7"/>
          <ac:spMkLst>
            <pc:docMk/>
            <pc:sldMk cId="3731898250" sldId="269"/>
            <ac:spMk id="3" creationId="{2B7083C7-C39F-5CDA-8808-0BCA2099EA2D}"/>
          </ac:spMkLst>
        </pc:spChg>
        <pc:picChg chg="add mod ord">
          <ac:chgData name="ALLISON  BARTON" userId="S::bartona@scsk12.org::ba70c626-a33e-4b88-b599-4289d0da01bf" providerId="AD" clId="Web-{E44A9763-BF80-5165-8BCB-3584955F7433}" dt="2023-12-07T19:29:51.867" v="33" actId="1076"/>
          <ac:picMkLst>
            <pc:docMk/>
            <pc:sldMk cId="3731898250" sldId="269"/>
            <ac:picMk id="4" creationId="{CF0150C3-DEC6-D0AD-D183-C3E428AF6B4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agon Wheel Stock Illustrations – 21,580 Wagon Wheel Stock Illustrations,  Vectors &amp; Clipart - Dreamstime">
            <a:extLst>
              <a:ext uri="{FF2B5EF4-FFF2-40B4-BE49-F238E27FC236}">
                <a16:creationId xmlns:a16="http://schemas.microsoft.com/office/drawing/2014/main" id="{BC2EFA4D-F0CA-3B68-708B-F23B638051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7009" y="441408"/>
            <a:ext cx="5234054" cy="522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Bus | RE Series Type D School Bus - 72-90 Passengers | ICBus">
            <a:extLst>
              <a:ext uri="{FF2B5EF4-FFF2-40B4-BE49-F238E27FC236}">
                <a16:creationId xmlns:a16="http://schemas.microsoft.com/office/drawing/2014/main" id="{EE7CBDFF-600F-6AEF-B0E7-7A98DBBFB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217" y="1202489"/>
            <a:ext cx="10090557" cy="445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019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mazon.com: Radio Flyer 16.5” Retro Toy Wagon (Amazon Exclusive), Red Wagon  Toy for Ages 1.5+">
            <a:extLst>
              <a:ext uri="{FF2B5EF4-FFF2-40B4-BE49-F238E27FC236}">
                <a16:creationId xmlns:a16="http://schemas.microsoft.com/office/drawing/2014/main" id="{5E599D4C-A09E-6CB8-9F01-10F92CF6F1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5447" y="218842"/>
            <a:ext cx="5868098" cy="641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88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ne2Go Adjustable Roller Skates – Hearthsong">
            <a:extLst>
              <a:ext uri="{FF2B5EF4-FFF2-40B4-BE49-F238E27FC236}">
                <a16:creationId xmlns:a16="http://schemas.microsoft.com/office/drawing/2014/main" id="{C8197E5D-0CB4-F058-01A4-A9B18C219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651009" y="-386418"/>
            <a:ext cx="6889983" cy="760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666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0361C-D588-3875-0FEA-1D43B4A2A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Everything You Need to Know About The Airplane Wheels - Aeroclass.org">
            <a:extLst>
              <a:ext uri="{FF2B5EF4-FFF2-40B4-BE49-F238E27FC236}">
                <a16:creationId xmlns:a16="http://schemas.microsoft.com/office/drawing/2014/main" id="{39353457-ECB3-E7FC-5E5B-2CA7E5A824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9320" y="11848"/>
            <a:ext cx="10253356" cy="6846377"/>
          </a:xfrm>
        </p:spPr>
      </p:pic>
    </p:spTree>
    <p:extLst>
      <p:ext uri="{BB962C8B-B14F-4D97-AF65-F5344CB8AC3E}">
        <p14:creationId xmlns:p14="http://schemas.microsoft.com/office/powerpoint/2010/main" val="1245920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7D368-A796-4EF3-D14A-12A7E1E18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Grocery Shopping Carts for Supermarkets (3.5 Cu. Ft.)">
            <a:extLst>
              <a:ext uri="{FF2B5EF4-FFF2-40B4-BE49-F238E27FC236}">
                <a16:creationId xmlns:a16="http://schemas.microsoft.com/office/drawing/2014/main" id="{521349B9-1045-DC98-5E93-322BF1359C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4993" y="-33934"/>
            <a:ext cx="6882016" cy="6889007"/>
          </a:xfrm>
        </p:spPr>
      </p:pic>
    </p:spTree>
    <p:extLst>
      <p:ext uri="{BB962C8B-B14F-4D97-AF65-F5344CB8AC3E}">
        <p14:creationId xmlns:p14="http://schemas.microsoft.com/office/powerpoint/2010/main" val="35951297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96BB1-035C-397B-D7E7-A7BEF4AEA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air Stylish Quad Roller Skates White Background Stock Illustration by  ©NewAfrica #227485082">
            <a:extLst>
              <a:ext uri="{FF2B5EF4-FFF2-40B4-BE49-F238E27FC236}">
                <a16:creationId xmlns:a16="http://schemas.microsoft.com/office/drawing/2014/main" id="{48BA4C60-B2DF-7355-5319-650106736A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39049" y="319314"/>
            <a:ext cx="6720891" cy="7042382"/>
          </a:xfrm>
        </p:spPr>
      </p:pic>
    </p:spTree>
    <p:extLst>
      <p:ext uri="{BB962C8B-B14F-4D97-AF65-F5344CB8AC3E}">
        <p14:creationId xmlns:p14="http://schemas.microsoft.com/office/powerpoint/2010/main" val="39546216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CF3B0-032B-F2A6-4F37-6F7C25466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ow to Skateboard for Beginners. Nike.com">
            <a:extLst>
              <a:ext uri="{FF2B5EF4-FFF2-40B4-BE49-F238E27FC236}">
                <a16:creationId xmlns:a16="http://schemas.microsoft.com/office/drawing/2014/main" id="{243D148D-1F33-358A-C80E-59E98E109F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9758" y="-870"/>
            <a:ext cx="10083302" cy="6700664"/>
          </a:xfrm>
        </p:spPr>
      </p:pic>
    </p:spTree>
    <p:extLst>
      <p:ext uri="{BB962C8B-B14F-4D97-AF65-F5344CB8AC3E}">
        <p14:creationId xmlns:p14="http://schemas.microsoft.com/office/powerpoint/2010/main" val="7220502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ere's how Ferris wheel idea has fared elsewhere">
            <a:extLst>
              <a:ext uri="{FF2B5EF4-FFF2-40B4-BE49-F238E27FC236}">
                <a16:creationId xmlns:a16="http://schemas.microsoft.com/office/drawing/2014/main" id="{5F7ACBC1-98DD-9097-2015-958058805F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31" y="4245"/>
            <a:ext cx="12107538" cy="684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1191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edline Steel Wheelchair with Elevated Legrests, Flip-Back Desk-Length  Arms, 18-Inch Wide Seat, Weight Capacity 300 Ibs, Black - Walmart.com">
            <a:extLst>
              <a:ext uri="{FF2B5EF4-FFF2-40B4-BE49-F238E27FC236}">
                <a16:creationId xmlns:a16="http://schemas.microsoft.com/office/drawing/2014/main" id="{79AC789C-779E-0DD1-1CBE-8E837D7E01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3683" y="-162498"/>
            <a:ext cx="7164635" cy="718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4214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.media-amazon.com/images/I/513WxFGTvYL.jpg">
            <a:extLst>
              <a:ext uri="{FF2B5EF4-FFF2-40B4-BE49-F238E27FC236}">
                <a16:creationId xmlns:a16="http://schemas.microsoft.com/office/drawing/2014/main" id="{7C2C4FA0-79C4-BD24-61FA-8AA7589BA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0436" y="34371"/>
            <a:ext cx="6649826" cy="678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702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896BE-1B3A-704E-9EC6-4E2234493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784" y="5455708"/>
            <a:ext cx="10515600" cy="1325563"/>
          </a:xfrm>
        </p:spPr>
        <p:txBody>
          <a:bodyPr/>
          <a:lstStyle/>
          <a:p>
            <a:pPr algn="ctr"/>
            <a:r>
              <a:rPr lang="en-US">
                <a:ea typeface="Calibri Light"/>
                <a:cs typeface="Calibri Light"/>
              </a:rPr>
              <a:t>___   ___   ___   ___   ___   ___   ___   ___</a:t>
            </a:r>
          </a:p>
        </p:txBody>
      </p:sp>
      <p:pic>
        <p:nvPicPr>
          <p:cNvPr id="4" name="Content Placeholder 3" descr="Become an Engineer | Free clip art, Coloring pages, Clip art">
            <a:extLst>
              <a:ext uri="{FF2B5EF4-FFF2-40B4-BE49-F238E27FC236}">
                <a16:creationId xmlns:a16="http://schemas.microsoft.com/office/drawing/2014/main" id="{BD749CE5-5994-BA63-1563-E687ACC514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87522" y="545043"/>
            <a:ext cx="4816954" cy="4912254"/>
          </a:xfrm>
        </p:spPr>
      </p:pic>
    </p:spTree>
    <p:extLst>
      <p:ext uri="{BB962C8B-B14F-4D97-AF65-F5344CB8AC3E}">
        <p14:creationId xmlns:p14="http://schemas.microsoft.com/office/powerpoint/2010/main" val="5259524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P Seats | Leather Flat Steering Wheel">
            <a:extLst>
              <a:ext uri="{FF2B5EF4-FFF2-40B4-BE49-F238E27FC236}">
                <a16:creationId xmlns:a16="http://schemas.microsoft.com/office/drawing/2014/main" id="{B3F7E454-787A-B7A1-9BB5-E0C8025B9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528" y="319720"/>
            <a:ext cx="8213762" cy="621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0995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 Secret Beginnings of Pinwheel Day | Haverblog">
            <a:extLst>
              <a:ext uri="{FF2B5EF4-FFF2-40B4-BE49-F238E27FC236}">
                <a16:creationId xmlns:a16="http://schemas.microsoft.com/office/drawing/2014/main" id="{989632F5-9E0F-048A-9E14-ABA987D275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303" y="-1375"/>
            <a:ext cx="10280572" cy="686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614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00716-57AA-D2DE-0536-625C5A74B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usiness Source Desktop Tape Dispenser - 1&quot; Core - Non-skid Base - Plastic  - Black - ForMyDesk.com">
            <a:extLst>
              <a:ext uri="{FF2B5EF4-FFF2-40B4-BE49-F238E27FC236}">
                <a16:creationId xmlns:a16="http://schemas.microsoft.com/office/drawing/2014/main" id="{C7A985EE-AE24-9CB3-12F5-5BE4A7F9EE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4456" y="42520"/>
            <a:ext cx="6743087" cy="6764060"/>
          </a:xfrm>
        </p:spPr>
      </p:pic>
    </p:spTree>
    <p:extLst>
      <p:ext uri="{BB962C8B-B14F-4D97-AF65-F5344CB8AC3E}">
        <p14:creationId xmlns:p14="http://schemas.microsoft.com/office/powerpoint/2010/main" val="33738593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64E77-5993-8478-F656-36FEF0658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unbee 3 Piece Luggage Sets ABS Hardshell Hardside TSA Lock Lightweight  Durable Spinner Wheels Suitcase - Walmart.com">
            <a:extLst>
              <a:ext uri="{FF2B5EF4-FFF2-40B4-BE49-F238E27FC236}">
                <a16:creationId xmlns:a16="http://schemas.microsoft.com/office/drawing/2014/main" id="{A6EF49CC-0F57-9630-87C4-DFB484E23B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9317" y="77474"/>
            <a:ext cx="6533364" cy="6547345"/>
          </a:xfrm>
        </p:spPr>
      </p:pic>
    </p:spTree>
    <p:extLst>
      <p:ext uri="{BB962C8B-B14F-4D97-AF65-F5344CB8AC3E}">
        <p14:creationId xmlns:p14="http://schemas.microsoft.com/office/powerpoint/2010/main" val="14722694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849F3-E1A7-742D-7260-3652F81F7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mazon.com: YSSOA Office Ergonomic Mesh Computer Chair with Wheels &amp; Arms &amp;  Lumbar Support, Black, Solid Back : Everything Else">
            <a:extLst>
              <a:ext uri="{FF2B5EF4-FFF2-40B4-BE49-F238E27FC236}">
                <a16:creationId xmlns:a16="http://schemas.microsoft.com/office/drawing/2014/main" id="{CF974F7F-8B74-0C0C-14FD-1D49A111F1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2940081" y="-935715"/>
            <a:ext cx="6311841" cy="8825393"/>
          </a:xfrm>
        </p:spPr>
      </p:pic>
    </p:spTree>
    <p:extLst>
      <p:ext uri="{BB962C8B-B14F-4D97-AF65-F5344CB8AC3E}">
        <p14:creationId xmlns:p14="http://schemas.microsoft.com/office/powerpoint/2010/main" val="35312713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4EDE0-B52D-4ADA-CDA8-DE08DF1E2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ndover Mills™ Mattias 52'' Ceiling Fan with Light Kit &amp; Reviews | Wayfair">
            <a:extLst>
              <a:ext uri="{FF2B5EF4-FFF2-40B4-BE49-F238E27FC236}">
                <a16:creationId xmlns:a16="http://schemas.microsoft.com/office/drawing/2014/main" id="{6033EACF-A5C7-8ACD-2B34-B4E912280E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2633575" y="-34379"/>
            <a:ext cx="6924849" cy="6917858"/>
          </a:xfrm>
        </p:spPr>
      </p:pic>
    </p:spTree>
    <p:extLst>
      <p:ext uri="{BB962C8B-B14F-4D97-AF65-F5344CB8AC3E}">
        <p14:creationId xmlns:p14="http://schemas.microsoft.com/office/powerpoint/2010/main" val="11368832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EB347-3783-9E08-2C20-0BCED5EB2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 Windmill vs. Advanced Wind Turbine Technology">
            <a:extLst>
              <a:ext uri="{FF2B5EF4-FFF2-40B4-BE49-F238E27FC236}">
                <a16:creationId xmlns:a16="http://schemas.microsoft.com/office/drawing/2014/main" id="{33F052F4-C600-4D66-B64D-648F548D2B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5748" y="3371"/>
            <a:ext cx="9133513" cy="6842358"/>
          </a:xfrm>
        </p:spPr>
      </p:pic>
    </p:spTree>
    <p:extLst>
      <p:ext uri="{BB962C8B-B14F-4D97-AF65-F5344CB8AC3E}">
        <p14:creationId xmlns:p14="http://schemas.microsoft.com/office/powerpoint/2010/main" val="201121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00C07-82EA-530D-D030-BCD6A2D1C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431,300+ Male Engineer Stock Photos, Pictures &amp; Royalty-Free Images -  iStock | Young male engineer, Male engineer portrait, Black male engineer">
            <a:extLst>
              <a:ext uri="{FF2B5EF4-FFF2-40B4-BE49-F238E27FC236}">
                <a16:creationId xmlns:a16="http://schemas.microsoft.com/office/drawing/2014/main" id="{7F239EC4-BD6F-C0DA-C512-971CA57753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3396" y="-2911"/>
            <a:ext cx="10345208" cy="6865408"/>
          </a:xfrm>
        </p:spPr>
      </p:pic>
    </p:spTree>
    <p:extLst>
      <p:ext uri="{BB962C8B-B14F-4D97-AF65-F5344CB8AC3E}">
        <p14:creationId xmlns:p14="http://schemas.microsoft.com/office/powerpoint/2010/main" val="241648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F85B8-621E-24BD-2C7C-9C2EB37F3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nternational Women's Day: 7 Myths of Being a Female Engineer | item  America - News &amp; Stories">
            <a:extLst>
              <a:ext uri="{FF2B5EF4-FFF2-40B4-BE49-F238E27FC236}">
                <a16:creationId xmlns:a16="http://schemas.microsoft.com/office/drawing/2014/main" id="{CF0150C3-DEC6-D0AD-D183-C3E428AF6B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1058" y="-3016"/>
            <a:ext cx="10819299" cy="6865620"/>
          </a:xfrm>
        </p:spPr>
      </p:pic>
    </p:spTree>
    <p:extLst>
      <p:ext uri="{BB962C8B-B14F-4D97-AF65-F5344CB8AC3E}">
        <p14:creationId xmlns:p14="http://schemas.microsoft.com/office/powerpoint/2010/main" val="3731898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uxury Train Travel Tours, Trips &amp; Expeditions 2021 &amp; 2022 | National  Geographic Expeditions">
            <a:extLst>
              <a:ext uri="{FF2B5EF4-FFF2-40B4-BE49-F238E27FC236}">
                <a16:creationId xmlns:a16="http://schemas.microsoft.com/office/drawing/2014/main" id="{37CCCCD8-7F71-9787-E715-218A6BCC6A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483" y="696709"/>
            <a:ext cx="12352866" cy="504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022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1 Honda Civic Specs, Price, MPG &amp; Reviews | Cars.com">
            <a:extLst>
              <a:ext uri="{FF2B5EF4-FFF2-40B4-BE49-F238E27FC236}">
                <a16:creationId xmlns:a16="http://schemas.microsoft.com/office/drawing/2014/main" id="{C9D399F6-9456-4CAA-F671-3AA4616276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217" y="-73025"/>
            <a:ext cx="10682816" cy="706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096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ston | Montague Bikes">
            <a:extLst>
              <a:ext uri="{FF2B5EF4-FFF2-40B4-BE49-F238E27FC236}">
                <a16:creationId xmlns:a16="http://schemas.microsoft.com/office/drawing/2014/main" id="{DCD123E6-294F-C17C-8681-15F1FF051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828" y="476137"/>
            <a:ext cx="9835877" cy="590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059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oice 4&quot; Pizza Cutter with Polypropylene Black Handle">
            <a:extLst>
              <a:ext uri="{FF2B5EF4-FFF2-40B4-BE49-F238E27FC236}">
                <a16:creationId xmlns:a16="http://schemas.microsoft.com/office/drawing/2014/main" id="{69E4E45E-324B-B635-280E-977696FEA3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657947" y="-2062"/>
            <a:ext cx="6868825" cy="686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63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w-Crop Tractors | 6R 165 | John Deere US">
            <a:extLst>
              <a:ext uri="{FF2B5EF4-FFF2-40B4-BE49-F238E27FC236}">
                <a16:creationId xmlns:a16="http://schemas.microsoft.com/office/drawing/2014/main" id="{365404C4-4B3F-0348-B33F-3FB253D3E6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473" y="477197"/>
            <a:ext cx="10482044" cy="5903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3231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___   ___   ___   ___   ___   ___   ___   ___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109</cp:revision>
  <dcterms:created xsi:type="dcterms:W3CDTF">2023-12-04T20:11:30Z</dcterms:created>
  <dcterms:modified xsi:type="dcterms:W3CDTF">2023-12-08T01:52:38Z</dcterms:modified>
</cp:coreProperties>
</file>