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8"/>
  </p:notesMasterIdLst>
  <p:sldIdLst>
    <p:sldId id="443" r:id="rId2"/>
    <p:sldId id="438" r:id="rId3"/>
    <p:sldId id="427" r:id="rId4"/>
    <p:sldId id="448" r:id="rId5"/>
    <p:sldId id="450" r:id="rId6"/>
    <p:sldId id="429" r:id="rId7"/>
    <p:sldId id="449" r:id="rId8"/>
    <p:sldId id="451" r:id="rId9"/>
    <p:sldId id="431" r:id="rId10"/>
    <p:sldId id="432" r:id="rId11"/>
    <p:sldId id="452" r:id="rId12"/>
    <p:sldId id="433" r:id="rId13"/>
    <p:sldId id="434" r:id="rId14"/>
    <p:sldId id="453" r:id="rId15"/>
    <p:sldId id="435" r:id="rId16"/>
    <p:sldId id="43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27"/>
            <p14:sldId id="448"/>
            <p14:sldId id="450"/>
            <p14:sldId id="429"/>
            <p14:sldId id="449"/>
            <p14:sldId id="451"/>
            <p14:sldId id="431"/>
            <p14:sldId id="432"/>
            <p14:sldId id="452"/>
            <p14:sldId id="433"/>
            <p14:sldId id="434"/>
            <p14:sldId id="453"/>
            <p14:sldId id="435"/>
            <p14:sldId id="436"/>
          </p14:sldIdLst>
        </p14:section>
      </p14:sectionLst>
    </p:ex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2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087" y="1112816"/>
            <a:ext cx="667755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September 23-27, 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897" y="276737"/>
            <a:ext cx="1935861" cy="2001262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1" y="3087435"/>
            <a:ext cx="2356367" cy="182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ca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lou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hon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k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eter knows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ractice makes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erfect.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0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664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too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 square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can do whatever I put my mind to.”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26,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99899" y="335581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97980" y="335095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71704" y="373453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94842" y="374276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674277" y="33462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40902" y="210780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674573" y="372496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1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8" y="2047388"/>
            <a:ext cx="265677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queen, mean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please, sneeze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paste, taste 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four, door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goose, moose</a:t>
            </a:r>
            <a:endParaRPr lang="en-US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outside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midnight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aircraft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icebox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spacecraft</a:t>
            </a: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ish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ait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48291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pl-PL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ca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fis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h</a:t>
            </a:r>
          </a:p>
          <a:p>
            <a:pPr marL="457200" lvl="0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bai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/>
            <a:endParaRPr sz="28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 see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wo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asty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acos for lunch.</a:t>
            </a:r>
            <a:endParaRPr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3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664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too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 square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can do whatever I put my mind to.”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27,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99899" y="335581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97980" y="335095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71704" y="373453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94842" y="374276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674277" y="33462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40902" y="210780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674573" y="372496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1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9" y="2062874"/>
            <a:ext cx="2575369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yell, bell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right, bright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duck, truck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flock, block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game, same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background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playpen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outgrow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necktie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bulldog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id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ad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nd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80078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tr-TR" sz="2800" dirty="0" err="1">
                <a:latin typeface="Chalkboard"/>
                <a:ea typeface="Lato"/>
                <a:cs typeface="Chalkboard"/>
                <a:sym typeface="Lato"/>
              </a:rPr>
              <a:t>ki</a:t>
            </a:r>
            <a:r>
              <a:rPr lang="tr-TR" sz="2800" u="sng" dirty="0" err="1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tr-TR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tr-TR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tr-TR" sz="28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tr-TR" sz="2800" dirty="0" err="1">
                <a:latin typeface="Chalkboard"/>
                <a:ea typeface="Lato"/>
                <a:cs typeface="Chalkboard"/>
                <a:sym typeface="Lato"/>
              </a:rPr>
              <a:t>sa</a:t>
            </a:r>
            <a:r>
              <a:rPr lang="tr-TR" sz="2800" u="sng" dirty="0" err="1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tr-TR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tr-TR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tr-TR" sz="2800" dirty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tr-TR" sz="2800" dirty="0" err="1">
                <a:latin typeface="Chalkboard"/>
                <a:ea typeface="Lato"/>
                <a:cs typeface="Chalkboard"/>
                <a:sym typeface="Lato"/>
              </a:rPr>
              <a:t>en</a:t>
            </a:r>
            <a:r>
              <a:rPr lang="tr-TR" sz="2800" u="sng" dirty="0" err="1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tr-TR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 smell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ineapple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epperoni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izza.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smtClean="0">
                <a:latin typeface="Chalkboard"/>
                <a:ea typeface="Neucha"/>
                <a:cs typeface="Chalkboard"/>
                <a:sym typeface="Neucha"/>
              </a:rPr>
              <a:t>Week 3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664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too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 square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can do whatever I put my mind to.”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23,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99899" y="335581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97980" y="335095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71704" y="373453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94842" y="374276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674277" y="33462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40902" y="210780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674573" y="372496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300" y="2062874"/>
            <a:ext cx="24461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log, bog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sat, mat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jet, met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sight, night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hum, gum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milkshake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clothesline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bedroom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watermelon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tadpole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om</a:t>
            </a:r>
          </a:p>
          <a:p>
            <a:pPr lvl="0" algn="ctr"/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ide</a:t>
            </a:r>
          </a:p>
          <a:p>
            <a:pPr lvl="0" algn="ctr"/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at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50259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319073" y="2101759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mo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  <a:p>
            <a:pPr lvl="0" algn="ctr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wi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lvl="0" algn="ctr"/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/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ha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lvl="0" algn="ctr"/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Fred’s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riends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ried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ritos.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4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664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too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 square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can do whatever I put my mind to.”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24,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99899" y="335581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97980" y="335095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71704" y="373453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94842" y="374276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674277" y="33462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40902" y="210780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674573" y="372496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44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83307" y="2062874"/>
            <a:ext cx="2616356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trip, lip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ramp, camp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fish, dish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jump, bump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coat, boat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sidewalk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snowman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leapfrog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cartwheel sandwich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9" y="2044700"/>
            <a:ext cx="249660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hu-HU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ird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hu-HU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hu-HU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at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hu-HU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hu-HU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hu-HU" sz="2800" dirty="0" smtClean="0">
                <a:latin typeface="Chalkboard"/>
                <a:ea typeface="Lato"/>
                <a:cs typeface="Chalkboard"/>
                <a:sym typeface="Lato"/>
              </a:rPr>
              <a:t>eg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726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/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hu-HU" sz="2800" dirty="0">
                <a:latin typeface="Chalkboard"/>
                <a:ea typeface="Lato"/>
                <a:cs typeface="Chalkboard"/>
                <a:sym typeface="Lato"/>
              </a:rPr>
              <a:t>bir</a:t>
            </a:r>
            <a:r>
              <a:rPr lang="hu-HU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/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hu-HU" sz="2800" dirty="0">
                <a:latin typeface="Chalkboard"/>
                <a:ea typeface="Lato"/>
                <a:cs typeface="Chalkboard"/>
                <a:sym typeface="Lato"/>
              </a:rPr>
              <a:t>   sa</a:t>
            </a:r>
            <a:r>
              <a:rPr lang="hu-HU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/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r>
              <a:rPr lang="hu-HU" sz="2800" dirty="0">
                <a:latin typeface="Chalkboard"/>
                <a:ea typeface="Lato"/>
                <a:cs typeface="Chalkboard"/>
                <a:sym typeface="Lato"/>
              </a:rPr>
              <a:t>   le</a:t>
            </a:r>
            <a:r>
              <a:rPr lang="hu-HU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marL="457200" lvl="0"/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Qu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incy can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qu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ilt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qu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ickly.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3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4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3" name="Picture 2" descr="Children Read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0" y="3441700"/>
            <a:ext cx="2349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58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7664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Yy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too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953307" y="2090696"/>
            <a:ext cx="1707600" cy="213715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07142" y="1248877"/>
            <a:ext cx="1920569" cy="26132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 square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can do whatever I put my mind to.”</a:t>
            </a:r>
            <a:endParaRPr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September 25,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99899" y="335581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97980" y="335095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71704" y="373453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94842" y="3742761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674277" y="33462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40902" y="210780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674573" y="372496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1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rake, snake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sat, chat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book, cook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treat, sweet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drink, pink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forehead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softball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indoors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hilltop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grapefruit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95384" y="2044700"/>
            <a:ext cx="2369735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ab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oud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onk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3124200" y="1276125"/>
            <a:ext cx="2514600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Break it Up!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3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713</Words>
  <Application>Microsoft Macintosh PowerPoint</Application>
  <PresentationFormat>On-screen Show (16:9)</PresentationFormat>
  <Paragraphs>331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63</cp:revision>
  <cp:lastPrinted>2024-07-19T20:27:57Z</cp:lastPrinted>
  <dcterms:modified xsi:type="dcterms:W3CDTF">2024-08-01T19:47:03Z</dcterms:modified>
</cp:coreProperties>
</file>