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67" r:id="rId7"/>
    <p:sldId id="471" r:id="rId8"/>
    <p:sldId id="474" r:id="rId9"/>
    <p:sldId id="475" r:id="rId10"/>
    <p:sldId id="468" r:id="rId11"/>
    <p:sldId id="431" r:id="rId12"/>
    <p:sldId id="476" r:id="rId13"/>
    <p:sldId id="477" r:id="rId14"/>
    <p:sldId id="469" r:id="rId15"/>
    <p:sldId id="478" r:id="rId16"/>
    <p:sldId id="479" r:id="rId17"/>
    <p:sldId id="480" r:id="rId18"/>
    <p:sldId id="470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67"/>
            <p14:sldId id="471"/>
            <p14:sldId id="474"/>
            <p14:sldId id="475"/>
            <p14:sldId id="468"/>
            <p14:sldId id="431"/>
            <p14:sldId id="476"/>
            <p14:sldId id="477"/>
            <p14:sldId id="469"/>
            <p14:sldId id="478"/>
            <p14:sldId id="479"/>
            <p14:sldId id="480"/>
            <p14:sldId id="470"/>
            <p14:sldId id="481"/>
            <p14:sldId id="482"/>
            <p14:sldId id="483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January 6-10, 2025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rectangle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2652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23577" y="35380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81132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30135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lack Rectangl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411" y="1949823"/>
            <a:ext cx="1321548" cy="1321548"/>
          </a:xfrm>
          <a:prstGeom prst="rect">
            <a:avLst/>
          </a:prstGeom>
        </p:spPr>
      </p:pic>
      <p:sp>
        <p:nvSpPr>
          <p:cNvPr id="36" name="Oval 35"/>
          <p:cNvSpPr/>
          <p:nvPr/>
        </p:nvSpPr>
        <p:spPr>
          <a:xfrm>
            <a:off x="8208470" y="294735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5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map, nap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fish, dish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dive, home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low, bow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shoe, new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door + knob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air + port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post + card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play + ground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gum + drop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606521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68283" y="364863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68282" y="4052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ap,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ide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ight,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ait,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ind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gg,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0807" y="216682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436988" y="267225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441727" y="326846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436267" y="385956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te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si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ki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sea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fair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96828" y="2199102"/>
            <a:ext cx="317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87520" y="27475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987522" y="32651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054213" y="380088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sh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See </a:t>
            </a:r>
            <a:r>
              <a:rPr lang="en-US" sz="2800" dirty="0">
                <a:latin typeface="Chalkboard"/>
                <a:cs typeface="Chalkboard"/>
              </a:rPr>
              <a:t>the </a:t>
            </a:r>
            <a:r>
              <a:rPr lang="en-US" sz="2800" b="1" dirty="0">
                <a:latin typeface="Chalkboard"/>
                <a:cs typeface="Chalkboard"/>
              </a:rPr>
              <a:t>seesaw soar</a:t>
            </a:r>
            <a:r>
              <a:rPr lang="en-US" sz="2800" dirty="0"/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rectangle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2652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23577" y="35380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81132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30135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lack Rectangl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411" y="1949823"/>
            <a:ext cx="1321548" cy="1321548"/>
          </a:xfrm>
          <a:prstGeom prst="rect">
            <a:avLst/>
          </a:prstGeom>
        </p:spPr>
      </p:pic>
      <p:sp>
        <p:nvSpPr>
          <p:cNvPr id="36" name="Oval 35"/>
          <p:cNvSpPr/>
          <p:nvPr/>
        </p:nvSpPr>
        <p:spPr>
          <a:xfrm>
            <a:off x="8208470" y="294735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6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book, look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line, keep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will, hill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six, date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that, sat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787922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hair + cut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work + out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hand + made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out + side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down + stairs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606521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68283" y="3648634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68282" y="4052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8988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iew,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qu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ick,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ine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andle,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able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ot,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ive</a:t>
            </a:r>
            <a:endParaRPr lang="hu-HU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5863" y="221328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425109" y="273707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430571" y="321440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439878" y="372806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no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brin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din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we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cree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shee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74023" y="216323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194970" y="279113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79483" y="331021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68732" y="3778741"/>
            <a:ext cx="393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Sally stacked a stinky </a:t>
            </a:r>
            <a:r>
              <a:rPr lang="en-US" sz="2800" b="1" dirty="0">
                <a:latin typeface="Chalkboard"/>
                <a:cs typeface="Chalkboard"/>
              </a:rPr>
              <a:t>slimy smelly sandwich.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rectangle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2652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23577" y="35380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81132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30135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lack Rectangl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411" y="1949823"/>
            <a:ext cx="1321548" cy="1321548"/>
          </a:xfrm>
          <a:prstGeom prst="rect">
            <a:avLst/>
          </a:prstGeom>
        </p:spPr>
      </p:pic>
      <p:sp>
        <p:nvSpPr>
          <p:cNvPr id="36" name="Oval 35"/>
          <p:cNvSpPr/>
          <p:nvPr/>
        </p:nvSpPr>
        <p:spPr>
          <a:xfrm>
            <a:off x="8208470" y="294735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4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saw, paw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lip, rip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four, more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bean, give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share care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sail + boat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sun + set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milk +  shake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bed + time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dog + house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606521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27348" y="3560017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68282" y="4052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ear,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eel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ud,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ess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ox,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um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ive,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ob</a:t>
            </a:r>
            <a:endParaRPr lang="hu-HU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42932" y="225974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347669" y="273707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337641" y="321440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362436" y="369709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rectangle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2652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23577" y="35380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81132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30135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lack Rectangl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411" y="1949823"/>
            <a:ext cx="1321548" cy="1321548"/>
          </a:xfrm>
          <a:prstGeom prst="rect">
            <a:avLst/>
          </a:prstGeom>
        </p:spPr>
      </p:pic>
      <p:sp>
        <p:nvSpPr>
          <p:cNvPr id="36" name="Oval 35"/>
          <p:cNvSpPr/>
          <p:nvPr/>
        </p:nvSpPr>
        <p:spPr>
          <a:xfrm>
            <a:off x="8208470" y="294735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ru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x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fo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x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brigh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ligh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seve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jo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20488" y="220969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209735" y="276302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79482" y="331021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84220" y="372416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Is it a </a:t>
            </a:r>
            <a:r>
              <a:rPr lang="en-US" sz="2800" b="1" dirty="0">
                <a:latin typeface="Chalkboard"/>
                <a:cs typeface="Chalkboard"/>
              </a:rPr>
              <a:t>marshmallow milkshake </a:t>
            </a:r>
            <a:r>
              <a:rPr lang="en-US" sz="2800" dirty="0">
                <a:latin typeface="Chalkboard"/>
                <a:cs typeface="Chalkboard"/>
              </a:rPr>
              <a:t>or </a:t>
            </a:r>
            <a:r>
              <a:rPr lang="en-US" sz="2800" b="1" dirty="0" err="1">
                <a:latin typeface="Chalkboard"/>
                <a:cs typeface="Chalkboard"/>
              </a:rPr>
              <a:t>mudshake</a:t>
            </a:r>
            <a:r>
              <a:rPr lang="en-US" sz="2800" dirty="0">
                <a:latin typeface="Chalkboard"/>
                <a:cs typeface="Chalkboard"/>
              </a:rPr>
              <a:t>?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fly, sky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star, are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right, light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van, page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long, song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sun + shine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tool + box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some + day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card + board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back + seat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ut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orn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ock,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ide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uck,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91286" y="225508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94275" y="311075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82497" y="356197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94274" y="400756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94798" y="269222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71740" y="217872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375033" y="270108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348793" y="321082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375033" y="373925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ea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tr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zi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cri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ha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53251" y="219277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41054" y="27475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941057" y="328068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914817" y="369247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The </a:t>
            </a:r>
            <a:r>
              <a:rPr lang="en-US" sz="2800" b="1" dirty="0">
                <a:latin typeface="Chalkboard"/>
                <a:cs typeface="Chalkboard"/>
              </a:rPr>
              <a:t>beautiful bouquet blossomed </a:t>
            </a:r>
            <a:r>
              <a:rPr lang="en-US" sz="2800" dirty="0">
                <a:latin typeface="Chalkboard"/>
                <a:cs typeface="Chalkboard"/>
              </a:rPr>
              <a:t>in the bright </a:t>
            </a:r>
            <a:r>
              <a:rPr lang="en-US" sz="2800" dirty="0" smtClean="0">
                <a:latin typeface="Chalkboard"/>
                <a:cs typeface="Chalkboard"/>
              </a:rPr>
              <a:t>sun.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black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rectangle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93233" y="32652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23577" y="35380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181132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43397" y="30135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lack Rectangl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411" y="1949823"/>
            <a:ext cx="1321548" cy="1321548"/>
          </a:xfrm>
          <a:prstGeom prst="rect">
            <a:avLst/>
          </a:prstGeom>
        </p:spPr>
      </p:pic>
      <p:sp>
        <p:nvSpPr>
          <p:cNvPr id="36" name="Oval 35"/>
          <p:cNvSpPr/>
          <p:nvPr/>
        </p:nvSpPr>
        <p:spPr>
          <a:xfrm>
            <a:off x="8208470" y="2947354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0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seed, read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head, dime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make, bake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come, some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rock, pole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note + book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sea + food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moon + light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pine + cone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eye + brow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ire,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ake,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oat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ight,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ong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ast,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ime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91286" y="2358474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23808" y="3287990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41562" y="3680132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53339" y="4170031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94798" y="2780844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18206" y="219421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52476" y="268559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426236" y="328825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421499" y="378571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word, food</a:t>
            </a:r>
            <a:endParaRPr lang="en-US" sz="26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yes, bless</a:t>
            </a:r>
            <a:endParaRPr lang="en-US" sz="26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lock, wood</a:t>
            </a:r>
            <a:endParaRPr lang="en-US" sz="26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fizz, that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65850" y="218231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56543" y="273205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956545" y="321873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961282" y="376991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Cook </a:t>
            </a:r>
            <a:r>
              <a:rPr lang="en-US" sz="2800" dirty="0">
                <a:latin typeface="Chalkboard"/>
                <a:cs typeface="Chalkboard"/>
              </a:rPr>
              <a:t>the </a:t>
            </a:r>
            <a:r>
              <a:rPr lang="en-US" sz="2800" b="1" dirty="0">
                <a:latin typeface="Chalkboard"/>
                <a:cs typeface="Chalkboard"/>
              </a:rPr>
              <a:t>crazy cupcakes </a:t>
            </a:r>
            <a:r>
              <a:rPr lang="en-US" sz="2800" dirty="0">
                <a:latin typeface="Chalkboard"/>
                <a:cs typeface="Chalkboard"/>
              </a:rPr>
              <a:t>in the kitchen.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990</Words>
  <Application>Microsoft Macintosh PowerPoint</Application>
  <PresentationFormat>On-screen Show (16:9)</PresentationFormat>
  <Paragraphs>457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449</cp:revision>
  <dcterms:modified xsi:type="dcterms:W3CDTF">2024-08-01T20:17:37Z</dcterms:modified>
</cp:coreProperties>
</file>