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98" r:id="rId8"/>
    <p:sldId id="263" r:id="rId9"/>
    <p:sldId id="264" r:id="rId10"/>
    <p:sldId id="299" r:id="rId11"/>
    <p:sldId id="300" r:id="rId12"/>
    <p:sldId id="265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301" r:id="rId22"/>
    <p:sldId id="302" r:id="rId23"/>
    <p:sldId id="276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50" d="100"/>
          <a:sy n="150" d="100"/>
        </p:scale>
        <p:origin x="54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927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6e55ead38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6e55ead38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6e55ead38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b6e55ead38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6e55ead38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6e55ead38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066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512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6e55ead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6e55ead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847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A book cover of a book&#10;&#10;Description automatically generated">
            <a:extLst>
              <a:ext uri="{FF2B5EF4-FFF2-40B4-BE49-F238E27FC236}">
                <a16:creationId xmlns:a16="http://schemas.microsoft.com/office/drawing/2014/main" id="{215B9292-6810-5F94-D490-9B200F58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0975" y="1559453"/>
            <a:ext cx="2482050" cy="30366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wheels did you see after school yesterday?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212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3033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your favorite instrument in the music and movement area?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4706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49" y="502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use this for?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122" name="Picture 2" descr="Amazon.com: Yinghezu Pizza Cutter Wheel, Stainless Steel Slicer, 9.33-Inch  Super heavy 173g, Sharp funny Classic Cutters, Kitchen Gadget with finger  guard protects, For Pizza Lovers for easy dishwasher cleaning: Home &amp;  Kitchen">
            <a:extLst>
              <a:ext uri="{FF2B5EF4-FFF2-40B4-BE49-F238E27FC236}">
                <a16:creationId xmlns:a16="http://schemas.microsoft.com/office/drawing/2014/main" id="{CFAB030A-6DBD-071D-AADA-5FBC834B4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93" y="1746250"/>
            <a:ext cx="2970213" cy="29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942475" y="1657580"/>
            <a:ext cx="69696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-150" y="255000"/>
            <a:ext cx="914400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can you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make this move?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46" name="Picture 2" descr="Wheel Clip Art - Wheel Image">
            <a:extLst>
              <a:ext uri="{FF2B5EF4-FFF2-40B4-BE49-F238E27FC236}">
                <a16:creationId xmlns:a16="http://schemas.microsoft.com/office/drawing/2014/main" id="{F6FF658A-B077-6A0C-A573-F8F4AB65C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7" y="2037667"/>
            <a:ext cx="2994025" cy="285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think we will see on our site visit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Can you make a wheel with this?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/>
        </p:nvSpPr>
        <p:spPr>
          <a:xfrm>
            <a:off x="431850" y="2550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think this object moves?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170" name="Picture 2" descr="Fundamentals of Wind Turbines | Wind Systems Magazine">
            <a:extLst>
              <a:ext uri="{FF2B5EF4-FFF2-40B4-BE49-F238E27FC236}">
                <a16:creationId xmlns:a16="http://schemas.microsoft.com/office/drawing/2014/main" id="{38334D8A-4E75-7BB7-F0EC-94E51D52A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020" y="1913525"/>
            <a:ext cx="3987080" cy="29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/>
        </p:nvSpPr>
        <p:spPr>
          <a:xfrm>
            <a:off x="431850" y="2550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Where do you see a wheel in this picture?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194" name="Picture 2" descr="Pulley System Vector Art, Icons, and Graphics for Free Download">
            <a:extLst>
              <a:ext uri="{FF2B5EF4-FFF2-40B4-BE49-F238E27FC236}">
                <a16:creationId xmlns:a16="http://schemas.microsoft.com/office/drawing/2014/main" id="{61B3628B-A64F-9ACB-5572-A0960BD3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1906587"/>
            <a:ext cx="1892300" cy="30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Exploring the Topic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wheel is the biggest?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one of these can you roll the fastest?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73749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jumping jacks can you do?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828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2550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can you pick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up these books?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218" name="Picture 2" descr="Book Clipart-stack of school books vertical books isolated on a white  backgro">
            <a:extLst>
              <a:ext uri="{FF2B5EF4-FFF2-40B4-BE49-F238E27FC236}">
                <a16:creationId xmlns:a16="http://schemas.microsoft.com/office/drawing/2014/main" id="{978A3A91-D8E7-E736-D0B2-73D191ADC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19" y="1811338"/>
            <a:ext cx="3230562" cy="323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Celebrating Learning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562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find something in the classroom that starts with the letter Ww?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would you like to share with our visitors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5788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roll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Basketball Ball Clipart Image​ | Gallery Yopriceville - High-Quality Free  Images and Transparent PNG Clipart">
            <a:extLst>
              <a:ext uri="{FF2B5EF4-FFF2-40B4-BE49-F238E27FC236}">
                <a16:creationId xmlns:a16="http://schemas.microsoft.com/office/drawing/2014/main" id="{7F1BED16-FA71-AB2D-F054-7CEE6D00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19" y="2146888"/>
            <a:ext cx="2417762" cy="2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431849" y="4709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Where can I find this toy?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074" name="Picture 2" descr="Hot Wheels Super Rig Assortment | Mattel">
            <a:extLst>
              <a:ext uri="{FF2B5EF4-FFF2-40B4-BE49-F238E27FC236}">
                <a16:creationId xmlns:a16="http://schemas.microsoft.com/office/drawing/2014/main" id="{577D3111-231C-1D43-DA23-AACF39398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1866619"/>
            <a:ext cx="2925763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9450" y="1747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have you seen with wheels </a:t>
            </a:r>
            <a:r>
              <a:rPr lang="en" sz="4800">
                <a:latin typeface="Century Gothic"/>
                <a:ea typeface="Century Gothic"/>
                <a:cs typeface="Century Gothic"/>
                <a:sym typeface="Century Gothic"/>
              </a:rPr>
              <a:t>this morning?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Solo - Paper - 378W-2050 8 oz White SSP Paper Hot Cup (Case of 1000)">
            <a:extLst>
              <a:ext uri="{FF2B5EF4-FFF2-40B4-BE49-F238E27FC236}">
                <a16:creationId xmlns:a16="http://schemas.microsoft.com/office/drawing/2014/main" id="{0522ECB3-FCF8-F0D7-2148-8B8D2E87F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kind of wheel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draw?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431849" y="4709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what this 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098" name="Picture 2" descr="Bicycle Icon On Transparent Background Stock Illustration - Download Image  Now - Bicycle, Cycling, Icon Symbol - iStock">
            <a:extLst>
              <a:ext uri="{FF2B5EF4-FFF2-40B4-BE49-F238E27FC236}">
                <a16:creationId xmlns:a16="http://schemas.microsoft.com/office/drawing/2014/main" id="{46752516-3B34-8599-FD4B-66933C118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1538288"/>
            <a:ext cx="3376613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0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157448" y="1533384"/>
            <a:ext cx="63423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did you get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to school today?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193</Words>
  <Application>Microsoft Office PowerPoint</Application>
  <PresentationFormat>On-screen Show (16:9)</PresentationFormat>
  <Paragraphs>34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13</cp:revision>
  <dcterms:modified xsi:type="dcterms:W3CDTF">2024-01-01T15:15:14Z</dcterms:modified>
</cp:coreProperties>
</file>