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98" r:id="rId8"/>
    <p:sldId id="263" r:id="rId9"/>
    <p:sldId id="264" r:id="rId10"/>
    <p:sldId id="299" r:id="rId11"/>
    <p:sldId id="300" r:id="rId12"/>
    <p:sldId id="265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301" r:id="rId22"/>
    <p:sldId id="302" r:id="rId23"/>
    <p:sldId id="276" r:id="rId24"/>
    <p:sldId id="279" r:id="rId25"/>
    <p:sldId id="280" r:id="rId26"/>
    <p:sldId id="281" r:id="rId27"/>
  </p:sldIdLst>
  <p:sldSz cx="9144000" cy="5143500" type="screen16x9"/>
  <p:notesSz cx="6858000" cy="9144000"/>
  <p:embeddedFontLst>
    <p:embeddedFont>
      <p:font typeface="Century Gothic" panose="020B0502020202020204" pitchFamily="34" charset="0"/>
      <p:regular r:id="rId29"/>
      <p:bold r:id="rId30"/>
      <p:italic r:id="rId31"/>
      <p:boldItalic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0" autoAdjust="0"/>
    <p:restoredTop sz="96357" autoAdjust="0"/>
  </p:normalViewPr>
  <p:slideViewPr>
    <p:cSldViewPr snapToGrid="0">
      <p:cViewPr varScale="1">
        <p:scale>
          <a:sx n="150" d="100"/>
          <a:sy n="150" d="100"/>
        </p:scale>
        <p:origin x="54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2.fntdata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6e55ead38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6e55ead38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53092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6e55ead38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6e55ead38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19277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b6e55ead38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b6e55ead38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a58d15b15c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a58d15b15c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6e55ead38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b6e55ead38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b6e55ead38_0_1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b6e55ead38_0_1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b6e55ead38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b6e55ead38_0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b6e55ead38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b6e55ead38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b6e55ead38_0_2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b6e55ead38_0_2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a58d15b15c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a58d15b15c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58d15b15c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58d15b15c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b6e55ead38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b6e55ead38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b6e55ead38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b6e55ead38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50663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b6e55ead38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b6e55ead38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855127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b6e55ead38_0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b6e55ead38_0_2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a58d15b15c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a58d15b15c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b6e55ead38_0_3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b6e55ead38_0_3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b6e55ead38_0_3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b6e55ead38_0_3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b6e55ead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b6e55ead3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b6e55ead3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b6e55ead3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b6e55ead3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b6e55ead3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b6e55ead38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b6e55ead38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b6e55ead3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b6e55ead3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8471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a58d15b15c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a58d15b15c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6e55ead38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6e55ead38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254450" y="585450"/>
            <a:ext cx="6635100" cy="13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dirty="0">
                <a:latin typeface="Century Gothic"/>
                <a:ea typeface="Century Gothic"/>
                <a:cs typeface="Century Gothic"/>
                <a:sym typeface="Century Gothic"/>
              </a:rPr>
              <a:t>Question of the Day</a:t>
            </a:r>
            <a:endParaRPr sz="4800" b="1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" name="AutoShape 2" descr="Cover for : Reduce, Reuse, Recycle (Guided Edition)">
            <a:extLst>
              <a:ext uri="{FF2B5EF4-FFF2-40B4-BE49-F238E27FC236}">
                <a16:creationId xmlns:a16="http://schemas.microsoft.com/office/drawing/2014/main" id="{A3A17985-D1A1-0A82-41F1-9CADACB60F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over for : Wheels (Guided Edition)">
            <a:extLst>
              <a:ext uri="{FF2B5EF4-FFF2-40B4-BE49-F238E27FC236}">
                <a16:creationId xmlns:a16="http://schemas.microsoft.com/office/drawing/2014/main" id="{84D18553-070A-4458-37D2-D6CBC138E5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5717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A book cover of a book&#10;&#10;Description automatically generated">
            <a:extLst>
              <a:ext uri="{FF2B5EF4-FFF2-40B4-BE49-F238E27FC236}">
                <a16:creationId xmlns:a16="http://schemas.microsoft.com/office/drawing/2014/main" id="{215B9292-6810-5F94-D490-9B200F5886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0975" y="1559453"/>
            <a:ext cx="2482050" cy="303669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wheels did you see after school yesterday?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22129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/>
        </p:nvSpPr>
        <p:spPr>
          <a:xfrm>
            <a:off x="431850" y="13033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is your favorite instrument in the music and movement area?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447065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/>
          <p:nvPr/>
        </p:nvSpPr>
        <p:spPr>
          <a:xfrm>
            <a:off x="431849" y="50265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do you use this for?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5122" name="Picture 2" descr="Amazon.com: Yinghezu Pizza Cutter Wheel, Stainless Steel Slicer, 9.33-Inch  Super heavy 173g, Sharp funny Classic Cutters, Kitchen Gadget with finger  guard protects, For Pizza Lovers for easy dishwasher cleaning: Home &amp;  Kitchen">
            <a:extLst>
              <a:ext uri="{FF2B5EF4-FFF2-40B4-BE49-F238E27FC236}">
                <a16:creationId xmlns:a16="http://schemas.microsoft.com/office/drawing/2014/main" id="{CFAB030A-6DBD-071D-AADA-5FBC834B4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893" y="1746250"/>
            <a:ext cx="2970213" cy="295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6"/>
          <p:cNvSpPr txBox="1"/>
          <p:nvPr/>
        </p:nvSpPr>
        <p:spPr>
          <a:xfrm>
            <a:off x="942475" y="1657580"/>
            <a:ext cx="6969600" cy="30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Investigation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#2</a:t>
            </a:r>
            <a:endParaRPr sz="60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/>
          <p:nvPr/>
        </p:nvSpPr>
        <p:spPr>
          <a:xfrm>
            <a:off x="-150" y="255000"/>
            <a:ext cx="9144000" cy="13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can you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make this move?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146" name="Picture 2" descr="Wheel Clip Art - Wheel Image">
            <a:extLst>
              <a:ext uri="{FF2B5EF4-FFF2-40B4-BE49-F238E27FC236}">
                <a16:creationId xmlns:a16="http://schemas.microsoft.com/office/drawing/2014/main" id="{F6FF658A-B077-6A0C-A573-F8F4AB65C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987" y="2037667"/>
            <a:ext cx="2994025" cy="285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7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do you think we will see on our site visit today?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8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Century Gothic"/>
                <a:ea typeface="Century Gothic"/>
                <a:cs typeface="Century Gothic"/>
                <a:sym typeface="Century Gothic"/>
              </a:rPr>
              <a:t>Can you make a wheel with this?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9"/>
          <p:cNvSpPr txBox="1"/>
          <p:nvPr/>
        </p:nvSpPr>
        <p:spPr>
          <a:xfrm>
            <a:off x="431850" y="2550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do you think this object moves?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7170" name="Picture 2" descr="Fundamentals of Wind Turbines | Wind Systems Magazine">
            <a:extLst>
              <a:ext uri="{FF2B5EF4-FFF2-40B4-BE49-F238E27FC236}">
                <a16:creationId xmlns:a16="http://schemas.microsoft.com/office/drawing/2014/main" id="{38334D8A-4E75-7BB7-F0EC-94E51D52A9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020" y="1913525"/>
            <a:ext cx="3987080" cy="297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0"/>
          <p:cNvSpPr txBox="1"/>
          <p:nvPr/>
        </p:nvSpPr>
        <p:spPr>
          <a:xfrm>
            <a:off x="431850" y="2550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Where do you see a wheel in this picture?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8194" name="Picture 2" descr="Pulley System Vector Art, Icons, and Graphics for Free Download">
            <a:extLst>
              <a:ext uri="{FF2B5EF4-FFF2-40B4-BE49-F238E27FC236}">
                <a16:creationId xmlns:a16="http://schemas.microsoft.com/office/drawing/2014/main" id="{61B3628B-A64F-9ACB-5572-A0960BD3BC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100" y="1906587"/>
            <a:ext cx="1892300" cy="307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1"/>
          <p:cNvSpPr txBox="1"/>
          <p:nvPr/>
        </p:nvSpPr>
        <p:spPr>
          <a:xfrm>
            <a:off x="606300" y="1495014"/>
            <a:ext cx="7931400" cy="28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Investigation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#3</a:t>
            </a:r>
            <a:endParaRPr sz="60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933900" y="1130194"/>
            <a:ext cx="7276200" cy="20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0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Exploring the Topic</a:t>
            </a:r>
            <a:endParaRPr sz="6000" b="1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2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Which wheel is the biggest?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2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Which one of these can you roll the fastest?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2737499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2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many jumping jacks can you do?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082864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3"/>
          <p:cNvSpPr txBox="1"/>
          <p:nvPr/>
        </p:nvSpPr>
        <p:spPr>
          <a:xfrm>
            <a:off x="431850" y="2550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can you pick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up these books?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9218" name="Picture 2" descr="Book Clipart-stack of school books vertical books isolated on a white  backgro">
            <a:extLst>
              <a:ext uri="{FF2B5EF4-FFF2-40B4-BE49-F238E27FC236}">
                <a16:creationId xmlns:a16="http://schemas.microsoft.com/office/drawing/2014/main" id="{978A3A91-D8E7-E736-D0B2-73D191ADC8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6719" y="1811338"/>
            <a:ext cx="3230562" cy="3230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6"/>
          <p:cNvSpPr txBox="1"/>
          <p:nvPr/>
        </p:nvSpPr>
        <p:spPr>
          <a:xfrm>
            <a:off x="1219650" y="1395697"/>
            <a:ext cx="6704700" cy="29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Celebrating Learning</a:t>
            </a:r>
            <a:endParaRPr sz="60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7"/>
          <p:cNvSpPr txBox="1"/>
          <p:nvPr/>
        </p:nvSpPr>
        <p:spPr>
          <a:xfrm>
            <a:off x="431850" y="15621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Can you find something in the classroom that starts with the letter Ww?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8"/>
          <p:cNvSpPr txBox="1"/>
          <p:nvPr/>
        </p:nvSpPr>
        <p:spPr>
          <a:xfrm>
            <a:off x="155575" y="1900200"/>
            <a:ext cx="883285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would you like to share with our visitors today?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431850" y="57885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Can you roll this?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050" name="Picture 2" descr="Basketball Ball Clipart Image​ | Gallery Yopriceville - High-Quality Free  Images and Transparent PNG Clipart">
            <a:extLst>
              <a:ext uri="{FF2B5EF4-FFF2-40B4-BE49-F238E27FC236}">
                <a16:creationId xmlns:a16="http://schemas.microsoft.com/office/drawing/2014/main" id="{7F1BED16-FA71-AB2D-F054-7CEE6D00D4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119" y="2146888"/>
            <a:ext cx="2417762" cy="2417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431849" y="4709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Where can I find this toy?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3074" name="Picture 2" descr="Hot Wheels Super Rig Assortment | Mattel">
            <a:extLst>
              <a:ext uri="{FF2B5EF4-FFF2-40B4-BE49-F238E27FC236}">
                <a16:creationId xmlns:a16="http://schemas.microsoft.com/office/drawing/2014/main" id="{577D3111-231C-1D43-DA23-AACF39398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0" y="1866619"/>
            <a:ext cx="2925763" cy="292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/>
        </p:nvSpPr>
        <p:spPr>
          <a:xfrm>
            <a:off x="279450" y="17478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have you seen with wheels </a:t>
            </a:r>
            <a:r>
              <a:rPr lang="en" sz="4800">
                <a:latin typeface="Century Gothic"/>
                <a:ea typeface="Century Gothic"/>
                <a:cs typeface="Century Gothic"/>
                <a:sym typeface="Century Gothic"/>
              </a:rPr>
              <a:t>this morning?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" name="AutoShape 2" descr="Solo - Paper - 378W-2050 8 oz White SSP Paper Hot Cup (Case of 1000)">
            <a:extLst>
              <a:ext uri="{FF2B5EF4-FFF2-40B4-BE49-F238E27FC236}">
                <a16:creationId xmlns:a16="http://schemas.microsoft.com/office/drawing/2014/main" id="{0522ECB3-FCF8-F0D7-2148-8B8D2E87FC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kind of wheel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can you draw?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431849" y="4709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Do you know what this is?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4098" name="Picture 2" descr="Bicycle Icon On Transparent Background Stock Illustration - Download Image  Now - Bicycle, Cycling, Icon Symbol - iStock">
            <a:extLst>
              <a:ext uri="{FF2B5EF4-FFF2-40B4-BE49-F238E27FC236}">
                <a16:creationId xmlns:a16="http://schemas.microsoft.com/office/drawing/2014/main" id="{46752516-3B34-8599-FD4B-66933C1186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100" y="1538288"/>
            <a:ext cx="3376613" cy="337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6206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/>
        </p:nvSpPr>
        <p:spPr>
          <a:xfrm>
            <a:off x="1157448" y="1533384"/>
            <a:ext cx="6342300" cy="29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Investigation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#1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60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did you get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to school today?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193</Words>
  <Application>Microsoft Office PowerPoint</Application>
  <PresentationFormat>On-screen Show (16:9)</PresentationFormat>
  <Paragraphs>34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Century Gothic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 SPRATLIN</dc:creator>
  <cp:lastModifiedBy>CHRISTOPHER  SPRATLIN</cp:lastModifiedBy>
  <cp:revision>13</cp:revision>
  <dcterms:modified xsi:type="dcterms:W3CDTF">2024-01-01T15:15:14Z</dcterms:modified>
</cp:coreProperties>
</file>