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23"/>
  </p:notesMasterIdLst>
  <p:sldIdLst>
    <p:sldId id="443" r:id="rId2"/>
    <p:sldId id="438" r:id="rId3"/>
    <p:sldId id="455" r:id="rId4"/>
    <p:sldId id="473" r:id="rId5"/>
    <p:sldId id="464" r:id="rId6"/>
    <p:sldId id="484" r:id="rId7"/>
    <p:sldId id="471" r:id="rId8"/>
    <p:sldId id="474" r:id="rId9"/>
    <p:sldId id="475" r:id="rId10"/>
    <p:sldId id="485" r:id="rId11"/>
    <p:sldId id="431" r:id="rId12"/>
    <p:sldId id="476" r:id="rId13"/>
    <p:sldId id="477" r:id="rId14"/>
    <p:sldId id="486" r:id="rId15"/>
    <p:sldId id="478" r:id="rId16"/>
    <p:sldId id="479" r:id="rId17"/>
    <p:sldId id="480" r:id="rId18"/>
    <p:sldId id="487" r:id="rId19"/>
    <p:sldId id="481" r:id="rId20"/>
    <p:sldId id="482" r:id="rId21"/>
    <p:sldId id="483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73"/>
            <p14:sldId id="464"/>
            <p14:sldId id="484"/>
            <p14:sldId id="471"/>
            <p14:sldId id="474"/>
            <p14:sldId id="475"/>
            <p14:sldId id="485"/>
            <p14:sldId id="431"/>
            <p14:sldId id="476"/>
            <p14:sldId id="477"/>
            <p14:sldId id="486"/>
            <p14:sldId id="478"/>
            <p14:sldId id="479"/>
            <p14:sldId id="480"/>
            <p14:sldId id="487"/>
            <p14:sldId id="481"/>
            <p14:sldId id="482"/>
            <p14:sldId id="483"/>
          </p14:sldIdLst>
        </p14:section>
      </p14:sectionLst>
    </p:ex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000"/>
    <a:srgbClr val="0000FF"/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7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March 24-28, 2024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278805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7016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Yy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other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about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582597" y="1347337"/>
            <a:ext cx="2400712" cy="349998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5 five</a:t>
            </a:r>
          </a:p>
        </p:txBody>
      </p:sp>
      <p:sp>
        <p:nvSpPr>
          <p:cNvPr id="350" name="Google Shape;350;p28"/>
          <p:cNvSpPr txBox="1"/>
          <p:nvPr/>
        </p:nvSpPr>
        <p:spPr>
          <a:xfrm>
            <a:off x="4512927" y="985026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yellow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cube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3720687" y="4573177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March 19,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2838699" y="4202071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9" name="Cube 8"/>
          <p:cNvSpPr/>
          <p:nvPr/>
        </p:nvSpPr>
        <p:spPr>
          <a:xfrm>
            <a:off x="4940818" y="2044238"/>
            <a:ext cx="1146146" cy="1022117"/>
          </a:xfrm>
          <a:prstGeom prst="cub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8456701" y="3969233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969808" y="1873883"/>
            <a:ext cx="1440426" cy="140928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b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6688529" y="3763253"/>
            <a:ext cx="1009235" cy="975657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b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7945580" y="3742834"/>
            <a:ext cx="986873" cy="996077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b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cxnSp>
        <p:nvCxnSpPr>
          <p:cNvPr id="13" name="Straight Connector 12"/>
          <p:cNvCxnSpPr>
            <a:stCxn id="41" idx="0"/>
          </p:cNvCxnSpPr>
          <p:nvPr/>
        </p:nvCxnSpPr>
        <p:spPr>
          <a:xfrm flipH="1" flipV="1">
            <a:off x="7945580" y="3221221"/>
            <a:ext cx="493437" cy="5216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0" idx="0"/>
          </p:cNvCxnSpPr>
          <p:nvPr/>
        </p:nvCxnSpPr>
        <p:spPr>
          <a:xfrm flipV="1">
            <a:off x="7193147" y="3283167"/>
            <a:ext cx="380710" cy="48008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8113469" y="4261013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858904" y="3966768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292582" y="4152607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920859" y="4369419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553400" y="2074932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7119723" y="2245284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816703" y="2632451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7907151" y="2289278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321074" y="2570504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96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81059" y="1856199"/>
            <a:ext cx="2883647" cy="190741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562345" y="1852707"/>
            <a:ext cx="2400711" cy="23799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07103" y="2048104"/>
            <a:ext cx="3346824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kit, fit,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quit, bit,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slid, hid,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pig, wig,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3" y="1299882"/>
            <a:ext cx="2831127" cy="53512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577835" y="2089726"/>
            <a:ext cx="2385222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pack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laugh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slowl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pel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ted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need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</a:p>
        </p:txBody>
      </p:sp>
      <p:sp>
        <p:nvSpPr>
          <p:cNvPr id="402" name="Google Shape;402;p30"/>
          <p:cNvSpPr/>
          <p:nvPr/>
        </p:nvSpPr>
        <p:spPr>
          <a:xfrm>
            <a:off x="107105" y="1811937"/>
            <a:ext cx="3362310" cy="284484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07103" y="1329764"/>
            <a:ext cx="3346824" cy="45935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577834" y="1314823"/>
            <a:ext cx="2385223" cy="522941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Deleting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66118" y="2044700"/>
            <a:ext cx="291176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ix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ax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ox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287094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mi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x</a:t>
            </a:r>
          </a:p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wa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x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bo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x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mb, f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ke, k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p, 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784350" y="2375648"/>
            <a:ext cx="462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787339" y="2976284"/>
            <a:ext cx="437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787338" y="3573930"/>
            <a:ext cx="445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061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247" y="2117299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Top </a:t>
            </a:r>
            <a:r>
              <a:rPr lang="en-US" sz="2800" dirty="0">
                <a:latin typeface="Chalkboard"/>
                <a:cs typeface="Chalkboard"/>
              </a:rPr>
              <a:t>the basket with </a:t>
            </a:r>
            <a:r>
              <a:rPr lang="en-US" sz="2800" b="1" dirty="0" err="1">
                <a:latin typeface="Chalkboard"/>
                <a:cs typeface="Chalkboard"/>
              </a:rPr>
              <a:t>tisket</a:t>
            </a:r>
            <a:r>
              <a:rPr lang="en-US" sz="2800" b="1" dirty="0">
                <a:latin typeface="Chalkboard"/>
                <a:cs typeface="Chalkboard"/>
              </a:rPr>
              <a:t> </a:t>
            </a:r>
            <a:r>
              <a:rPr lang="en-US" sz="2800" dirty="0">
                <a:latin typeface="Chalkboard"/>
                <a:cs typeface="Chalkboard"/>
              </a:rPr>
              <a:t>and </a:t>
            </a:r>
            <a:r>
              <a:rPr lang="en-US" sz="2800" b="1" dirty="0" err="1">
                <a:latin typeface="Chalkboard"/>
                <a:cs typeface="Chalkboard"/>
              </a:rPr>
              <a:t>tasket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00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278805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7016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Yy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other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about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582597" y="1347337"/>
            <a:ext cx="2400712" cy="349998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5 five</a:t>
            </a:r>
          </a:p>
        </p:txBody>
      </p:sp>
      <p:sp>
        <p:nvSpPr>
          <p:cNvPr id="350" name="Google Shape;350;p28"/>
          <p:cNvSpPr txBox="1"/>
          <p:nvPr/>
        </p:nvSpPr>
        <p:spPr>
          <a:xfrm>
            <a:off x="4512927" y="985026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yellow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cube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3720687" y="4573177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March 20,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2838699" y="4202071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9" name="Cube 8"/>
          <p:cNvSpPr/>
          <p:nvPr/>
        </p:nvSpPr>
        <p:spPr>
          <a:xfrm>
            <a:off x="4940818" y="2044238"/>
            <a:ext cx="1146146" cy="1022117"/>
          </a:xfrm>
          <a:prstGeom prst="cub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8456701" y="3969233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969808" y="1873883"/>
            <a:ext cx="1440426" cy="140928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b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6688529" y="3763253"/>
            <a:ext cx="1009235" cy="975657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b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7945580" y="3742834"/>
            <a:ext cx="986873" cy="996077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b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cxnSp>
        <p:nvCxnSpPr>
          <p:cNvPr id="13" name="Straight Connector 12"/>
          <p:cNvCxnSpPr>
            <a:stCxn id="41" idx="0"/>
          </p:cNvCxnSpPr>
          <p:nvPr/>
        </p:nvCxnSpPr>
        <p:spPr>
          <a:xfrm flipH="1" flipV="1">
            <a:off x="7945580" y="3221221"/>
            <a:ext cx="493437" cy="5216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0" idx="0"/>
          </p:cNvCxnSpPr>
          <p:nvPr/>
        </p:nvCxnSpPr>
        <p:spPr>
          <a:xfrm flipV="1">
            <a:off x="7193147" y="3283167"/>
            <a:ext cx="380710" cy="48008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8113469" y="4261013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858904" y="3966768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292582" y="4152607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920859" y="4369419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553400" y="2074932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7119723" y="2245284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816703" y="2632451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7907151" y="2289278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321074" y="2570504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96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5991412" y="1807882"/>
            <a:ext cx="2973294" cy="239059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37647" y="1733177"/>
            <a:ext cx="2719294" cy="283882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833116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snap, nap,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rad, drag,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cup, pup,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tub, sub,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036235" y="1195294"/>
            <a:ext cx="2898589" cy="61258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1987176"/>
            <a:ext cx="2731499" cy="2906463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form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loom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bloom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man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mess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  <a:endParaRPr lang="en-US" sz="26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164354" y="1807881"/>
            <a:ext cx="2819256" cy="21202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34472" y="1240118"/>
            <a:ext cx="2849138" cy="54900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07134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05329" y="251254"/>
            <a:ext cx="1046400" cy="69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14462" y="148334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07763" y="1165412"/>
            <a:ext cx="2723631" cy="544792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Deleting Syllables</a:t>
            </a:r>
            <a:endParaRPr lang="en-US"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07053" y="2074239"/>
            <a:ext cx="2941294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ed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en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ock</a:t>
            </a:r>
          </a:p>
        </p:txBody>
      </p:sp>
    </p:spTree>
    <p:extLst>
      <p:ext uri="{BB962C8B-B14F-4D97-AF65-F5344CB8AC3E}">
        <p14:creationId xmlns:p14="http://schemas.microsoft.com/office/powerpoint/2010/main" val="425619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07882"/>
            <a:ext cx="2835120" cy="32870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00912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5" y="1733176"/>
            <a:ext cx="3100914" cy="298824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085241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Te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Be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so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ck</a:t>
            </a: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me, v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ne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ck, 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ze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pe, 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ke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726777" y="2375646"/>
            <a:ext cx="463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745801" y="3006709"/>
            <a:ext cx="502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749335" y="3606798"/>
            <a:ext cx="50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6331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422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Silver shell</a:t>
            </a:r>
            <a:r>
              <a:rPr lang="en-US" sz="2800" dirty="0">
                <a:latin typeface="Chalkboard"/>
                <a:cs typeface="Chalkboard"/>
              </a:rPr>
              <a:t>s stuffed with </a:t>
            </a:r>
            <a:r>
              <a:rPr lang="en-US" sz="2800" b="1" dirty="0">
                <a:latin typeface="Chalkboard"/>
                <a:cs typeface="Chalkboard"/>
              </a:rPr>
              <a:t>snail</a:t>
            </a:r>
            <a:r>
              <a:rPr lang="en-US" sz="2800" dirty="0">
                <a:latin typeface="Chalkboard"/>
                <a:cs typeface="Chalkboard"/>
              </a:rPr>
              <a:t>s.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5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278805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7016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Yy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other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about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582597" y="1347337"/>
            <a:ext cx="2400712" cy="349998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5 five</a:t>
            </a:r>
          </a:p>
        </p:txBody>
      </p:sp>
      <p:sp>
        <p:nvSpPr>
          <p:cNvPr id="350" name="Google Shape;350;p28"/>
          <p:cNvSpPr txBox="1"/>
          <p:nvPr/>
        </p:nvSpPr>
        <p:spPr>
          <a:xfrm>
            <a:off x="4512927" y="985026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yellow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cube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3720687" y="4573177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March 21,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2838699" y="4202071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9" name="Cube 8"/>
          <p:cNvSpPr/>
          <p:nvPr/>
        </p:nvSpPr>
        <p:spPr>
          <a:xfrm>
            <a:off x="4940818" y="2044238"/>
            <a:ext cx="1146146" cy="1022117"/>
          </a:xfrm>
          <a:prstGeom prst="cub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8456701" y="3969233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969808" y="1873883"/>
            <a:ext cx="1440426" cy="140928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b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6688529" y="3763253"/>
            <a:ext cx="1009235" cy="975657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b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7945580" y="3742834"/>
            <a:ext cx="986873" cy="996077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b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cxnSp>
        <p:nvCxnSpPr>
          <p:cNvPr id="13" name="Straight Connector 12"/>
          <p:cNvCxnSpPr>
            <a:stCxn id="41" idx="0"/>
          </p:cNvCxnSpPr>
          <p:nvPr/>
        </p:nvCxnSpPr>
        <p:spPr>
          <a:xfrm flipH="1" flipV="1">
            <a:off x="7945580" y="3221221"/>
            <a:ext cx="493437" cy="5216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0" idx="0"/>
          </p:cNvCxnSpPr>
          <p:nvPr/>
        </p:nvCxnSpPr>
        <p:spPr>
          <a:xfrm flipV="1">
            <a:off x="7193147" y="3283167"/>
            <a:ext cx="380710" cy="48008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8113469" y="4261013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858904" y="3966768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292582" y="4152607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920859" y="4369419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553400" y="2074932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7119723" y="2245284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816703" y="2632451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7907151" y="2289278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321074" y="2570504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96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95999" y="1733177"/>
            <a:ext cx="2913529" cy="328706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97412" y="1748117"/>
            <a:ext cx="2674470" cy="268941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4" y="2048104"/>
            <a:ext cx="2852323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had, bad,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pack, quack,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six, fix,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rock, lock,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3" y="1374588"/>
            <a:ext cx="2907075" cy="416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212352" y="2044356"/>
            <a:ext cx="266478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last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dump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 mow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drink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blink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6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149412" y="1822823"/>
            <a:ext cx="2853764" cy="22411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64353" y="1306763"/>
            <a:ext cx="2838823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212353" y="1308692"/>
            <a:ext cx="2659529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Deleting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95651" y="2074239"/>
            <a:ext cx="291387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ap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id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ot</a:t>
            </a:r>
          </a:p>
        </p:txBody>
      </p:sp>
    </p:spTree>
    <p:extLst>
      <p:ext uri="{BB962C8B-B14F-4D97-AF65-F5344CB8AC3E}">
        <p14:creationId xmlns:p14="http://schemas.microsoft.com/office/powerpoint/2010/main" val="3414068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278805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7016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Yy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other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about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582597" y="1347337"/>
            <a:ext cx="2400712" cy="349998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5 five</a:t>
            </a:r>
          </a:p>
        </p:txBody>
      </p:sp>
      <p:sp>
        <p:nvSpPr>
          <p:cNvPr id="350" name="Google Shape;350;p28"/>
          <p:cNvSpPr txBox="1"/>
          <p:nvPr/>
        </p:nvSpPr>
        <p:spPr>
          <a:xfrm>
            <a:off x="4512927" y="985026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yellow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cube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3720687" y="4573177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March 24,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2838699" y="4202071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9" name="Cube 8"/>
          <p:cNvSpPr/>
          <p:nvPr/>
        </p:nvSpPr>
        <p:spPr>
          <a:xfrm>
            <a:off x="4940818" y="2044238"/>
            <a:ext cx="1146146" cy="1022117"/>
          </a:xfrm>
          <a:prstGeom prst="cub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8456701" y="3969233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969808" y="1873883"/>
            <a:ext cx="1440426" cy="140928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b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6688529" y="3763253"/>
            <a:ext cx="1009235" cy="975657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b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7945580" y="3742834"/>
            <a:ext cx="986873" cy="996077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b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cxnSp>
        <p:nvCxnSpPr>
          <p:cNvPr id="13" name="Straight Connector 12"/>
          <p:cNvCxnSpPr>
            <a:stCxn id="41" idx="0"/>
          </p:cNvCxnSpPr>
          <p:nvPr/>
        </p:nvCxnSpPr>
        <p:spPr>
          <a:xfrm flipH="1" flipV="1">
            <a:off x="7945580" y="3221221"/>
            <a:ext cx="493437" cy="5216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0" idx="0"/>
          </p:cNvCxnSpPr>
          <p:nvPr/>
        </p:nvCxnSpPr>
        <p:spPr>
          <a:xfrm flipV="1">
            <a:off x="7193147" y="3283167"/>
            <a:ext cx="380710" cy="48008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8113469" y="4261013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858904" y="3966768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292582" y="4152607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920859" y="4369419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553400" y="2074932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7119723" y="2245284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816703" y="2632451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7907151" y="2289278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321074" y="2570504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605767" y="1294012"/>
            <a:ext cx="327894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4" y="1797122"/>
            <a:ext cx="3279291" cy="294643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20914" y="2120570"/>
            <a:ext cx="3248852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ta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li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go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t</a:t>
            </a:r>
            <a:endParaRPr lang="hu-HU" sz="32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578719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p, 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pe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n, f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ss, 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293" y="2702830"/>
            <a:ext cx="15090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784352" y="2390588"/>
            <a:ext cx="50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772398" y="3050988"/>
            <a:ext cx="460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790328" y="3651623"/>
            <a:ext cx="487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577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34599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Green </a:t>
            </a:r>
            <a:r>
              <a:rPr lang="en-US" sz="2800" dirty="0">
                <a:latin typeface="Chalkboard"/>
                <a:cs typeface="Chalkboard"/>
              </a:rPr>
              <a:t>gophers </a:t>
            </a:r>
            <a:r>
              <a:rPr lang="en-US" sz="2800" b="1" dirty="0">
                <a:latin typeface="Chalkboard"/>
                <a:cs typeface="Chalkboard"/>
              </a:rPr>
              <a:t>gobble garbage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r>
              <a:rPr lang="en-US" sz="2800" dirty="0" smtClean="0">
                <a:latin typeface="Chalkboard"/>
                <a:cs typeface="Chalkboard"/>
              </a:rPr>
              <a:t> </a:t>
            </a:r>
            <a:endParaRPr lang="en-US" sz="2800" dirty="0">
              <a:latin typeface="Chalkboard"/>
              <a:cs typeface="Chalkboard"/>
            </a:endParaRPr>
          </a:p>
          <a:p>
            <a:r>
              <a:rPr lang="en-US" sz="2800" dirty="0" smtClean="0">
                <a:latin typeface="Chalkboard"/>
                <a:cs typeface="Chalkboard"/>
              </a:rPr>
              <a:t>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Lato"/>
                <a:ea typeface="Lato"/>
                <a:cs typeface="Lato"/>
                <a:sym typeface="Lato"/>
              </a:rPr>
              <a:t>.</a:t>
            </a: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84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51175" y="1688353"/>
            <a:ext cx="2958353" cy="328706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82471" y="1718235"/>
            <a:ext cx="2569882" cy="328706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32327" y="2092413"/>
            <a:ext cx="2772434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drink, sink,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think, link,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glad, sad,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chill, fill, _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36235" y="1255059"/>
            <a:ext cx="2958353" cy="46093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thank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ful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grate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ful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park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plead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lead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928470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ou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ab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ib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213906" y="1733176"/>
            <a:ext cx="2789270" cy="37353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599" y="1240118"/>
            <a:ext cx="2744695" cy="48923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Make a Rhyme</a:t>
            </a:r>
            <a:r>
              <a:rPr lang="en-US" sz="2400" b="1" dirty="0" smtClean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68456" y="23759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58761" y="177872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82471" y="1225177"/>
            <a:ext cx="2569882" cy="499968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Deleting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2" y="1811937"/>
            <a:ext cx="2962211" cy="30971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924850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5941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688353"/>
            <a:ext cx="3174178" cy="32870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552824" y="2060805"/>
            <a:ext cx="3182470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  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ou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da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ri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endParaRPr lang="hu-HU" sz="32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875092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ke, n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te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pe, 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me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ch, 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821055" y="2973434"/>
            <a:ext cx="620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7839891" y="3605363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7843066" y="2339243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0231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  <p:bldP spid="29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Lucky Lucy licked </a:t>
            </a:r>
            <a:r>
              <a:rPr lang="en-US" sz="2800" dirty="0">
                <a:latin typeface="Chalkboard"/>
                <a:cs typeface="Chalkboard"/>
              </a:rPr>
              <a:t>lollipops.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9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278805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7016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Yy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other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about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582597" y="1347337"/>
            <a:ext cx="2400712" cy="349998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5 five</a:t>
            </a:r>
          </a:p>
        </p:txBody>
      </p:sp>
      <p:sp>
        <p:nvSpPr>
          <p:cNvPr id="350" name="Google Shape;350;p28"/>
          <p:cNvSpPr txBox="1"/>
          <p:nvPr/>
        </p:nvSpPr>
        <p:spPr>
          <a:xfrm>
            <a:off x="4512927" y="985026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yellow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cube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3720687" y="4573177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March 18,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2838699" y="4202071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9" name="Cube 8"/>
          <p:cNvSpPr/>
          <p:nvPr/>
        </p:nvSpPr>
        <p:spPr>
          <a:xfrm>
            <a:off x="4940818" y="2044238"/>
            <a:ext cx="1146146" cy="1022117"/>
          </a:xfrm>
          <a:prstGeom prst="cub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8456701" y="3969233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969808" y="1873883"/>
            <a:ext cx="1440426" cy="140928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b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6688529" y="3763253"/>
            <a:ext cx="1009235" cy="975657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b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7945580" y="3742834"/>
            <a:ext cx="986873" cy="996077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b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cxnSp>
        <p:nvCxnSpPr>
          <p:cNvPr id="13" name="Straight Connector 12"/>
          <p:cNvCxnSpPr>
            <a:stCxn id="41" idx="0"/>
          </p:cNvCxnSpPr>
          <p:nvPr/>
        </p:nvCxnSpPr>
        <p:spPr>
          <a:xfrm flipH="1" flipV="1">
            <a:off x="7945580" y="3221221"/>
            <a:ext cx="493437" cy="5216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0" idx="0"/>
          </p:cNvCxnSpPr>
          <p:nvPr/>
        </p:nvCxnSpPr>
        <p:spPr>
          <a:xfrm flipV="1">
            <a:off x="7193147" y="3283167"/>
            <a:ext cx="380710" cy="48008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8113469" y="4261013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858904" y="3966768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292582" y="4152607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920859" y="4369419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553400" y="2074932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7119723" y="2245284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816703" y="2632451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7907151" y="2289278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321074" y="2570504"/>
            <a:ext cx="278792" cy="227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96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51177" y="1763060"/>
            <a:ext cx="2928470" cy="313764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37647" y="1822824"/>
            <a:ext cx="2674471" cy="239058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4" y="2062874"/>
            <a:ext cx="279449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Pam, jam,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thick, pick,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damp, camp,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stamp, ramp,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66118" y="1255059"/>
            <a:ext cx="2913529" cy="53564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59698" y="1998793"/>
            <a:ext cx="2622177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show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flow</a:t>
            </a:r>
            <a:r>
              <a:rPr lang="en-US" sz="2400" strike="sngStrike" dirty="0" err="1" smtClean="0">
                <a:latin typeface="Chalkboard"/>
                <a:ea typeface="Lato"/>
                <a:cs typeface="Chalkboard"/>
                <a:sym typeface="Lato"/>
              </a:rPr>
              <a:t>y</a:t>
            </a:r>
            <a:endParaRPr lang="en-US" sz="2400" strike="sngStrike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stick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stick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lick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9024" y="1939566"/>
            <a:ext cx="29071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in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ag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oll</a:t>
            </a:r>
          </a:p>
        </p:txBody>
      </p:sp>
      <p:sp>
        <p:nvSpPr>
          <p:cNvPr id="402" name="Google Shape;402;p30"/>
          <p:cNvSpPr/>
          <p:nvPr/>
        </p:nvSpPr>
        <p:spPr>
          <a:xfrm>
            <a:off x="209175" y="1792941"/>
            <a:ext cx="2780098" cy="235809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599" y="1255059"/>
            <a:ext cx="2745185" cy="53406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36667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65092" y="22282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040631" y="222181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37646" y="1270000"/>
            <a:ext cx="2658505" cy="544792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Deleting Syllables</a:t>
            </a:r>
            <a:endParaRPr lang="en-US"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905471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2" y="1778000"/>
            <a:ext cx="2963312" cy="373529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926498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283882" y="1189424"/>
            <a:ext cx="3406589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283882" y="1733175"/>
            <a:ext cx="3451412" cy="313765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292207" y="2075747"/>
            <a:ext cx="339826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 </a:t>
            </a: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fi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sa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do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36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498353" y="2166471"/>
            <a:ext cx="2924545" cy="2870979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g, n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ll, 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b, 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873998" y="2315882"/>
            <a:ext cx="48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876986" y="3021105"/>
            <a:ext cx="519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862045" y="3648634"/>
            <a:ext cx="501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6287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  <p:bldP spid="2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94189" y="2146665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The </a:t>
            </a:r>
            <a:r>
              <a:rPr lang="en-US" sz="2800" b="1" dirty="0" err="1">
                <a:latin typeface="Chalkboard"/>
                <a:cs typeface="Chalkboard"/>
              </a:rPr>
              <a:t>grinch</a:t>
            </a:r>
            <a:r>
              <a:rPr lang="en-US" sz="2800" b="1" dirty="0">
                <a:latin typeface="Chalkboard"/>
                <a:cs typeface="Chalkboard"/>
              </a:rPr>
              <a:t> gathered greens </a:t>
            </a:r>
            <a:r>
              <a:rPr lang="en-US" sz="2800" dirty="0">
                <a:latin typeface="Chalkboard"/>
                <a:cs typeface="Chalkboard"/>
              </a:rPr>
              <a:t>grouchily. </a:t>
            </a:r>
          </a:p>
          <a:p>
            <a:r>
              <a:rPr lang="en-US" sz="2800" b="1" dirty="0" smtClean="0">
                <a:latin typeface="Chalkboard"/>
                <a:cs typeface="Chalkboard"/>
              </a:rPr>
              <a:t>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44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15161</TotalTime>
  <Words>870</Words>
  <Application>Microsoft Macintosh PowerPoint</Application>
  <PresentationFormat>On-screen Show (16:9)</PresentationFormat>
  <Paragraphs>366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924</cp:revision>
  <cp:lastPrinted>2024-07-30T20:42:57Z</cp:lastPrinted>
  <dcterms:modified xsi:type="dcterms:W3CDTF">2024-08-01T19:54:20Z</dcterms:modified>
</cp:coreProperties>
</file>