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March 24-28,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278805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016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other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about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582597" y="1347337"/>
            <a:ext cx="2400712" cy="3499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5 five</a:t>
            </a:r>
          </a:p>
        </p:txBody>
      </p:sp>
      <p:sp>
        <p:nvSpPr>
          <p:cNvPr id="350" name="Google Shape;350;p28"/>
          <p:cNvSpPr txBox="1"/>
          <p:nvPr/>
        </p:nvSpPr>
        <p:spPr>
          <a:xfrm>
            <a:off x="4512927" y="985026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cube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3720687" y="4573177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19,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2838699" y="4202071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9" name="Cube 8"/>
          <p:cNvSpPr/>
          <p:nvPr/>
        </p:nvSpPr>
        <p:spPr>
          <a:xfrm>
            <a:off x="4940818" y="2044238"/>
            <a:ext cx="1146146" cy="1022117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456701" y="396923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69808" y="1873883"/>
            <a:ext cx="1440426" cy="14092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88529" y="3763253"/>
            <a:ext cx="1009235" cy="97565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945580" y="3742834"/>
            <a:ext cx="986873" cy="99607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cxnSp>
        <p:nvCxnSpPr>
          <p:cNvPr id="13" name="Straight Connector 12"/>
          <p:cNvCxnSpPr>
            <a:stCxn id="41" idx="0"/>
          </p:cNvCxnSpPr>
          <p:nvPr/>
        </p:nvCxnSpPr>
        <p:spPr>
          <a:xfrm flipH="1" flipV="1">
            <a:off x="7945580" y="3221221"/>
            <a:ext cx="493437" cy="5216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193147" y="3283167"/>
            <a:ext cx="380710" cy="48008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113469" y="426101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58904" y="396676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92582" y="4152607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20859" y="4369419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553400" y="2074932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119723" y="224528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816703" y="2632451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907151" y="228927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321074" y="257050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81059" y="1856199"/>
            <a:ext cx="2883647" cy="190741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562345" y="1852707"/>
            <a:ext cx="2400711" cy="23799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07103" y="2048104"/>
            <a:ext cx="3346824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kit, fit,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quit, bit,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slid, hid,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pig, wig,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99882"/>
            <a:ext cx="2831127" cy="53512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577835" y="2089726"/>
            <a:ext cx="2385222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pack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laugh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slowl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pel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ted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need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107105" y="1811937"/>
            <a:ext cx="3362310" cy="28448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07103" y="1329764"/>
            <a:ext cx="3346824" cy="45935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577834" y="1314823"/>
            <a:ext cx="2385223" cy="522941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ix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ax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ox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mi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wa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x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bo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x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mb, 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ke, k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0" y="2375648"/>
            <a:ext cx="46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87339" y="2976284"/>
            <a:ext cx="43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7338" y="3573930"/>
            <a:ext cx="44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Top </a:t>
            </a:r>
            <a:r>
              <a:rPr lang="en-US" sz="2800" dirty="0">
                <a:latin typeface="Chalkboard"/>
                <a:cs typeface="Chalkboard"/>
              </a:rPr>
              <a:t>the basket with </a:t>
            </a:r>
            <a:r>
              <a:rPr lang="en-US" sz="2800" b="1" dirty="0" err="1">
                <a:latin typeface="Chalkboard"/>
                <a:cs typeface="Chalkboard"/>
              </a:rPr>
              <a:t>tisket</a:t>
            </a:r>
            <a:r>
              <a:rPr lang="en-US" sz="2800" b="1" dirty="0">
                <a:latin typeface="Chalkboard"/>
                <a:cs typeface="Chalkboard"/>
              </a:rPr>
              <a:t> </a:t>
            </a:r>
            <a:r>
              <a:rPr lang="en-US" sz="2800" dirty="0">
                <a:latin typeface="Chalkboard"/>
                <a:cs typeface="Chalkboard"/>
              </a:rPr>
              <a:t>and </a:t>
            </a:r>
            <a:r>
              <a:rPr lang="en-US" sz="2800" b="1" dirty="0" err="1">
                <a:latin typeface="Chalkboard"/>
                <a:cs typeface="Chalkboard"/>
              </a:rPr>
              <a:t>tasket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278805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016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other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about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582597" y="1347337"/>
            <a:ext cx="2400712" cy="3499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5 five</a:t>
            </a:r>
          </a:p>
        </p:txBody>
      </p:sp>
      <p:sp>
        <p:nvSpPr>
          <p:cNvPr id="350" name="Google Shape;350;p28"/>
          <p:cNvSpPr txBox="1"/>
          <p:nvPr/>
        </p:nvSpPr>
        <p:spPr>
          <a:xfrm>
            <a:off x="4512927" y="985026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cube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3720687" y="4573177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20,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2838699" y="4202071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9" name="Cube 8"/>
          <p:cNvSpPr/>
          <p:nvPr/>
        </p:nvSpPr>
        <p:spPr>
          <a:xfrm>
            <a:off x="4940818" y="2044238"/>
            <a:ext cx="1146146" cy="1022117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456701" y="396923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69808" y="1873883"/>
            <a:ext cx="1440426" cy="14092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88529" y="3763253"/>
            <a:ext cx="1009235" cy="97565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945580" y="3742834"/>
            <a:ext cx="986873" cy="99607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cxnSp>
        <p:nvCxnSpPr>
          <p:cNvPr id="13" name="Straight Connector 12"/>
          <p:cNvCxnSpPr>
            <a:stCxn id="41" idx="0"/>
          </p:cNvCxnSpPr>
          <p:nvPr/>
        </p:nvCxnSpPr>
        <p:spPr>
          <a:xfrm flipH="1" flipV="1">
            <a:off x="7945580" y="3221221"/>
            <a:ext cx="493437" cy="5216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193147" y="3283167"/>
            <a:ext cx="380710" cy="48008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113469" y="426101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58904" y="396676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92582" y="4152607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20859" y="4369419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553400" y="2074932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119723" y="224528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816703" y="2632451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907151" y="228927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321074" y="257050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5991412" y="1807882"/>
            <a:ext cx="2973294" cy="239059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733177"/>
            <a:ext cx="2719294" cy="283882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83311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snap, nap,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rad, drag,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cup, pup,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tub, sub,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195294"/>
            <a:ext cx="2898589" cy="6125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1987176"/>
            <a:ext cx="2731499" cy="2906463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form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loom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bloom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man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mess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64354" y="1807881"/>
            <a:ext cx="2819256" cy="21202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34472" y="1240118"/>
            <a:ext cx="2849138" cy="54900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69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07763" y="1165412"/>
            <a:ext cx="2723631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lang="en-US"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ock</a:t>
            </a:r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07882"/>
            <a:ext cx="283512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33176"/>
            <a:ext cx="3100914" cy="29882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Te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Be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so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ck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me, v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ck, 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ze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pe, 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ke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26777" y="2375646"/>
            <a:ext cx="46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45801" y="3006709"/>
            <a:ext cx="50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49335" y="3606798"/>
            <a:ext cx="5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Silver shell</a:t>
            </a:r>
            <a:r>
              <a:rPr lang="en-US" sz="2800" dirty="0">
                <a:latin typeface="Chalkboard"/>
                <a:cs typeface="Chalkboard"/>
              </a:rPr>
              <a:t>s stuffed with </a:t>
            </a:r>
            <a:r>
              <a:rPr lang="en-US" sz="2800" b="1" dirty="0">
                <a:latin typeface="Chalkboard"/>
                <a:cs typeface="Chalkboard"/>
              </a:rPr>
              <a:t>snail</a:t>
            </a:r>
            <a:r>
              <a:rPr lang="en-US" sz="2800" dirty="0">
                <a:latin typeface="Chalkboard"/>
                <a:cs typeface="Chalkboard"/>
              </a:rPr>
              <a:t>s.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278805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016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other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about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582597" y="1347337"/>
            <a:ext cx="2400712" cy="3499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5 five</a:t>
            </a:r>
          </a:p>
        </p:txBody>
      </p:sp>
      <p:sp>
        <p:nvSpPr>
          <p:cNvPr id="350" name="Google Shape;350;p28"/>
          <p:cNvSpPr txBox="1"/>
          <p:nvPr/>
        </p:nvSpPr>
        <p:spPr>
          <a:xfrm>
            <a:off x="4512927" y="985026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cube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3720687" y="4573177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21,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2838699" y="4202071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9" name="Cube 8"/>
          <p:cNvSpPr/>
          <p:nvPr/>
        </p:nvSpPr>
        <p:spPr>
          <a:xfrm>
            <a:off x="4940818" y="2044238"/>
            <a:ext cx="1146146" cy="1022117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456701" y="396923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69808" y="1873883"/>
            <a:ext cx="1440426" cy="14092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88529" y="3763253"/>
            <a:ext cx="1009235" cy="97565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945580" y="3742834"/>
            <a:ext cx="986873" cy="99607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cxnSp>
        <p:nvCxnSpPr>
          <p:cNvPr id="13" name="Straight Connector 12"/>
          <p:cNvCxnSpPr>
            <a:stCxn id="41" idx="0"/>
          </p:cNvCxnSpPr>
          <p:nvPr/>
        </p:nvCxnSpPr>
        <p:spPr>
          <a:xfrm flipH="1" flipV="1">
            <a:off x="7945580" y="3221221"/>
            <a:ext cx="493437" cy="5216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193147" y="3283167"/>
            <a:ext cx="380710" cy="48008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113469" y="426101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58904" y="396676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92582" y="4152607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20859" y="4369419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553400" y="2074932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119723" y="224528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816703" y="2632451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907151" y="228927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321074" y="257050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95999" y="1733177"/>
            <a:ext cx="2913529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97412" y="1748117"/>
            <a:ext cx="2674470" cy="268941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had, bad,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pack, quack,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six, fix,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rock, lock,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374588"/>
            <a:ext cx="2907075" cy="416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last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dump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mow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drink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blink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49412" y="1822823"/>
            <a:ext cx="2853764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3" y="1306763"/>
            <a:ext cx="2838823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212353" y="1308692"/>
            <a:ext cx="2659529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278805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016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other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about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582597" y="1347337"/>
            <a:ext cx="2400712" cy="3499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5 five</a:t>
            </a:r>
          </a:p>
        </p:txBody>
      </p:sp>
      <p:sp>
        <p:nvSpPr>
          <p:cNvPr id="350" name="Google Shape;350;p28"/>
          <p:cNvSpPr txBox="1"/>
          <p:nvPr/>
        </p:nvSpPr>
        <p:spPr>
          <a:xfrm>
            <a:off x="4512927" y="985026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cube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3720687" y="4573177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24,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2838699" y="4202071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9" name="Cube 8"/>
          <p:cNvSpPr/>
          <p:nvPr/>
        </p:nvSpPr>
        <p:spPr>
          <a:xfrm>
            <a:off x="4940818" y="2044238"/>
            <a:ext cx="1146146" cy="1022117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456701" y="396923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69808" y="1873883"/>
            <a:ext cx="1440426" cy="14092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88529" y="3763253"/>
            <a:ext cx="1009235" cy="97565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945580" y="3742834"/>
            <a:ext cx="986873" cy="99607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cxnSp>
        <p:nvCxnSpPr>
          <p:cNvPr id="13" name="Straight Connector 12"/>
          <p:cNvCxnSpPr>
            <a:stCxn id="41" idx="0"/>
          </p:cNvCxnSpPr>
          <p:nvPr/>
        </p:nvCxnSpPr>
        <p:spPr>
          <a:xfrm flipH="1" flipV="1">
            <a:off x="7945580" y="3221221"/>
            <a:ext cx="493437" cy="5216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193147" y="3283167"/>
            <a:ext cx="380710" cy="48008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113469" y="426101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58904" y="396676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92582" y="4152607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20859" y="4369419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553400" y="2074932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119723" y="224528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816703" y="2632451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907151" y="228927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321074" y="257050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605767" y="1294012"/>
            <a:ext cx="327894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4" y="1797122"/>
            <a:ext cx="3279291" cy="294643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20914" y="2120570"/>
            <a:ext cx="3248852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ta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li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go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ss, 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2" y="239058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2398" y="3050988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90328" y="3651623"/>
            <a:ext cx="48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34599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Green </a:t>
            </a:r>
            <a:r>
              <a:rPr lang="en-US" sz="2800" dirty="0">
                <a:latin typeface="Chalkboard"/>
                <a:cs typeface="Chalkboard"/>
              </a:rPr>
              <a:t>gophers </a:t>
            </a:r>
            <a:r>
              <a:rPr lang="en-US" sz="2800" b="1" dirty="0">
                <a:latin typeface="Chalkboard"/>
                <a:cs typeface="Chalkboard"/>
              </a:rPr>
              <a:t>gobble garbage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r>
              <a:rPr lang="en-US" sz="2800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r>
              <a:rPr lang="en-US" sz="2800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Lato"/>
                <a:ea typeface="Lato"/>
                <a:cs typeface="Lato"/>
                <a:sym typeface="Lato"/>
              </a:rPr>
              <a:t>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5" y="1688353"/>
            <a:ext cx="2958353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82471" y="1718235"/>
            <a:ext cx="2569882" cy="328706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32327" y="2092413"/>
            <a:ext cx="2772434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drink, sink,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think, link,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glad, sad,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chill, fill, _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255059"/>
            <a:ext cx="2958353" cy="46093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thank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ful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grate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ful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park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plead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lead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847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ou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ab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ib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213906" y="1733176"/>
            <a:ext cx="2789270" cy="37353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40118"/>
            <a:ext cx="2744695" cy="48923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82471" y="1225177"/>
            <a:ext cx="2569882" cy="499968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811937"/>
            <a:ext cx="2962211" cy="30971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92485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552824" y="2060805"/>
            <a:ext cx="318247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ou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da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ri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875092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ke, 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pe, 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ch,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21055" y="2973434"/>
            <a:ext cx="620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839891" y="3605363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843066" y="2339243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9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Lucky Lucy licked </a:t>
            </a:r>
            <a:r>
              <a:rPr lang="en-US" sz="2800" dirty="0">
                <a:latin typeface="Chalkboard"/>
                <a:cs typeface="Chalkboard"/>
              </a:rPr>
              <a:t>lollipops.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278805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016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other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about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582597" y="1347337"/>
            <a:ext cx="2400712" cy="3499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5 five</a:t>
            </a:r>
          </a:p>
        </p:txBody>
      </p:sp>
      <p:sp>
        <p:nvSpPr>
          <p:cNvPr id="350" name="Google Shape;350;p28"/>
          <p:cNvSpPr txBox="1"/>
          <p:nvPr/>
        </p:nvSpPr>
        <p:spPr>
          <a:xfrm>
            <a:off x="4512927" y="985026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cube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3720687" y="4573177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18,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2838699" y="4202071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9" name="Cube 8"/>
          <p:cNvSpPr/>
          <p:nvPr/>
        </p:nvSpPr>
        <p:spPr>
          <a:xfrm>
            <a:off x="4940818" y="2044238"/>
            <a:ext cx="1146146" cy="1022117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456701" y="396923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69808" y="1873883"/>
            <a:ext cx="1440426" cy="14092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88529" y="3763253"/>
            <a:ext cx="1009235" cy="97565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945580" y="3742834"/>
            <a:ext cx="986873" cy="99607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cxnSp>
        <p:nvCxnSpPr>
          <p:cNvPr id="13" name="Straight Connector 12"/>
          <p:cNvCxnSpPr>
            <a:stCxn id="41" idx="0"/>
          </p:cNvCxnSpPr>
          <p:nvPr/>
        </p:nvCxnSpPr>
        <p:spPr>
          <a:xfrm flipH="1" flipV="1">
            <a:off x="7945580" y="3221221"/>
            <a:ext cx="493437" cy="5216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193147" y="3283167"/>
            <a:ext cx="380710" cy="48008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113469" y="4261013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58904" y="396676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92582" y="4152607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20859" y="4369419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553400" y="2074932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119723" y="224528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816703" y="2632451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907151" y="2289278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321074" y="2570504"/>
            <a:ext cx="278792" cy="227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7" y="1763060"/>
            <a:ext cx="2928470" cy="313764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822824"/>
            <a:ext cx="2674471" cy="239058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62874"/>
            <a:ext cx="279449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Pam, jam,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thick, pick,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damp, camp,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stamp, ramp,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66118" y="1255059"/>
            <a:ext cx="2913529" cy="5356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59698" y="1998793"/>
            <a:ext cx="262217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show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flow</a:t>
            </a:r>
            <a:r>
              <a:rPr lang="en-US" sz="2400" strike="sngStrike" dirty="0" err="1" smtClean="0">
                <a:latin typeface="Chalkboard"/>
                <a:ea typeface="Lato"/>
                <a:cs typeface="Chalkboard"/>
                <a:sym typeface="Lato"/>
              </a:rPr>
              <a:t>y</a:t>
            </a:r>
            <a:endParaRPr lang="en-US" sz="2400" strike="sngStrike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stick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stick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lick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9024" y="1939566"/>
            <a:ext cx="29071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ag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oll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209175" y="1792941"/>
            <a:ext cx="2780098" cy="235809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55059"/>
            <a:ext cx="2745185" cy="5340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37646" y="1270000"/>
            <a:ext cx="2658505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lang="en-US"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963312" cy="373529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926498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283882" y="1189424"/>
            <a:ext cx="3406589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283882" y="1733175"/>
            <a:ext cx="3451412" cy="313765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292207" y="2075747"/>
            <a:ext cx="33982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fi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sa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do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3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498353" y="2166471"/>
            <a:ext cx="2924545" cy="287097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g, 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ll, 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b, 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73998" y="2315882"/>
            <a:ext cx="48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76986" y="3021105"/>
            <a:ext cx="519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862045" y="3648634"/>
            <a:ext cx="50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94189" y="2146665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The </a:t>
            </a:r>
            <a:r>
              <a:rPr lang="en-US" sz="2800" b="1" dirty="0" err="1">
                <a:latin typeface="Chalkboard"/>
                <a:cs typeface="Chalkboard"/>
              </a:rPr>
              <a:t>grinch</a:t>
            </a:r>
            <a:r>
              <a:rPr lang="en-US" sz="2800" b="1" dirty="0">
                <a:latin typeface="Chalkboard"/>
                <a:cs typeface="Chalkboard"/>
              </a:rPr>
              <a:t> gathered greens </a:t>
            </a:r>
            <a:r>
              <a:rPr lang="en-US" sz="2800" dirty="0">
                <a:latin typeface="Chalkboard"/>
                <a:cs typeface="Chalkboard"/>
              </a:rPr>
              <a:t>grouchily. </a:t>
            </a:r>
          </a:p>
          <a:p>
            <a:r>
              <a:rPr lang="en-US" sz="2800" b="1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15161</TotalTime>
  <Words>870</Words>
  <Application>Microsoft Macintosh PowerPoint</Application>
  <PresentationFormat>On-screen Show (16:9)</PresentationFormat>
  <Paragraphs>366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924</cp:revision>
  <cp:lastPrinted>2024-07-30T20:42:57Z</cp:lastPrinted>
  <dcterms:modified xsi:type="dcterms:W3CDTF">2024-08-01T19:54:20Z</dcterms:modified>
</cp:coreProperties>
</file>