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55" r:id="rId4"/>
    <p:sldId id="464" r:id="rId5"/>
    <p:sldId id="467" r:id="rId6"/>
    <p:sldId id="429" r:id="rId7"/>
    <p:sldId id="463" r:id="rId8"/>
    <p:sldId id="468" r:id="rId9"/>
    <p:sldId id="431" r:id="rId10"/>
    <p:sldId id="432" r:id="rId11"/>
    <p:sldId id="469" r:id="rId12"/>
    <p:sldId id="465" r:id="rId13"/>
    <p:sldId id="434" r:id="rId14"/>
    <p:sldId id="470" r:id="rId15"/>
    <p:sldId id="466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64"/>
            <p14:sldId id="467"/>
            <p14:sldId id="429"/>
            <p14:sldId id="463"/>
            <p14:sldId id="468"/>
            <p14:sldId id="431"/>
            <p14:sldId id="432"/>
            <p14:sldId id="469"/>
            <p14:sldId id="465"/>
            <p14:sldId id="434"/>
            <p14:sldId id="470"/>
            <p14:sldId id="466"/>
            <p14:sldId id="436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84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November 18-22,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du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do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kno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ck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ni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ck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bi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pa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pa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n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Do you </a:t>
            </a:r>
            <a:r>
              <a:rPr lang="en-US" sz="2800" b="1" i="1" dirty="0">
                <a:latin typeface="Chalkboard"/>
                <a:cs typeface="Chalkboard"/>
              </a:rPr>
              <a:t>dibble </a:t>
            </a:r>
            <a:r>
              <a:rPr lang="en-US" sz="2800" i="1" dirty="0">
                <a:latin typeface="Chalkboard"/>
                <a:cs typeface="Chalkboard"/>
              </a:rPr>
              <a:t>and </a:t>
            </a:r>
            <a:r>
              <a:rPr lang="en-US" sz="2800" b="1" i="1" dirty="0">
                <a:latin typeface="Chalkboard"/>
                <a:cs typeface="Chalkboard"/>
              </a:rPr>
              <a:t>dabble </a:t>
            </a:r>
            <a:r>
              <a:rPr lang="en-US" sz="2800" i="1" dirty="0">
                <a:latin typeface="Chalkboard"/>
                <a:cs typeface="Chalkboard"/>
              </a:rPr>
              <a:t>with David the </a:t>
            </a:r>
            <a:r>
              <a:rPr lang="en-US" sz="2800" b="1" i="1" dirty="0">
                <a:latin typeface="Chalkboard"/>
                <a:cs typeface="Chalkboard"/>
              </a:rPr>
              <a:t>doodler</a:t>
            </a:r>
            <a:r>
              <a:rPr lang="en-US" sz="2800" i="1" dirty="0">
                <a:latin typeface="Chalkboard"/>
                <a:cs typeface="Chalkboard"/>
              </a:rPr>
              <a:t>?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two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Orange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cylinder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67212" y="4557302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chosen!”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21,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18527" y="289340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orange cylinder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28" y="1847231"/>
            <a:ext cx="1001395" cy="1445864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7629827" y="335943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92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85749" y="2031512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Way, day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Noon, soon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Breeze sneeze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Smile, horn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Game, save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duckling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funnel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butter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supper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explode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20225" y="2044700"/>
            <a:ext cx="272284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ace,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ice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ike,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ake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ump,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amp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eep, </a:t>
            </a:r>
            <a:r>
              <a:rPr lang="en-US" sz="2800" u="sng" dirty="0" err="1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oop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83350" y="222475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48313" y="264535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28176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79668" y="3544047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16957" y="3975859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7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17855" y="2075575"/>
            <a:ext cx="2843033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ra</a:t>
            </a: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e, ri</a:t>
            </a: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li</a:t>
            </a: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e, la</a:t>
            </a: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dum</a:t>
            </a: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, dam</a:t>
            </a: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20000"/>
              </a:lnSpc>
            </a:pP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bee</a:t>
            </a: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, </a:t>
            </a:r>
            <a:r>
              <a:rPr lang="en-US" sz="2400" dirty="0" err="1">
                <a:latin typeface="Chalkboard"/>
                <a:ea typeface="Lato"/>
                <a:cs typeface="Chalkboard"/>
                <a:sym typeface="Lato"/>
              </a:rPr>
              <a:t>boo</a:t>
            </a:r>
            <a:r>
              <a:rPr lang="en-US" sz="2400" u="sng" dirty="0" err="1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hu-HU" sz="24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42982" y="2103216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The </a:t>
            </a:r>
            <a:r>
              <a:rPr lang="en-US" sz="2800" b="1" i="1" dirty="0">
                <a:latin typeface="Chalkboard"/>
                <a:cs typeface="Chalkboard"/>
              </a:rPr>
              <a:t>broom broke </a:t>
            </a:r>
            <a:r>
              <a:rPr lang="en-US" sz="2800" i="1" dirty="0">
                <a:latin typeface="Chalkboard"/>
                <a:cs typeface="Chalkboard"/>
              </a:rPr>
              <a:t>because it </a:t>
            </a:r>
            <a:r>
              <a:rPr lang="en-US" sz="2800" b="1" i="1" dirty="0">
                <a:latin typeface="Chalkboard"/>
                <a:cs typeface="Chalkboard"/>
              </a:rPr>
              <a:t>bent </a:t>
            </a:r>
            <a:r>
              <a:rPr lang="en-US" sz="2800" i="1" dirty="0">
                <a:latin typeface="Chalkboard"/>
                <a:cs typeface="Chalkboard"/>
              </a:rPr>
              <a:t>in the basement.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3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two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Orange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cylinder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chosen!”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22,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18527" y="289340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orange cylinder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28" y="1847231"/>
            <a:ext cx="1001395" cy="1445864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7629827" y="335943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82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high, by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new, net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would, should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goat, coal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hoop, soup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repair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prepare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concrete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waitress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badger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81059" y="2044700"/>
            <a:ext cx="2662013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ell,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ill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at,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ack,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ick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at,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4705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32635" y="269240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2754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32635" y="3544046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32635" y="400722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50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4"/>
            <a:ext cx="27290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be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ll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bi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ll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fa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fi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sa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ck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si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ck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ha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ho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Sue sews </a:t>
            </a:r>
            <a:r>
              <a:rPr lang="en-US" sz="2800" i="1" dirty="0">
                <a:latin typeface="Chalkboard"/>
                <a:cs typeface="Chalkboard"/>
              </a:rPr>
              <a:t>Sam’s </a:t>
            </a:r>
            <a:r>
              <a:rPr lang="en-US" sz="2800" b="1" i="1" dirty="0">
                <a:latin typeface="Chalkboard"/>
                <a:cs typeface="Chalkboard"/>
              </a:rPr>
              <a:t>socks </a:t>
            </a:r>
            <a:r>
              <a:rPr lang="en-US" sz="2800" i="1" dirty="0">
                <a:latin typeface="Chalkboard"/>
                <a:cs typeface="Chalkboard"/>
              </a:rPr>
              <a:t>for Sally.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two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Orange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cylinder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chosen!”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18,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18527" y="289340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orange cylinder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28" y="1847231"/>
            <a:ext cx="1001395" cy="1445864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7629827" y="335943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cat, mat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pad, sub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rock, lock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fox, pup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sell, well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purple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mountain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walrus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kidney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extinct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ag,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ig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eat,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and,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end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and,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end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5410" y="2256117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38399" y="3275107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41387" y="3726329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53339" y="4171576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38399" y="2796988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4"/>
            <a:ext cx="27290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bi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bea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ba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lan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len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san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sen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Please pick </a:t>
            </a:r>
            <a:r>
              <a:rPr lang="en-US" sz="2800" b="1" i="1" dirty="0">
                <a:latin typeface="Chalkboard"/>
                <a:cs typeface="Chalkboard"/>
              </a:rPr>
              <a:t>Penny </a:t>
            </a:r>
            <a:r>
              <a:rPr lang="en-US" sz="2800" i="1" dirty="0">
                <a:latin typeface="Chalkboard"/>
                <a:cs typeface="Chalkboard"/>
              </a:rPr>
              <a:t>to </a:t>
            </a:r>
            <a:r>
              <a:rPr lang="en-US" sz="2800" b="1" i="1" dirty="0">
                <a:latin typeface="Chalkboard"/>
                <a:cs typeface="Chalkboard"/>
              </a:rPr>
              <a:t>play </a:t>
            </a:r>
            <a:r>
              <a:rPr lang="en-US" sz="2800" b="1" i="1" dirty="0" err="1">
                <a:latin typeface="Chalkboard"/>
                <a:cs typeface="Chalkboard"/>
              </a:rPr>
              <a:t>pattycake</a:t>
            </a:r>
            <a:r>
              <a:rPr lang="en-US" sz="2800" b="1" i="1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two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Orange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cylinder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chosen!”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19,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18527" y="289340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orange cylinder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28" y="1847231"/>
            <a:ext cx="1001395" cy="1445864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7629827" y="335943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46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3" y="2018051"/>
            <a:ext cx="285376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hug, bug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hid, kid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met, net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wrag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mess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box, fox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fewer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muscle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relax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pollen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crackle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8" y="2044700"/>
            <a:ext cx="271767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unny,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ammy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ix,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ax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om,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am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ell,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ill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84823" y="2241176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17693" y="2782046"/>
            <a:ext cx="268941" cy="32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87812" y="2647576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87811" y="3065928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87811" y="3588870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587811" y="4081929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736476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sunn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y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Samm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y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fi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x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fa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x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mo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ma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fe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ll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fi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hu-HU" sz="26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Waffles </a:t>
            </a:r>
            <a:r>
              <a:rPr lang="en-US" sz="2800" i="1" dirty="0">
                <a:latin typeface="Chalkboard"/>
                <a:cs typeface="Chalkboard"/>
              </a:rPr>
              <a:t>are </a:t>
            </a:r>
            <a:r>
              <a:rPr lang="en-US" sz="2800" b="1" i="1" dirty="0">
                <a:latin typeface="Chalkboard"/>
                <a:cs typeface="Chalkboard"/>
              </a:rPr>
              <a:t>waiting </a:t>
            </a:r>
            <a:r>
              <a:rPr lang="en-US" sz="2800" i="1" dirty="0">
                <a:latin typeface="Chalkboard"/>
                <a:cs typeface="Chalkboard"/>
              </a:rPr>
              <a:t>for </a:t>
            </a:r>
            <a:r>
              <a:rPr lang="en-US" sz="2800" b="1" i="1" dirty="0">
                <a:latin typeface="Chalkboard"/>
                <a:cs typeface="Chalkboard"/>
              </a:rPr>
              <a:t>Willy </a:t>
            </a:r>
            <a:r>
              <a:rPr lang="en-US" sz="2800" i="1" dirty="0">
                <a:latin typeface="Chalkboard"/>
                <a:cs typeface="Chalkboard"/>
              </a:rPr>
              <a:t>and Wanda.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858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two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Orange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cylinder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chosen!”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20,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18527" y="289340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orange cylinder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28" y="1847231"/>
            <a:ext cx="1001395" cy="1445864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7629827" y="335943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26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joke, poke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cup, pup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hop, set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hut, cut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tub, pad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nearly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playing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began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planet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mayor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54768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ug,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kn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ock,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ick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at,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an,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4705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32635" y="2692400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2754" y="3140635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32635" y="354404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32635" y="400722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785</Words>
  <Application>Microsoft Macintosh PowerPoint</Application>
  <PresentationFormat>On-screen Show (16:9)</PresentationFormat>
  <Paragraphs>362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289</cp:revision>
  <dcterms:modified xsi:type="dcterms:W3CDTF">2024-08-01T19:51:18Z</dcterms:modified>
</cp:coreProperties>
</file>