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315" r:id="rId5"/>
    <p:sldId id="316" r:id="rId6"/>
    <p:sldId id="263" r:id="rId7"/>
    <p:sldId id="264" r:id="rId8"/>
    <p:sldId id="299" r:id="rId9"/>
    <p:sldId id="309" r:id="rId10"/>
    <p:sldId id="310" r:id="rId11"/>
    <p:sldId id="269" r:id="rId12"/>
    <p:sldId id="268" r:id="rId13"/>
    <p:sldId id="311" r:id="rId14"/>
    <p:sldId id="317" r:id="rId15"/>
    <p:sldId id="270" r:id="rId16"/>
    <p:sldId id="274" r:id="rId17"/>
    <p:sldId id="318" r:id="rId18"/>
    <p:sldId id="319" r:id="rId19"/>
    <p:sldId id="320" r:id="rId20"/>
    <p:sldId id="303" r:id="rId21"/>
    <p:sldId id="314" r:id="rId22"/>
    <p:sldId id="280" r:id="rId23"/>
    <p:sldId id="304" r:id="rId24"/>
    <p:sldId id="321" r:id="rId25"/>
    <p:sldId id="279" r:id="rId26"/>
    <p:sldId id="281" r:id="rId27"/>
    <p:sldId id="306" r:id="rId2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357" autoAdjust="0"/>
  </p:normalViewPr>
  <p:slideViewPr>
    <p:cSldViewPr snapToGrid="0">
      <p:cViewPr varScale="1">
        <p:scale>
          <a:sx n="147" d="100"/>
          <a:sy n="147" d="100"/>
        </p:scale>
        <p:origin x="6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e55ead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e55ead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39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58d15b15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58d15b15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e55ead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e55ead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6e55ead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6e55ead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08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e55ead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e55ead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49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6e55ead3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6e55ead3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58d15b15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58d15b15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e55ead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e55ead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391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e55ead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e55ead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96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e55ead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e55ead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18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58d15b1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58d15b1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58d15b15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58d15b15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52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e55ea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e55ea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80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e55ead3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6e55ead3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e55ead3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6e55ead3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16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e55ead3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6e55ead3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668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58d15b15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58d15b15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6e55ead3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6e55ead3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6e55ead3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6e55ead3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47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e55ea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e55ea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e55ea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e55ea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25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e55ea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e55ea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43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58d15b15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58d15b15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e55ead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e55ead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e55ead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e55ead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0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e55ea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e55ea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7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54450" y="585450"/>
            <a:ext cx="66351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entury Gothic"/>
                <a:ea typeface="Century Gothic"/>
                <a:cs typeface="Century Gothic"/>
                <a:sym typeface="Century Gothic"/>
              </a:rPr>
              <a:t>Question of the Day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AutoShape 2" descr="Cover for : Reduce, Reuse, Recycle (Guided Edition)">
            <a:extLst>
              <a:ext uri="{FF2B5EF4-FFF2-40B4-BE49-F238E27FC236}">
                <a16:creationId xmlns:a16="http://schemas.microsoft.com/office/drawing/2014/main" id="{A3A17985-D1A1-0A82-41F1-9CADACB60F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Cover for : Wheels (Guided Edition)">
            <a:extLst>
              <a:ext uri="{FF2B5EF4-FFF2-40B4-BE49-F238E27FC236}">
                <a16:creationId xmlns:a16="http://schemas.microsoft.com/office/drawing/2014/main" id="{84D18553-070A-4458-37D2-D6CBC138E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B9292-6810-5F94-D490-9B200F58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0975" y="1559454"/>
            <a:ext cx="2482048" cy="3036695"/>
          </a:xfrm>
          <a:prstGeom prst="rect">
            <a:avLst/>
          </a:prstGeom>
        </p:spPr>
      </p:pic>
      <p:sp>
        <p:nvSpPr>
          <p:cNvPr id="4" name="AutoShape 2" descr="Cover for : Trees (Guided Edition)">
            <a:extLst>
              <a:ext uri="{FF2B5EF4-FFF2-40B4-BE49-F238E27FC236}">
                <a16:creationId xmlns:a16="http://schemas.microsoft.com/office/drawing/2014/main" id="{4A2421F1-E748-363B-AD94-30AE07563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431850" y="644991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type of clothing is this person wearing?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66" name="Picture 2" descr="EMT to Firefighter: How to Become a Firefighter EMT | Unitek EMT">
            <a:extLst>
              <a:ext uri="{FF2B5EF4-FFF2-40B4-BE49-F238E27FC236}">
                <a16:creationId xmlns:a16="http://schemas.microsoft.com/office/drawing/2014/main" id="{958EEC57-0008-A7CF-AA9F-A95EEA17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98" y="2459507"/>
            <a:ext cx="4526604" cy="23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3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/>
        </p:nvSpPr>
        <p:spPr>
          <a:xfrm>
            <a:off x="942475" y="1657580"/>
            <a:ext cx="69696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#2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1658350"/>
            <a:ext cx="9144000" cy="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happens to clothes when they get dirty?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07949" y="690386"/>
            <a:ext cx="8928099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What is this called</a:t>
            </a: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90" name="Picture 2" descr="Have a question about Whirlpool 3.1 cu. ft. High-Efficiency White Front  Load Commercial Washing Machine? - Pg 3 - The Home Depot">
            <a:extLst>
              <a:ext uri="{FF2B5EF4-FFF2-40B4-BE49-F238E27FC236}">
                <a16:creationId xmlns:a16="http://schemas.microsoft.com/office/drawing/2014/main" id="{88E20A7A-97C7-652F-5A9F-4D77044A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82" y="1793537"/>
            <a:ext cx="3187835" cy="31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1658350"/>
            <a:ext cx="9144000" cy="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happens to clothes after they are washed?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772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431850" y="507793"/>
            <a:ext cx="8280300" cy="86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happened to this sock?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26" name="Picture 6" descr="An Old Pair Of Socks With A Hole Stock Photo - Download Image Now - Hole,  Sock, Clothing - iStock">
            <a:extLst>
              <a:ext uri="{FF2B5EF4-FFF2-40B4-BE49-F238E27FC236}">
                <a16:creationId xmlns:a16="http://schemas.microsoft.com/office/drawing/2014/main" id="{321EAE6E-92CE-9178-4B68-43EC6B56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88" y="2262625"/>
            <a:ext cx="3796624" cy="25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606300" y="1495014"/>
            <a:ext cx="79314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#3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1658350"/>
            <a:ext cx="9144000" cy="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Where do you                       get your clothes?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16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1658350"/>
            <a:ext cx="9144000" cy="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questions would you    like to ask our visitor?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839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1658350"/>
            <a:ext cx="9144000" cy="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do you do with clothes that you do not wear anymore?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524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33900" y="1130194"/>
            <a:ext cx="72762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Exploring the Topic</a:t>
            </a:r>
            <a:endParaRPr sz="6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/>
        </p:nvSpPr>
        <p:spPr>
          <a:xfrm>
            <a:off x="1219650" y="1395697"/>
            <a:ext cx="67047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#4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37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31850" y="492931"/>
            <a:ext cx="8280300" cy="9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do you notice about this piece of fabric?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14" name="Picture 2" descr="Texture of sackcloth rough fabric cloth with visible uneven threads. Stock  Photo | Adobe Stock">
            <a:extLst>
              <a:ext uri="{FF2B5EF4-FFF2-40B4-BE49-F238E27FC236}">
                <a16:creationId xmlns:a16="http://schemas.microsoft.com/office/drawing/2014/main" id="{08E8F30A-6F43-A23D-C66F-B0AA5DB3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1" y="2403138"/>
            <a:ext cx="38560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431850" y="1900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Do you have a picture or pattern on your shirt?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431850" y="44105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Where have you seen     this fabic?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20" name="Picture 4" descr="Denim Fabric 60&quot; inch 14.5 Oz Weight Classic Dark Blue and Black Per 1m  Metre | eBay">
            <a:extLst>
              <a:ext uri="{FF2B5EF4-FFF2-40B4-BE49-F238E27FC236}">
                <a16:creationId xmlns:a16="http://schemas.microsoft.com/office/drawing/2014/main" id="{7D4FD513-E413-F9AC-CBBA-C34CD373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1" y="2241063"/>
            <a:ext cx="3894678" cy="22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74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431850" y="1841834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Do you have a button on your clothes today?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625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/>
        </p:nvSpPr>
        <p:spPr>
          <a:xfrm>
            <a:off x="1219650" y="1395697"/>
            <a:ext cx="67047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Celebrating Learning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/>
        </p:nvSpPr>
        <p:spPr>
          <a:xfrm>
            <a:off x="155575" y="1403748"/>
            <a:ext cx="883285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song should we play at the fashion show?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/>
        </p:nvSpPr>
        <p:spPr>
          <a:xfrm>
            <a:off x="155575" y="1900200"/>
            <a:ext cx="883285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How are you going to walk down the runway?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1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31850" y="1757527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clothes are you wearing today?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77246" y="1614855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Can I wear pants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on my head?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48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77246" y="1614855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color shirt are you wearing today?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015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1157448" y="1533384"/>
            <a:ext cx="63423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6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315118" y="1900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is the name of this clothing item?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431850" y="1094438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are these?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8" name="Picture 6" descr="Mitten Images – Browse 201,494 Stock Photos, Vectors, and Video | Adobe  Stock">
            <a:extLst>
              <a:ext uri="{FF2B5EF4-FFF2-40B4-BE49-F238E27FC236}">
                <a16:creationId xmlns:a16="http://schemas.microsoft.com/office/drawing/2014/main" id="{CB24AC8C-EF76-9F90-D282-5C21231D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14" y="1975120"/>
            <a:ext cx="3472572" cy="27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31850" y="73288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When do you wear this?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42" name="Picture 2" descr="Classic Navy Cowboy Christmas Pajama Set – Cowkid Clothing Company">
            <a:extLst>
              <a:ext uri="{FF2B5EF4-FFF2-40B4-BE49-F238E27FC236}">
                <a16:creationId xmlns:a16="http://schemas.microsoft.com/office/drawing/2014/main" id="{C8BF99FA-6F77-649C-2FA5-CACE0093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1753145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214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189</Words>
  <Application>Microsoft Office PowerPoint</Application>
  <PresentationFormat>On-screen Show (16:9)</PresentationFormat>
  <Paragraphs>33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Century Gothic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 SPRATLIN</dc:creator>
  <cp:lastModifiedBy>CHRISTOPHER  SPRATLIN</cp:lastModifiedBy>
  <cp:revision>25</cp:revision>
  <dcterms:modified xsi:type="dcterms:W3CDTF">2024-06-25T18:45:59Z</dcterms:modified>
</cp:coreProperties>
</file>