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February 17-21, 2025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said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green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oval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19,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154706" y="1912471"/>
            <a:ext cx="914400" cy="140447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657332" y="308043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5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81059" y="1856199"/>
            <a:ext cx="2883647" cy="190741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22706" y="1852706"/>
            <a:ext cx="2749176" cy="239059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07499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made, fade,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leg, peg,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gate, weight,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soup, coup,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299882"/>
            <a:ext cx="2831127" cy="53512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chunk + 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speed + 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mud + 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fun + 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crab + y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164353" y="1837765"/>
            <a:ext cx="2808941" cy="22411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64354" y="1329764"/>
            <a:ext cx="2808940" cy="45935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5678" y="1314823"/>
            <a:ext cx="2761289" cy="522941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91176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oe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w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t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h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g, 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ss, gn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m, 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1" y="2375648"/>
            <a:ext cx="32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87340" y="2976284"/>
            <a:ext cx="445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87338" y="3573930"/>
            <a:ext cx="445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7" y="2117299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Dizzy dogs drool </a:t>
            </a:r>
            <a:r>
              <a:rPr lang="en-US" sz="2800" dirty="0">
                <a:latin typeface="Chalkboard"/>
                <a:cs typeface="Chalkboard"/>
              </a:rPr>
              <a:t>and cats rule.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said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green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oval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20,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154706" y="1912471"/>
            <a:ext cx="914400" cy="140447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657332" y="308043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22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5991412" y="1807882"/>
            <a:ext cx="2973294" cy="239059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733177"/>
            <a:ext cx="2719294" cy="283882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2794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soup, hoop,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peel, meal,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mail, sail,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hose, nose, _</a:t>
            </a:r>
            <a:endParaRPr lang="en-US" sz="22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195294"/>
            <a:ext cx="2898589" cy="6125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1987176"/>
            <a:ext cx="2731499" cy="2906463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dirt + 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spook + 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cloud + 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crust + 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rain + y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64354" y="1807882"/>
            <a:ext cx="2719294" cy="194236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34472" y="1240118"/>
            <a:ext cx="2744948" cy="54900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07134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05329" y="251254"/>
            <a:ext cx="1046400" cy="69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14462" y="148334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07763" y="1165412"/>
            <a:ext cx="2723631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lang="en-US"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oo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07882"/>
            <a:ext cx="283512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33176"/>
            <a:ext cx="3100914" cy="298824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ay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m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oo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s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ee</a:t>
            </a: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m, 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n, 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th, 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64823" y="2375646"/>
            <a:ext cx="463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652870" y="2991222"/>
            <a:ext cx="46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640916" y="3606798"/>
            <a:ext cx="5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422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Backward Bill backed </a:t>
            </a:r>
            <a:r>
              <a:rPr lang="en-US" sz="2800" dirty="0">
                <a:latin typeface="Chalkboard"/>
                <a:cs typeface="Chalkboard"/>
              </a:rPr>
              <a:t>down the hill.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said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green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oval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21,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76741" y="4211421"/>
            <a:ext cx="1182840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154706" y="1912471"/>
            <a:ext cx="914400" cy="140447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657332" y="308043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93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95999" y="1733177"/>
            <a:ext cx="2913529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97412" y="1748117"/>
            <a:ext cx="2674470" cy="268941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52323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wood, good,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fed, red,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lime, dime,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cut, what,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374588"/>
            <a:ext cx="2907075" cy="416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212352" y="2044356"/>
            <a:ext cx="266478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sad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ly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wild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ly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most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ly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dear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ly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part + 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ly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49412" y="1822823"/>
            <a:ext cx="2853764" cy="22411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64353" y="1306763"/>
            <a:ext cx="2838823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212353" y="1308692"/>
            <a:ext cx="2659529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91387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kn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igh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said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green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oval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17,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154706" y="1912471"/>
            <a:ext cx="914400" cy="140447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657332" y="308043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605767" y="1294012"/>
            <a:ext cx="327894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4" y="1797122"/>
            <a:ext cx="3279291" cy="294643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20914" y="2120570"/>
            <a:ext cx="3248852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kn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h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igh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sh, 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d, 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93" y="2702830"/>
            <a:ext cx="15090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2" y="2390588"/>
            <a:ext cx="5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72398" y="3050988"/>
            <a:ext cx="46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90328" y="3651623"/>
            <a:ext cx="487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34599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Purple </a:t>
            </a:r>
            <a:r>
              <a:rPr lang="en-US" sz="2800" b="1" dirty="0">
                <a:latin typeface="Chalkboard"/>
                <a:cs typeface="Chalkboard"/>
              </a:rPr>
              <a:t>penguins </a:t>
            </a:r>
            <a:r>
              <a:rPr lang="en-US" sz="2800" dirty="0">
                <a:latin typeface="Chalkboard"/>
                <a:cs typeface="Chalkboard"/>
              </a:rPr>
              <a:t>like </a:t>
            </a:r>
            <a:r>
              <a:rPr lang="en-US" sz="2800" b="1" dirty="0">
                <a:latin typeface="Chalkboard"/>
                <a:cs typeface="Chalkboard"/>
              </a:rPr>
              <a:t>pizza </a:t>
            </a:r>
            <a:r>
              <a:rPr lang="en-US" sz="2800" dirty="0">
                <a:latin typeface="Chalkboard"/>
                <a:cs typeface="Chalkboard"/>
              </a:rPr>
              <a:t>and </a:t>
            </a:r>
            <a:r>
              <a:rPr lang="en-US" sz="2800" b="1" dirty="0" smtClean="0">
                <a:latin typeface="Chalkboard"/>
                <a:cs typeface="Chalkboard"/>
              </a:rPr>
              <a:t>pickles.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Lato"/>
                <a:ea typeface="Lato"/>
                <a:cs typeface="Lato"/>
                <a:sym typeface="Lato"/>
              </a:rPr>
              <a:t>.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5" y="1688353"/>
            <a:ext cx="2958353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82471" y="1718235"/>
            <a:ext cx="2569882" cy="328706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92413"/>
            <a:ext cx="285376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hat, bat,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went, dent,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more, core,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lake, snake, _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255059"/>
            <a:ext cx="2958353" cy="46093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melt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twist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plant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lift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rent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8470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uy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213906" y="1733176"/>
            <a:ext cx="2789270" cy="37353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40118"/>
            <a:ext cx="2744695" cy="48923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Make a Rhyme</a:t>
            </a:r>
            <a:r>
              <a:rPr lang="en-US" sz="2400" b="1" dirty="0" smtClean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68456" y="23759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58761" y="177872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82471" y="1225177"/>
            <a:ext cx="2569882" cy="499968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873663" cy="343647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552824" y="2060805"/>
            <a:ext cx="3182470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0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uy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s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 g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s, g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712635" y="2976282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7700682" y="3681505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7703670" y="2354729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9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Flat, floppy fish </a:t>
            </a:r>
            <a:r>
              <a:rPr lang="en-US" sz="2800" dirty="0">
                <a:latin typeface="Chalkboard"/>
                <a:cs typeface="Chalkboard"/>
              </a:rPr>
              <a:t>went flying through the water.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they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said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green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oval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enough!”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18,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154706" y="1912471"/>
            <a:ext cx="914400" cy="140447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657332" y="308043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77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7" y="1763060"/>
            <a:ext cx="2928470" cy="313764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822824"/>
            <a:ext cx="2674471" cy="239058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rose, hose,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real, feel,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mall, tall,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same, game,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66118" y="1255059"/>
            <a:ext cx="2913529" cy="53564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62217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shout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wait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heat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pound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list + </a:t>
            </a:r>
            <a:r>
              <a:rPr lang="en-US" sz="2400" dirty="0" err="1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0941" y="1955053"/>
            <a:ext cx="292652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oo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209175" y="1792941"/>
            <a:ext cx="2674471" cy="239059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55059"/>
            <a:ext cx="2655047" cy="53406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36667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65092" y="22282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040631" y="222181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37646" y="1270000"/>
            <a:ext cx="2658505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Syllables</a:t>
            </a:r>
            <a:endParaRPr lang="en-US"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963312" cy="373529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926498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283882" y="1189424"/>
            <a:ext cx="3406589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283882" y="1733175"/>
            <a:ext cx="3451412" cy="313765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292207" y="2075747"/>
            <a:ext cx="33982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b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h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t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498353" y="2166471"/>
            <a:ext cx="2924545" cy="287097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d, 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p, 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n, 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73998" y="2315882"/>
            <a:ext cx="37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876986" y="3021105"/>
            <a:ext cx="519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862045" y="3648634"/>
            <a:ext cx="37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94189" y="2146665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Crazy cats crawl </a:t>
            </a:r>
            <a:r>
              <a:rPr lang="en-US" sz="2800" dirty="0">
                <a:latin typeface="Chalkboard"/>
                <a:cs typeface="Chalkboard"/>
              </a:rPr>
              <a:t>around town</a:t>
            </a:r>
            <a:r>
              <a:rPr lang="en-US" sz="2800" b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r>
              <a:rPr lang="en-US" sz="2800" b="1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20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12228</TotalTime>
  <Words>928</Words>
  <Application>Microsoft Macintosh PowerPoint</Application>
  <PresentationFormat>On-screen Show (16:9)</PresentationFormat>
  <Paragraphs>399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744</cp:revision>
  <dcterms:modified xsi:type="dcterms:W3CDTF">2024-08-01T20:19:41Z</dcterms:modified>
</cp:coreProperties>
</file>