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27" r:id="rId4"/>
    <p:sldId id="448" r:id="rId5"/>
    <p:sldId id="444" r:id="rId6"/>
    <p:sldId id="429" r:id="rId7"/>
    <p:sldId id="449" r:id="rId8"/>
    <p:sldId id="445" r:id="rId9"/>
    <p:sldId id="431" r:id="rId10"/>
    <p:sldId id="432" r:id="rId11"/>
    <p:sldId id="446" r:id="rId12"/>
    <p:sldId id="433" r:id="rId13"/>
    <p:sldId id="434" r:id="rId14"/>
    <p:sldId id="447" r:id="rId15"/>
    <p:sldId id="435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27"/>
            <p14:sldId id="448"/>
            <p14:sldId id="444"/>
            <p14:sldId id="429"/>
            <p14:sldId id="449"/>
            <p14:sldId id="445"/>
            <p14:sldId id="431"/>
            <p14:sldId id="432"/>
            <p14:sldId id="446"/>
            <p14:sldId id="433"/>
            <p14:sldId id="434"/>
            <p14:sldId id="447"/>
            <p14:sldId id="435"/>
            <p14:sldId id="436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2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087" y="1112816"/>
            <a:ext cx="667755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September 16-20,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897" y="276737"/>
            <a:ext cx="1935861" cy="2001262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1" y="3087435"/>
            <a:ext cx="2356367" cy="182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fa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hu-HU" sz="2800" dirty="0">
                <a:latin typeface="Chalkboard"/>
                <a:ea typeface="Lato"/>
                <a:cs typeface="Chalkboard"/>
                <a:sym typeface="Lato"/>
              </a:rPr>
              <a:t>  pi</a:t>
            </a:r>
            <a:r>
              <a:rPr lang="hu-HU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/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hu-HU" sz="2800" dirty="0">
                <a:latin typeface="Chalkboard"/>
                <a:ea typeface="Lato"/>
                <a:cs typeface="Chalkboard"/>
                <a:sym typeface="Lato"/>
              </a:rPr>
              <a:t>  bi</a:t>
            </a:r>
            <a:r>
              <a:rPr lang="hu-HU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/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Grumpy Gary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athered the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arbage.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680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sz="2800" b="1" dirty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53199" y="2682543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of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137408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five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star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4"/>
            <a:ext cx="2572800" cy="3915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smart.”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19,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68967" y="334271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89632" y="332476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10984" y="377380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65054" y="375585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7" name="5-Point Star 6"/>
          <p:cNvSpPr/>
          <p:nvPr/>
        </p:nvSpPr>
        <p:spPr>
          <a:xfrm>
            <a:off x="5053995" y="2186356"/>
            <a:ext cx="914400" cy="914400"/>
          </a:xfrm>
          <a:prstGeom prst="star5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74277" y="33462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7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47388"/>
            <a:ext cx="24461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glue, blue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blow, snow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press, dress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mile, smile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nap, lap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bedroom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platform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firefly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sailboat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goldfish</a:t>
            </a: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am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48291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pl-PL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Pa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bi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wi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sz="28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ittle Lucy is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icking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ollipops.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680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sz="2800" b="1" dirty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53199" y="2682543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of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137408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five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star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4"/>
            <a:ext cx="2572800" cy="3915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smart.”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20,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68967" y="334271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89632" y="332476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10984" y="377380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65054" y="375585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7" name="5-Point Star 6"/>
          <p:cNvSpPr/>
          <p:nvPr/>
        </p:nvSpPr>
        <p:spPr>
          <a:xfrm>
            <a:off x="5053995" y="2186356"/>
            <a:ext cx="914400" cy="914400"/>
          </a:xfrm>
          <a:prstGeom prst="star5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74277" y="33462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7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300" y="2062874"/>
            <a:ext cx="24461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car, far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pork, fork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fear, cheer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sight, night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goodbye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windshield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backpack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cupcake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rainbow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ry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am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800788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pl-PL" sz="2800" dirty="0" err="1">
                <a:latin typeface="Chalkboard"/>
                <a:ea typeface="Lato"/>
                <a:cs typeface="Chalkboard"/>
                <a:sym typeface="Lato"/>
              </a:rPr>
              <a:t>fr</a:t>
            </a:r>
            <a:r>
              <a:rPr lang="pl-PL" sz="2800" u="sng" dirty="0" err="1">
                <a:latin typeface="Chalkboard"/>
                <a:ea typeface="Lato"/>
                <a:cs typeface="Chalkboard"/>
                <a:sym typeface="Lato"/>
              </a:rPr>
              <a:t>y</a:t>
            </a:r>
            <a:endParaRPr lang="pl-PL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pl-PL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pl-PL" sz="28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pl-PL" sz="2800" dirty="0" err="1">
                <a:latin typeface="Chalkboard"/>
                <a:ea typeface="Lato"/>
                <a:cs typeface="Chalkboard"/>
                <a:sym typeface="Lato"/>
              </a:rPr>
              <a:t>ha</a:t>
            </a:r>
            <a:r>
              <a:rPr lang="pl-PL" sz="2800" u="sng" dirty="0" err="1">
                <a:latin typeface="Chalkboard"/>
                <a:ea typeface="Lato"/>
                <a:cs typeface="Chalkboard"/>
                <a:sym typeface="Lato"/>
              </a:rPr>
              <a:t>m</a:t>
            </a:r>
            <a:endParaRPr lang="pl-PL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pl-PL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pl-PL" sz="2800" dirty="0">
                <a:latin typeface="Chalkboard"/>
                <a:ea typeface="Lato"/>
                <a:cs typeface="Chalkboard"/>
                <a:sym typeface="Lato"/>
              </a:rPr>
              <a:t>  pa</a:t>
            </a:r>
            <a:r>
              <a:rPr lang="pl-PL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/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 smell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ineapple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epperoni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izza.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680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sz="2800" b="1" dirty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53199" y="2682543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of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137408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five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star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4"/>
            <a:ext cx="2572800" cy="3915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smart.”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16,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68967" y="334271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89632" y="332476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10984" y="377380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65054" y="375585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7" name="5-Point Star 6"/>
          <p:cNvSpPr/>
          <p:nvPr/>
        </p:nvSpPr>
        <p:spPr>
          <a:xfrm>
            <a:off x="5053995" y="2186356"/>
            <a:ext cx="914400" cy="914400"/>
          </a:xfrm>
          <a:prstGeom prst="star5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74277" y="33462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300" y="2062874"/>
            <a:ext cx="24461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hug, tug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pam, ham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hop, top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rent, tent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sit, bit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football</a:t>
            </a:r>
            <a:endParaRPr lang="en-US" dirty="0" smtClean="0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grandson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racetrack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keyboard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bedtime</a:t>
            </a: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oat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ip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502593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coa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ri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The big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lack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ug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 me, ouch!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4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680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sz="2800" b="1" dirty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53199" y="2682543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of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137408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five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star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4"/>
            <a:ext cx="2572800" cy="3915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smart.”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17,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68967" y="334271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89632" y="332476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10984" y="377380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65054" y="375585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7" name="5-Point Star 6"/>
          <p:cNvSpPr/>
          <p:nvPr/>
        </p:nvSpPr>
        <p:spPr>
          <a:xfrm>
            <a:off x="5053995" y="2186356"/>
            <a:ext cx="914400" cy="914400"/>
          </a:xfrm>
          <a:prstGeom prst="star5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74277" y="33462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7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83307" y="2062874"/>
            <a:ext cx="261635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gus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bus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might, night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art, cart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more, store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sneak, peek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sunburn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weekend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raincoat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blacktop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snowflake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9" y="2044700"/>
            <a:ext cx="249660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tove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ook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ood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sto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 coo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k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 foo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 see a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lack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ear sleeping soundly.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3" name="Picture 2" descr="Children Read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00" y="3441700"/>
            <a:ext cx="2349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58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680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sz="2800" b="1" dirty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53199" y="2682543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of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137408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five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star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4"/>
            <a:ext cx="2572800" cy="3915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smart.”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18,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68967" y="3342719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89632" y="332476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10984" y="377380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65054" y="375585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7" name="5-Point Star 6"/>
          <p:cNvSpPr/>
          <p:nvPr/>
        </p:nvSpPr>
        <p:spPr>
          <a:xfrm>
            <a:off x="5053995" y="2186356"/>
            <a:ext cx="914400" cy="914400"/>
          </a:xfrm>
          <a:prstGeom prst="star5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74277" y="33462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7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zoom, room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card, yard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seeds, weeds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twirl, swirl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must crust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keyboard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driveway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classroom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eyebrow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bookmark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369735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at</a:t>
            </a:r>
            <a:endParaRPr lang="hu-HU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hu-HU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hu-HU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ig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hu-HU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hu-HU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in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680</Words>
  <Application>Microsoft Macintosh PowerPoint</Application>
  <PresentationFormat>On-screen Show (16:9)</PresentationFormat>
  <Paragraphs>331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54</cp:revision>
  <dcterms:modified xsi:type="dcterms:W3CDTF">2024-08-01T19:47:37Z</dcterms:modified>
</cp:coreProperties>
</file>