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8"/>
  </p:notesMasterIdLst>
  <p:sldIdLst>
    <p:sldId id="443" r:id="rId2"/>
    <p:sldId id="438" r:id="rId3"/>
    <p:sldId id="427" r:id="rId4"/>
    <p:sldId id="448" r:id="rId5"/>
    <p:sldId id="450" r:id="rId6"/>
    <p:sldId id="429" r:id="rId7"/>
    <p:sldId id="449" r:id="rId8"/>
    <p:sldId id="451" r:id="rId9"/>
    <p:sldId id="431" r:id="rId10"/>
    <p:sldId id="432" r:id="rId11"/>
    <p:sldId id="452" r:id="rId12"/>
    <p:sldId id="433" r:id="rId13"/>
    <p:sldId id="434" r:id="rId14"/>
    <p:sldId id="453" r:id="rId15"/>
    <p:sldId id="435" r:id="rId16"/>
    <p:sldId id="43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27"/>
            <p14:sldId id="448"/>
            <p14:sldId id="450"/>
            <p14:sldId id="429"/>
            <p14:sldId id="449"/>
            <p14:sldId id="451"/>
            <p14:sldId id="431"/>
            <p14:sldId id="432"/>
            <p14:sldId id="452"/>
            <p14:sldId id="433"/>
            <p14:sldId id="434"/>
            <p14:sldId id="453"/>
            <p14:sldId id="435"/>
            <p14:sldId id="436"/>
          </p14:sldIdLst>
        </p14:section>
      </p14:sectionLst>
    </p:ex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2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087" y="1112816"/>
            <a:ext cx="667755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September 30-October 4, 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897" y="276737"/>
            <a:ext cx="1935861" cy="2001262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1" y="3087435"/>
            <a:ext cx="2356367" cy="182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pe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shee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far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The cuddly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at is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arrying a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arrot.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0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664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fast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brown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7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even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39704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brown hexagon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can do whatever I put my mind to.”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3,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55679" y="288359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707227" y="289501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87985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83185" y="333567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32368" y="289031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456077" y="2878232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4965804" y="2116834"/>
            <a:ext cx="1060704" cy="914400"/>
          </a:xfrm>
          <a:prstGeom prst="hexagon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79805" y="332524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8" y="2047388"/>
            <a:ext cx="265677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cap, gap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good, wood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bite, night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kid, hid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peach, beach</a:t>
            </a:r>
            <a:endParaRPr lang="en-US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669996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cheeseburger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sunflower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underarm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uppercase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crosswalk</a:t>
            </a: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ave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un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afe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48291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pl-PL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ha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Fu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sa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enry is a happy,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ungry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ippo.</a:t>
            </a:r>
            <a:endParaRPr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3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664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fast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brown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7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even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39704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brown hexagon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can do whatever I put my mind to.”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4,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55679" y="288359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707227" y="289501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87985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83185" y="333567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32368" y="289031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456077" y="2878232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4965804" y="2116834"/>
            <a:ext cx="1060704" cy="914400"/>
          </a:xfrm>
          <a:prstGeom prst="hexagon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79805" y="332524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9" y="2062874"/>
            <a:ext cx="2705621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woke, joke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nail, mail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piece, niece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mouse, house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hum, some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wallpaper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shoelace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nighttime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sandcastle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meatballs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ide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ike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oad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80078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ri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bi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roa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/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 love </a:t>
            </a:r>
            <a:r>
              <a:rPr lang="en-US" sz="2800" u="sng" dirty="0" err="1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iggly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elly and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uicy juice!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664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fast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brown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7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even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39704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brown hexagon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can do whatever I put my mind to.”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30,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55679" y="288359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707227" y="289501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87985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83185" y="333567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32368" y="289031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456077" y="2878232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4965804" y="2116834"/>
            <a:ext cx="1060704" cy="914400"/>
          </a:xfrm>
          <a:prstGeom prst="hexagon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79805" y="332524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9" y="2062874"/>
            <a:ext cx="2591651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wish, dish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neat, treat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flat, hat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thump, bump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doorbell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bobcat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chopsticks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downpour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doughnut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ick</a:t>
            </a:r>
          </a:p>
          <a:p>
            <a:pPr lvl="0" algn="ctr"/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old</a:t>
            </a:r>
          </a:p>
          <a:p>
            <a:pPr lvl="0" algn="ctr"/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oup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50259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319073" y="2101759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li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ck</a:t>
            </a:r>
          </a:p>
          <a:p>
            <a:pPr lvl="0" algn="ctr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col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lvl="0" algn="ctr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sou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lvl="0" algn="ctr"/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Kim’s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ids can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eep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icking.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4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664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fast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brown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7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even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39704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brown hexagon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can do whatever I put my mind to.”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1,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55679" y="288359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707227" y="289501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87985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83185" y="333567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32368" y="289031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456077" y="2878232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4965804" y="2116834"/>
            <a:ext cx="1060704" cy="914400"/>
          </a:xfrm>
          <a:prstGeom prst="hexagon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79805" y="332524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1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83307" y="2062874"/>
            <a:ext cx="2616356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big, dig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ball, wall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bow, cow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flush, slush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pin, tin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copycat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drugstore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horseshow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gumball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inside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9" y="2044700"/>
            <a:ext cx="249660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eep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eese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ond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726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kee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gee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pon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The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ool is a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oy for tiny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ots.</a:t>
            </a:r>
            <a:endParaRPr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3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3" name="Picture 2" descr="Children Read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0" y="3441700"/>
            <a:ext cx="2349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58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664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fast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brown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7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even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39704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brown hexagon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can do whatever I put my mind to.”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2,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55679" y="288359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707227" y="289501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87985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83185" y="333567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32368" y="289031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456077" y="2878232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4965804" y="2116834"/>
            <a:ext cx="1060704" cy="914400"/>
          </a:xfrm>
          <a:prstGeom prst="hexagon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79805" y="332524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mole, hole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bling, ring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much, lunch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fast, cast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flea, tree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cookbook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raindrops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sidewalk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teacups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watercolors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95384" y="2044700"/>
            <a:ext cx="2369735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et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eep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arm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720</Words>
  <Application>Microsoft Macintosh PowerPoint</Application>
  <PresentationFormat>On-screen Show (16:9)</PresentationFormat>
  <Paragraphs>336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83</cp:revision>
  <dcterms:modified xsi:type="dcterms:W3CDTF">2024-08-01T19:46:09Z</dcterms:modified>
</cp:coreProperties>
</file>