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513" r:id="rId6"/>
    <p:sldId id="452" r:id="rId7"/>
    <p:sldId id="535" r:id="rId8"/>
    <p:sldId id="547" r:id="rId9"/>
    <p:sldId id="528" r:id="rId10"/>
    <p:sldId id="537" r:id="rId11"/>
    <p:sldId id="474" r:id="rId12"/>
    <p:sldId id="546" r:id="rId13"/>
    <p:sldId id="549" r:id="rId14"/>
    <p:sldId id="525" r:id="rId15"/>
    <p:sldId id="551" r:id="rId16"/>
    <p:sldId id="548" r:id="rId17"/>
    <p:sldId id="501" r:id="rId18"/>
    <p:sldId id="475" r:id="rId19"/>
    <p:sldId id="542" r:id="rId20"/>
    <p:sldId id="534" r:id="rId21"/>
    <p:sldId id="536" r:id="rId22"/>
    <p:sldId id="539" r:id="rId23"/>
    <p:sldId id="532" r:id="rId24"/>
    <p:sldId id="526" r:id="rId25"/>
    <p:sldId id="527" r:id="rId26"/>
    <p:sldId id="553" r:id="rId27"/>
    <p:sldId id="555" r:id="rId28"/>
    <p:sldId id="554" r:id="rId29"/>
    <p:sldId id="540" r:id="rId30"/>
    <p:sldId id="541" r:id="rId31"/>
    <p:sldId id="515" r:id="rId32"/>
    <p:sldId id="523" r:id="rId33"/>
    <p:sldId id="530" r:id="rId34"/>
    <p:sldId id="55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5026F-7813-B24E-2716-7E2A4D810F89}" v="10" dt="2024-04-22T15:07:58.976"/>
    <p1510:client id="{820FB276-09E5-CE53-1D9D-02AE882CDF3A}" v="8" dt="2024-04-22T16:45:44.908"/>
    <p1510:client id="{8F4E1DE5-678B-1DAB-BA78-291473F53779}" v="1" dt="2024-04-22T18:28:47.991"/>
    <p1510:client id="{D1BD1252-DBA4-B3A8-E0C8-AE6247B1E60B}" v="7" dt="2024-04-22T20:16:50.358"/>
    <p1510:client id="{DD265EC7-D8D3-A505-BD29-AB6296BA0D4B}" v="62" dt="2024-04-21T16:13:49.319"/>
    <p1510:client id="{EB3A285F-6765-95AC-6B4A-3286B82DE62F}" v="24" dt="2024-04-22T11:43:06.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VELYN  SMITH" userId="S::smithj32@scsk12.org::e49467af-670f-401b-8b1a-216cdd2b7720" providerId="AD" clId="Web-{820FB276-09E5-CE53-1D9D-02AE882CDF3A}"/>
    <pc:docChg chg="modSld">
      <pc:chgData name="JEVELYN  SMITH" userId="S::smithj32@scsk12.org::e49467af-670f-401b-8b1a-216cdd2b7720" providerId="AD" clId="Web-{820FB276-09E5-CE53-1D9D-02AE882CDF3A}" dt="2024-04-22T16:45:44.908" v="7" actId="14100"/>
      <pc:docMkLst>
        <pc:docMk/>
      </pc:docMkLst>
      <pc:sldChg chg="addSp delSp modSp">
        <pc:chgData name="JEVELYN  SMITH" userId="S::smithj32@scsk12.org::e49467af-670f-401b-8b1a-216cdd2b7720" providerId="AD" clId="Web-{820FB276-09E5-CE53-1D9D-02AE882CDF3A}" dt="2024-04-22T16:45:44.908" v="7" actId="14100"/>
        <pc:sldMkLst>
          <pc:docMk/>
          <pc:sldMk cId="550355679" sldId="534"/>
        </pc:sldMkLst>
        <pc:picChg chg="add mod">
          <ac:chgData name="JEVELYN  SMITH" userId="S::smithj32@scsk12.org::e49467af-670f-401b-8b1a-216cdd2b7720" providerId="AD" clId="Web-{820FB276-09E5-CE53-1D9D-02AE882CDF3A}" dt="2024-04-22T16:45:44.908" v="7" actId="14100"/>
          <ac:picMkLst>
            <pc:docMk/>
            <pc:sldMk cId="550355679" sldId="534"/>
            <ac:picMk id="4" creationId="{CC0DC04E-446A-A81F-E0FF-1C0E254B0249}"/>
          </ac:picMkLst>
        </pc:picChg>
        <pc:picChg chg="del">
          <ac:chgData name="JEVELYN  SMITH" userId="S::smithj32@scsk12.org::e49467af-670f-401b-8b1a-216cdd2b7720" providerId="AD" clId="Web-{820FB276-09E5-CE53-1D9D-02AE882CDF3A}" dt="2024-04-22T16:45:17.813" v="0"/>
          <ac:picMkLst>
            <pc:docMk/>
            <pc:sldMk cId="550355679" sldId="534"/>
            <ac:picMk id="5" creationId="{07FFA1E8-5440-DC4A-A1FD-6DDC4FE59E19}"/>
          </ac:picMkLst>
        </pc:picChg>
      </pc:sldChg>
    </pc:docChg>
  </pc:docChgLst>
  <pc:docChgLst>
    <pc:chgData name="JEVELYN  SMITH" userId="S::smithj32@scsk12.org::e49467af-670f-401b-8b1a-216cdd2b7720" providerId="AD" clId="Web-{215F328F-1E02-CB58-8C78-A05ABF2A649F}"/>
    <pc:docChg chg="addSld modSld sldOrd">
      <pc:chgData name="JEVELYN  SMITH" userId="S::smithj32@scsk12.org::e49467af-670f-401b-8b1a-216cdd2b7720" providerId="AD" clId="Web-{215F328F-1E02-CB58-8C78-A05ABF2A649F}" dt="2024-04-16T16:04:04.738" v="458"/>
      <pc:docMkLst>
        <pc:docMk/>
      </pc:docMkLst>
      <pc:sldChg chg="addSp delSp modSp modNotes">
        <pc:chgData name="JEVELYN  SMITH" userId="S::smithj32@scsk12.org::e49467af-670f-401b-8b1a-216cdd2b7720" providerId="AD" clId="Web-{215F328F-1E02-CB58-8C78-A05ABF2A649F}" dt="2024-04-16T16:04:04.738" v="458"/>
        <pc:sldMkLst>
          <pc:docMk/>
          <pc:sldMk cId="2045745651" sldId="525"/>
        </pc:sldMkLst>
        <pc:spChg chg="add del mod ord">
          <ac:chgData name="JEVELYN  SMITH" userId="S::smithj32@scsk12.org::e49467af-670f-401b-8b1a-216cdd2b7720" providerId="AD" clId="Web-{215F328F-1E02-CB58-8C78-A05ABF2A649F}" dt="2024-04-16T16:04:04.738" v="458"/>
          <ac:spMkLst>
            <pc:docMk/>
            <pc:sldMk cId="2045745651" sldId="525"/>
            <ac:spMk id="2" creationId="{BAAA24D7-8EF4-660E-1116-47D76589BC61}"/>
          </ac:spMkLst>
        </pc:spChg>
        <pc:spChg chg="mod">
          <ac:chgData name="JEVELYN  SMITH" userId="S::smithj32@scsk12.org::e49467af-670f-401b-8b1a-216cdd2b7720" providerId="AD" clId="Web-{215F328F-1E02-CB58-8C78-A05ABF2A649F}" dt="2024-04-16T16:04:00.191" v="456" actId="1076"/>
          <ac:spMkLst>
            <pc:docMk/>
            <pc:sldMk cId="2045745651" sldId="525"/>
            <ac:spMk id="5" creationId="{E482AC7E-7084-C37E-3B54-9FEDCB3B3AB0}"/>
          </ac:spMkLst>
        </pc:spChg>
        <pc:spChg chg="add del">
          <ac:chgData name="JEVELYN  SMITH" userId="S::smithj32@scsk12.org::e49467af-670f-401b-8b1a-216cdd2b7720" providerId="AD" clId="Web-{215F328F-1E02-CB58-8C78-A05ABF2A649F}" dt="2024-04-16T16:02:27.985" v="452"/>
          <ac:spMkLst>
            <pc:docMk/>
            <pc:sldMk cId="2045745651" sldId="525"/>
            <ac:spMk id="24" creationId="{3AFE8227-C443-417B-BA91-520EB1EF4559}"/>
          </ac:spMkLst>
        </pc:spChg>
        <pc:spChg chg="add del">
          <ac:chgData name="JEVELYN  SMITH" userId="S::smithj32@scsk12.org::e49467af-670f-401b-8b1a-216cdd2b7720" providerId="AD" clId="Web-{215F328F-1E02-CB58-8C78-A05ABF2A649F}" dt="2024-04-16T16:02:27.985" v="452"/>
          <ac:spMkLst>
            <pc:docMk/>
            <pc:sldMk cId="2045745651" sldId="525"/>
            <ac:spMk id="26" creationId="{907741FC-B544-4A6E-B831-6789D042333D}"/>
          </ac:spMkLst>
        </pc:spChg>
        <pc:spChg chg="add del">
          <ac:chgData name="JEVELYN  SMITH" userId="S::smithj32@scsk12.org::e49467af-670f-401b-8b1a-216cdd2b7720" providerId="AD" clId="Web-{215F328F-1E02-CB58-8C78-A05ABF2A649F}" dt="2024-04-16T16:02:27.985" v="452"/>
          <ac:spMkLst>
            <pc:docMk/>
            <pc:sldMk cId="2045745651" sldId="525"/>
            <ac:spMk id="28" creationId="{3F0BE7ED-7814-4273-B18A-F26CC0380380}"/>
          </ac:spMkLst>
        </pc:spChg>
        <pc:spChg chg="add del">
          <ac:chgData name="JEVELYN  SMITH" userId="S::smithj32@scsk12.org::e49467af-670f-401b-8b1a-216cdd2b7720" providerId="AD" clId="Web-{215F328F-1E02-CB58-8C78-A05ABF2A649F}" dt="2024-04-16T16:02:27.985" v="452"/>
          <ac:spMkLst>
            <pc:docMk/>
            <pc:sldMk cId="2045745651" sldId="525"/>
            <ac:spMk id="33" creationId="{3AFE8227-C443-417B-BA91-520EB1EF4559}"/>
          </ac:spMkLst>
        </pc:spChg>
        <pc:spChg chg="add del">
          <ac:chgData name="JEVELYN  SMITH" userId="S::smithj32@scsk12.org::e49467af-670f-401b-8b1a-216cdd2b7720" providerId="AD" clId="Web-{215F328F-1E02-CB58-8C78-A05ABF2A649F}" dt="2024-04-16T16:02:27.985" v="452"/>
          <ac:spMkLst>
            <pc:docMk/>
            <pc:sldMk cId="2045745651" sldId="525"/>
            <ac:spMk id="35" creationId="{907741FC-B544-4A6E-B831-6789D042333D}"/>
          </ac:spMkLst>
        </pc:spChg>
        <pc:spChg chg="add del">
          <ac:chgData name="JEVELYN  SMITH" userId="S::smithj32@scsk12.org::e49467af-670f-401b-8b1a-216cdd2b7720" providerId="AD" clId="Web-{215F328F-1E02-CB58-8C78-A05ABF2A649F}" dt="2024-04-16T16:02:27.985" v="452"/>
          <ac:spMkLst>
            <pc:docMk/>
            <pc:sldMk cId="2045745651" sldId="525"/>
            <ac:spMk id="37" creationId="{3F0BE7ED-7814-4273-B18A-F26CC0380380}"/>
          </ac:spMkLst>
        </pc:spChg>
        <pc:graphicFrameChg chg="add del mod">
          <ac:chgData name="JEVELYN  SMITH" userId="S::smithj32@scsk12.org::e49467af-670f-401b-8b1a-216cdd2b7720" providerId="AD" clId="Web-{215F328F-1E02-CB58-8C78-A05ABF2A649F}" dt="2024-04-16T16:04:04.738" v="458"/>
          <ac:graphicFrameMkLst>
            <pc:docMk/>
            <pc:sldMk cId="2045745651" sldId="525"/>
            <ac:graphicFrameMk id="30" creationId="{DB98DEEC-F630-8656-6362-F8821C7B6689}"/>
          </ac:graphicFrameMkLst>
        </pc:graphicFrameChg>
        <pc:picChg chg="add mod">
          <ac:chgData name="JEVELYN  SMITH" userId="S::smithj32@scsk12.org::e49467af-670f-401b-8b1a-216cdd2b7720" providerId="AD" clId="Web-{215F328F-1E02-CB58-8C78-A05ABF2A649F}" dt="2024-04-16T16:02:27.985" v="452"/>
          <ac:picMkLst>
            <pc:docMk/>
            <pc:sldMk cId="2045745651" sldId="525"/>
            <ac:picMk id="3" creationId="{98F5AF14-D338-5769-31DA-428034B21BB8}"/>
          </ac:picMkLst>
        </pc:picChg>
        <pc:picChg chg="del">
          <ac:chgData name="JEVELYN  SMITH" userId="S::smithj32@scsk12.org::e49467af-670f-401b-8b1a-216cdd2b7720" providerId="AD" clId="Web-{215F328F-1E02-CB58-8C78-A05ABF2A649F}" dt="2024-04-16T15:18:24.426" v="246"/>
          <ac:picMkLst>
            <pc:docMk/>
            <pc:sldMk cId="2045745651" sldId="525"/>
            <ac:picMk id="6" creationId="{52A017C5-2655-9036-26FE-B6821DE77D5E}"/>
          </ac:picMkLst>
        </pc:picChg>
      </pc:sldChg>
      <pc:sldChg chg="modSp modNotes">
        <pc:chgData name="JEVELYN  SMITH" userId="S::smithj32@scsk12.org::e49467af-670f-401b-8b1a-216cdd2b7720" providerId="AD" clId="Web-{215F328F-1E02-CB58-8C78-A05ABF2A649F}" dt="2024-04-16T15:43:10.342" v="433"/>
        <pc:sldMkLst>
          <pc:docMk/>
          <pc:sldMk cId="2813132011" sldId="536"/>
        </pc:sldMkLst>
        <pc:spChg chg="mod">
          <ac:chgData name="JEVELYN  SMITH" userId="S::smithj32@scsk12.org::e49467af-670f-401b-8b1a-216cdd2b7720" providerId="AD" clId="Web-{215F328F-1E02-CB58-8C78-A05ABF2A649F}" dt="2024-04-16T14:39:48.250" v="15" actId="20577"/>
          <ac:spMkLst>
            <pc:docMk/>
            <pc:sldMk cId="2813132011" sldId="536"/>
            <ac:spMk id="2" creationId="{7BF70AB6-705A-CED8-BE89-D2F5BD79C212}"/>
          </ac:spMkLst>
        </pc:spChg>
      </pc:sldChg>
      <pc:sldChg chg="addSp delSp modSp add ord replId">
        <pc:chgData name="JEVELYN  SMITH" userId="S::smithj32@scsk12.org::e49467af-670f-401b-8b1a-216cdd2b7720" providerId="AD" clId="Web-{215F328F-1E02-CB58-8C78-A05ABF2A649F}" dt="2024-04-16T14:49:10.109" v="34" actId="20577"/>
        <pc:sldMkLst>
          <pc:docMk/>
          <pc:sldMk cId="431204228" sldId="548"/>
        </pc:sldMkLst>
        <pc:spChg chg="mod ord">
          <ac:chgData name="JEVELYN  SMITH" userId="S::smithj32@scsk12.org::e49467af-670f-401b-8b1a-216cdd2b7720" providerId="AD" clId="Web-{215F328F-1E02-CB58-8C78-A05ABF2A649F}" dt="2024-04-16T14:49:10.109" v="34" actId="20577"/>
          <ac:spMkLst>
            <pc:docMk/>
            <pc:sldMk cId="431204228" sldId="548"/>
            <ac:spMk id="2" creationId="{7BF70AB6-705A-CED8-BE89-D2F5BD79C212}"/>
          </ac:spMkLst>
        </pc:spChg>
        <pc:spChg chg="add del">
          <ac:chgData name="JEVELYN  SMITH" userId="S::smithj32@scsk12.org::e49467af-670f-401b-8b1a-216cdd2b7720" providerId="AD" clId="Web-{215F328F-1E02-CB58-8C78-A05ABF2A649F}" dt="2024-04-16T14:48:57.859" v="33"/>
          <ac:spMkLst>
            <pc:docMk/>
            <pc:sldMk cId="431204228" sldId="548"/>
            <ac:spMk id="25" creationId="{AFFC87AC-C919-4FE5-BAC3-39509E001152}"/>
          </ac:spMkLst>
        </pc:spChg>
        <pc:spChg chg="add del">
          <ac:chgData name="JEVELYN  SMITH" userId="S::smithj32@scsk12.org::e49467af-670f-401b-8b1a-216cdd2b7720" providerId="AD" clId="Web-{215F328F-1E02-CB58-8C78-A05ABF2A649F}" dt="2024-04-16T14:48:57.859" v="33"/>
          <ac:spMkLst>
            <pc:docMk/>
            <pc:sldMk cId="431204228" sldId="548"/>
            <ac:spMk id="26" creationId="{2151139A-886F-4B97-8815-729AD3831BBD}"/>
          </ac:spMkLst>
        </pc:spChg>
        <pc:spChg chg="add del">
          <ac:chgData name="JEVELYN  SMITH" userId="S::smithj32@scsk12.org::e49467af-670f-401b-8b1a-216cdd2b7720" providerId="AD" clId="Web-{215F328F-1E02-CB58-8C78-A05ABF2A649F}" dt="2024-04-16T14:48:57.859" v="33"/>
          <ac:spMkLst>
            <pc:docMk/>
            <pc:sldMk cId="431204228" sldId="548"/>
            <ac:spMk id="27" creationId="{7D0659F6-0853-468D-B1B2-44FDBE98B80F}"/>
          </ac:spMkLst>
        </pc:spChg>
        <pc:spChg chg="add del">
          <ac:chgData name="JEVELYN  SMITH" userId="S::smithj32@scsk12.org::e49467af-670f-401b-8b1a-216cdd2b7720" providerId="AD" clId="Web-{215F328F-1E02-CB58-8C78-A05ABF2A649F}" dt="2024-04-16T14:48:57.859" v="33"/>
          <ac:spMkLst>
            <pc:docMk/>
            <pc:sldMk cId="431204228" sldId="548"/>
            <ac:spMk id="28" creationId="{AB5E08C4-8CDD-4623-A5B8-E998C6DEE3B7}"/>
          </ac:spMkLst>
        </pc:spChg>
        <pc:spChg chg="add del">
          <ac:chgData name="JEVELYN  SMITH" userId="S::smithj32@scsk12.org::e49467af-670f-401b-8b1a-216cdd2b7720" providerId="AD" clId="Web-{215F328F-1E02-CB58-8C78-A05ABF2A649F}" dt="2024-04-16T14:48:57.859" v="33"/>
          <ac:spMkLst>
            <pc:docMk/>
            <pc:sldMk cId="431204228" sldId="548"/>
            <ac:spMk id="29" creationId="{15F33878-D502-4FFA-8ACE-F2AECDB2A23F}"/>
          </ac:spMkLst>
        </pc:spChg>
        <pc:spChg chg="add del">
          <ac:chgData name="JEVELYN  SMITH" userId="S::smithj32@scsk12.org::e49467af-670f-401b-8b1a-216cdd2b7720" providerId="AD" clId="Web-{215F328F-1E02-CB58-8C78-A05ABF2A649F}" dt="2024-04-16T14:48:57.859" v="33"/>
          <ac:spMkLst>
            <pc:docMk/>
            <pc:sldMk cId="431204228" sldId="548"/>
            <ac:spMk id="31" creationId="{977ACDD7-882D-4B81-A213-84C82B96B01E}"/>
          </ac:spMkLst>
        </pc:spChg>
        <pc:spChg chg="add del">
          <ac:chgData name="JEVELYN  SMITH" userId="S::smithj32@scsk12.org::e49467af-670f-401b-8b1a-216cdd2b7720" providerId="AD" clId="Web-{215F328F-1E02-CB58-8C78-A05ABF2A649F}" dt="2024-04-16T14:48:57.859" v="33"/>
          <ac:spMkLst>
            <pc:docMk/>
            <pc:sldMk cId="431204228" sldId="548"/>
            <ac:spMk id="33" creationId="{D625ED14-F0D2-4FCA-87F3-4E3D2A03DF4A}"/>
          </ac:spMkLst>
        </pc:spChg>
        <pc:spChg chg="add">
          <ac:chgData name="JEVELYN  SMITH" userId="S::smithj32@scsk12.org::e49467af-670f-401b-8b1a-216cdd2b7720" providerId="AD" clId="Web-{215F328F-1E02-CB58-8C78-A05ABF2A649F}" dt="2024-04-16T14:48:57.859" v="33"/>
          <ac:spMkLst>
            <pc:docMk/>
            <pc:sldMk cId="431204228" sldId="548"/>
            <ac:spMk id="35" creationId="{7E734232-46A8-4884-9A59-B7E3BA4BC313}"/>
          </ac:spMkLst>
        </pc:spChg>
        <pc:spChg chg="add">
          <ac:chgData name="JEVELYN  SMITH" userId="S::smithj32@scsk12.org::e49467af-670f-401b-8b1a-216cdd2b7720" providerId="AD" clId="Web-{215F328F-1E02-CB58-8C78-A05ABF2A649F}" dt="2024-04-16T14:48:57.859" v="33"/>
          <ac:spMkLst>
            <pc:docMk/>
            <pc:sldMk cId="431204228" sldId="548"/>
            <ac:spMk id="36" creationId="{D346B8D2-3218-41A5-B817-9ABFB108C6DA}"/>
          </ac:spMkLst>
        </pc:spChg>
        <pc:spChg chg="add">
          <ac:chgData name="JEVELYN  SMITH" userId="S::smithj32@scsk12.org::e49467af-670f-401b-8b1a-216cdd2b7720" providerId="AD" clId="Web-{215F328F-1E02-CB58-8C78-A05ABF2A649F}" dt="2024-04-16T14:48:57.859" v="33"/>
          <ac:spMkLst>
            <pc:docMk/>
            <pc:sldMk cId="431204228" sldId="548"/>
            <ac:spMk id="37" creationId="{88D6B9EF-FF47-487C-8B82-F9F2B9A54AD6}"/>
          </ac:spMkLst>
        </pc:spChg>
        <pc:spChg chg="add del">
          <ac:chgData name="JEVELYN  SMITH" userId="S::smithj32@scsk12.org::e49467af-670f-401b-8b1a-216cdd2b7720" providerId="AD" clId="Web-{215F328F-1E02-CB58-8C78-A05ABF2A649F}" dt="2024-04-16T14:46:55.196" v="29"/>
          <ac:spMkLst>
            <pc:docMk/>
            <pc:sldMk cId="431204228" sldId="548"/>
            <ac:spMk id="38" creationId="{7E734232-46A8-4884-9A59-B7E3BA4BC313}"/>
          </ac:spMkLst>
        </pc:spChg>
        <pc:spChg chg="add del">
          <ac:chgData name="JEVELYN  SMITH" userId="S::smithj32@scsk12.org::e49467af-670f-401b-8b1a-216cdd2b7720" providerId="AD" clId="Web-{215F328F-1E02-CB58-8C78-A05ABF2A649F}" dt="2024-04-16T14:46:55.196" v="29"/>
          <ac:spMkLst>
            <pc:docMk/>
            <pc:sldMk cId="431204228" sldId="548"/>
            <ac:spMk id="40" creationId="{D346B8D2-3218-41A5-B817-9ABFB108C6DA}"/>
          </ac:spMkLst>
        </pc:spChg>
        <pc:spChg chg="add del">
          <ac:chgData name="JEVELYN  SMITH" userId="S::smithj32@scsk12.org::e49467af-670f-401b-8b1a-216cdd2b7720" providerId="AD" clId="Web-{215F328F-1E02-CB58-8C78-A05ABF2A649F}" dt="2024-04-16T14:46:55.196" v="29"/>
          <ac:spMkLst>
            <pc:docMk/>
            <pc:sldMk cId="431204228" sldId="548"/>
            <ac:spMk id="42" creationId="{88D6B9EF-FF47-487C-8B82-F9F2B9A54AD6}"/>
          </ac:spMkLst>
        </pc:spChg>
        <pc:picChg chg="add mod ord">
          <ac:chgData name="JEVELYN  SMITH" userId="S::smithj32@scsk12.org::e49467af-670f-401b-8b1a-216cdd2b7720" providerId="AD" clId="Web-{215F328F-1E02-CB58-8C78-A05ABF2A649F}" dt="2024-04-16T14:48:57.859" v="33"/>
          <ac:picMkLst>
            <pc:docMk/>
            <pc:sldMk cId="431204228" sldId="548"/>
            <ac:picMk id="3" creationId="{1F2391F1-7D1F-381D-A21E-1182CFAF98FE}"/>
          </ac:picMkLst>
        </pc:picChg>
        <pc:picChg chg="add mod">
          <ac:chgData name="JEVELYN  SMITH" userId="S::smithj32@scsk12.org::e49467af-670f-401b-8b1a-216cdd2b7720" providerId="AD" clId="Web-{215F328F-1E02-CB58-8C78-A05ABF2A649F}" dt="2024-04-16T14:48:57.859" v="33"/>
          <ac:picMkLst>
            <pc:docMk/>
            <pc:sldMk cId="431204228" sldId="548"/>
            <ac:picMk id="4" creationId="{693E2FA0-3388-756B-5F0E-A486EFB730B9}"/>
          </ac:picMkLst>
        </pc:picChg>
        <pc:picChg chg="del">
          <ac:chgData name="JEVELYN  SMITH" userId="S::smithj32@scsk12.org::e49467af-670f-401b-8b1a-216cdd2b7720" providerId="AD" clId="Web-{215F328F-1E02-CB58-8C78-A05ABF2A649F}" dt="2024-04-16T14:41:51.382" v="19"/>
          <ac:picMkLst>
            <pc:docMk/>
            <pc:sldMk cId="431204228" sldId="548"/>
            <ac:picMk id="5" creationId="{E10CDD63-2BA2-548B-1FC0-6E0278E1E844}"/>
          </ac:picMkLst>
        </pc:picChg>
        <pc:picChg chg="del">
          <ac:chgData name="JEVELYN  SMITH" userId="S::smithj32@scsk12.org::e49467af-670f-401b-8b1a-216cdd2b7720" providerId="AD" clId="Web-{215F328F-1E02-CB58-8C78-A05ABF2A649F}" dt="2024-04-16T14:41:53.491" v="20"/>
          <ac:picMkLst>
            <pc:docMk/>
            <pc:sldMk cId="431204228" sldId="548"/>
            <ac:picMk id="6" creationId="{A1E6C150-463C-21A8-6F31-515970103211}"/>
          </ac:picMkLst>
        </pc:picChg>
        <pc:picChg chg="del">
          <ac:chgData name="JEVELYN  SMITH" userId="S::smithj32@scsk12.org::e49467af-670f-401b-8b1a-216cdd2b7720" providerId="AD" clId="Web-{215F328F-1E02-CB58-8C78-A05ABF2A649F}" dt="2024-04-16T14:41:36.881" v="16"/>
          <ac:picMkLst>
            <pc:docMk/>
            <pc:sldMk cId="431204228" sldId="548"/>
            <ac:picMk id="7" creationId="{A7ED49E5-FF2C-5D2E-7F61-580470B15396}"/>
          </ac:picMkLst>
        </pc:picChg>
        <pc:picChg chg="add del mod ord">
          <ac:chgData name="JEVELYN  SMITH" userId="S::smithj32@scsk12.org::e49467af-670f-401b-8b1a-216cdd2b7720" providerId="AD" clId="Web-{215F328F-1E02-CB58-8C78-A05ABF2A649F}" dt="2024-04-16T14:47:15.650" v="31"/>
          <ac:picMkLst>
            <pc:docMk/>
            <pc:sldMk cId="431204228" sldId="548"/>
            <ac:picMk id="8" creationId="{17B5F4E8-0843-D933-03A8-9BE19C3E3463}"/>
          </ac:picMkLst>
        </pc:picChg>
        <pc:picChg chg="add mod">
          <ac:chgData name="JEVELYN  SMITH" userId="S::smithj32@scsk12.org::e49467af-670f-401b-8b1a-216cdd2b7720" providerId="AD" clId="Web-{215F328F-1E02-CB58-8C78-A05ABF2A649F}" dt="2024-04-16T14:48:57.859" v="33"/>
          <ac:picMkLst>
            <pc:docMk/>
            <pc:sldMk cId="431204228" sldId="548"/>
            <ac:picMk id="9" creationId="{35A153AF-DCC6-85E9-D429-AA0D725BCDF2}"/>
          </ac:picMkLst>
        </pc:picChg>
      </pc:sldChg>
      <pc:sldChg chg="addSp delSp modSp add ord replId modNotes">
        <pc:chgData name="JEVELYN  SMITH" userId="S::smithj32@scsk12.org::e49467af-670f-401b-8b1a-216cdd2b7720" providerId="AD" clId="Web-{215F328F-1E02-CB58-8C78-A05ABF2A649F}" dt="2024-04-16T15:53:35.142" v="443" actId="14100"/>
        <pc:sldMkLst>
          <pc:docMk/>
          <pc:sldMk cId="592610165" sldId="549"/>
        </pc:sldMkLst>
        <pc:spChg chg="mod ord">
          <ac:chgData name="JEVELYN  SMITH" userId="S::smithj32@scsk12.org::e49467af-670f-401b-8b1a-216cdd2b7720" providerId="AD" clId="Web-{215F328F-1E02-CB58-8C78-A05ABF2A649F}" dt="2024-04-16T15:53:35.142" v="443" actId="14100"/>
          <ac:spMkLst>
            <pc:docMk/>
            <pc:sldMk cId="592610165" sldId="549"/>
            <ac:spMk id="2" creationId="{7BF70AB6-705A-CED8-BE89-D2F5BD79C212}"/>
          </ac:spMkLst>
        </pc:spChg>
        <pc:spChg chg="del">
          <ac:chgData name="JEVELYN  SMITH" userId="S::smithj32@scsk12.org::e49467af-670f-401b-8b1a-216cdd2b7720" providerId="AD" clId="Web-{215F328F-1E02-CB58-8C78-A05ABF2A649F}" dt="2024-04-16T15:52:46.687" v="438"/>
          <ac:spMkLst>
            <pc:docMk/>
            <pc:sldMk cId="592610165" sldId="549"/>
            <ac:spMk id="25" creationId="{AFFC87AC-C919-4FE5-BAC3-39509E001152}"/>
          </ac:spMkLst>
        </pc:spChg>
        <pc:spChg chg="del">
          <ac:chgData name="JEVELYN  SMITH" userId="S::smithj32@scsk12.org::e49467af-670f-401b-8b1a-216cdd2b7720" providerId="AD" clId="Web-{215F328F-1E02-CB58-8C78-A05ABF2A649F}" dt="2024-04-16T15:52:46.687" v="438"/>
          <ac:spMkLst>
            <pc:docMk/>
            <pc:sldMk cId="592610165" sldId="549"/>
            <ac:spMk id="26" creationId="{2151139A-886F-4B97-8815-729AD3831BBD}"/>
          </ac:spMkLst>
        </pc:spChg>
        <pc:spChg chg="del">
          <ac:chgData name="JEVELYN  SMITH" userId="S::smithj32@scsk12.org::e49467af-670f-401b-8b1a-216cdd2b7720" providerId="AD" clId="Web-{215F328F-1E02-CB58-8C78-A05ABF2A649F}" dt="2024-04-16T15:52:46.687" v="438"/>
          <ac:spMkLst>
            <pc:docMk/>
            <pc:sldMk cId="592610165" sldId="549"/>
            <ac:spMk id="27" creationId="{7D0659F6-0853-468D-B1B2-44FDBE98B80F}"/>
          </ac:spMkLst>
        </pc:spChg>
        <pc:spChg chg="del">
          <ac:chgData name="JEVELYN  SMITH" userId="S::smithj32@scsk12.org::e49467af-670f-401b-8b1a-216cdd2b7720" providerId="AD" clId="Web-{215F328F-1E02-CB58-8C78-A05ABF2A649F}" dt="2024-04-16T15:52:46.687" v="438"/>
          <ac:spMkLst>
            <pc:docMk/>
            <pc:sldMk cId="592610165" sldId="549"/>
            <ac:spMk id="28" creationId="{AB5E08C4-8CDD-4623-A5B8-E998C6DEE3B7}"/>
          </ac:spMkLst>
        </pc:spChg>
        <pc:spChg chg="del">
          <ac:chgData name="JEVELYN  SMITH" userId="S::smithj32@scsk12.org::e49467af-670f-401b-8b1a-216cdd2b7720" providerId="AD" clId="Web-{215F328F-1E02-CB58-8C78-A05ABF2A649F}" dt="2024-04-16T15:52:46.687" v="438"/>
          <ac:spMkLst>
            <pc:docMk/>
            <pc:sldMk cId="592610165" sldId="549"/>
            <ac:spMk id="29" creationId="{15F33878-D502-4FFA-8ACE-F2AECDB2A23F}"/>
          </ac:spMkLst>
        </pc:spChg>
        <pc:spChg chg="del">
          <ac:chgData name="JEVELYN  SMITH" userId="S::smithj32@scsk12.org::e49467af-670f-401b-8b1a-216cdd2b7720" providerId="AD" clId="Web-{215F328F-1E02-CB58-8C78-A05ABF2A649F}" dt="2024-04-16T15:52:46.687" v="438"/>
          <ac:spMkLst>
            <pc:docMk/>
            <pc:sldMk cId="592610165" sldId="549"/>
            <ac:spMk id="31" creationId="{977ACDD7-882D-4B81-A213-84C82B96B01E}"/>
          </ac:spMkLst>
        </pc:spChg>
        <pc:spChg chg="del">
          <ac:chgData name="JEVELYN  SMITH" userId="S::smithj32@scsk12.org::e49467af-670f-401b-8b1a-216cdd2b7720" providerId="AD" clId="Web-{215F328F-1E02-CB58-8C78-A05ABF2A649F}" dt="2024-04-16T15:52:46.687" v="438"/>
          <ac:spMkLst>
            <pc:docMk/>
            <pc:sldMk cId="592610165" sldId="549"/>
            <ac:spMk id="33" creationId="{D625ED14-F0D2-4FCA-87F3-4E3D2A03DF4A}"/>
          </ac:spMkLst>
        </pc:spChg>
        <pc:spChg chg="add">
          <ac:chgData name="JEVELYN  SMITH" userId="S::smithj32@scsk12.org::e49467af-670f-401b-8b1a-216cdd2b7720" providerId="AD" clId="Web-{215F328F-1E02-CB58-8C78-A05ABF2A649F}" dt="2024-04-16T15:52:46.687" v="438"/>
          <ac:spMkLst>
            <pc:docMk/>
            <pc:sldMk cId="592610165" sldId="549"/>
            <ac:spMk id="38" creationId="{9203DE33-2CD4-4CA8-9AF3-37C3B65133B0}"/>
          </ac:spMkLst>
        </pc:spChg>
        <pc:spChg chg="add">
          <ac:chgData name="JEVELYN  SMITH" userId="S::smithj32@scsk12.org::e49467af-670f-401b-8b1a-216cdd2b7720" providerId="AD" clId="Web-{215F328F-1E02-CB58-8C78-A05ABF2A649F}" dt="2024-04-16T15:52:46.687" v="438"/>
          <ac:spMkLst>
            <pc:docMk/>
            <pc:sldMk cId="592610165" sldId="549"/>
            <ac:spMk id="40" creationId="{0AF57B88-1D4C-41FA-A761-EC1DD10C35CB}"/>
          </ac:spMkLst>
        </pc:spChg>
        <pc:spChg chg="add">
          <ac:chgData name="JEVELYN  SMITH" userId="S::smithj32@scsk12.org::e49467af-670f-401b-8b1a-216cdd2b7720" providerId="AD" clId="Web-{215F328F-1E02-CB58-8C78-A05ABF2A649F}" dt="2024-04-16T15:52:46.687" v="438"/>
          <ac:spMkLst>
            <pc:docMk/>
            <pc:sldMk cId="592610165" sldId="549"/>
            <ac:spMk id="42" creationId="{D2548F45-5164-4ABB-8212-7F293FDED8D4}"/>
          </ac:spMkLst>
        </pc:spChg>
        <pc:spChg chg="add">
          <ac:chgData name="JEVELYN  SMITH" userId="S::smithj32@scsk12.org::e49467af-670f-401b-8b1a-216cdd2b7720" providerId="AD" clId="Web-{215F328F-1E02-CB58-8C78-A05ABF2A649F}" dt="2024-04-16T15:52:46.687" v="438"/>
          <ac:spMkLst>
            <pc:docMk/>
            <pc:sldMk cId="592610165" sldId="549"/>
            <ac:spMk id="44" creationId="{5E81CCFB-7BEF-4186-86FB-D09450B4D02D}"/>
          </ac:spMkLst>
        </pc:spChg>
        <pc:picChg chg="add mod">
          <ac:chgData name="JEVELYN  SMITH" userId="S::smithj32@scsk12.org::e49467af-670f-401b-8b1a-216cdd2b7720" providerId="AD" clId="Web-{215F328F-1E02-CB58-8C78-A05ABF2A649F}" dt="2024-04-16T15:52:46.687" v="438"/>
          <ac:picMkLst>
            <pc:docMk/>
            <pc:sldMk cId="592610165" sldId="549"/>
            <ac:picMk id="3" creationId="{FD90B938-48D5-1C14-49C7-D7B3120936B6}"/>
          </ac:picMkLst>
        </pc:picChg>
        <pc:picChg chg="del">
          <ac:chgData name="JEVELYN  SMITH" userId="S::smithj32@scsk12.org::e49467af-670f-401b-8b1a-216cdd2b7720" providerId="AD" clId="Web-{215F328F-1E02-CB58-8C78-A05ABF2A649F}" dt="2024-04-16T15:46:04.472" v="435"/>
          <ac:picMkLst>
            <pc:docMk/>
            <pc:sldMk cId="592610165" sldId="549"/>
            <ac:picMk id="5" creationId="{E10CDD63-2BA2-548B-1FC0-6E0278E1E844}"/>
          </ac:picMkLst>
        </pc:picChg>
        <pc:picChg chg="del">
          <ac:chgData name="JEVELYN  SMITH" userId="S::smithj32@scsk12.org::e49467af-670f-401b-8b1a-216cdd2b7720" providerId="AD" clId="Web-{215F328F-1E02-CB58-8C78-A05ABF2A649F}" dt="2024-04-16T15:46:06.441" v="436"/>
          <ac:picMkLst>
            <pc:docMk/>
            <pc:sldMk cId="592610165" sldId="549"/>
            <ac:picMk id="6" creationId="{A1E6C150-463C-21A8-6F31-515970103211}"/>
          </ac:picMkLst>
        </pc:picChg>
        <pc:picChg chg="del">
          <ac:chgData name="JEVELYN  SMITH" userId="S::smithj32@scsk12.org::e49467af-670f-401b-8b1a-216cdd2b7720" providerId="AD" clId="Web-{215F328F-1E02-CB58-8C78-A05ABF2A649F}" dt="2024-04-16T15:46:02.113" v="434"/>
          <ac:picMkLst>
            <pc:docMk/>
            <pc:sldMk cId="592610165" sldId="549"/>
            <ac:picMk id="7" creationId="{A7ED49E5-FF2C-5D2E-7F61-580470B15396}"/>
          </ac:picMkLst>
        </pc:picChg>
      </pc:sldChg>
    </pc:docChg>
  </pc:docChgLst>
  <pc:docChgLst>
    <pc:chgData name="JEVELYN  SMITH" userId="S::smithj32@scsk12.org::e49467af-670f-401b-8b1a-216cdd2b7720" providerId="AD" clId="Web-{71341CC7-EE62-B19D-5896-1F2CB7D394B4}"/>
    <pc:docChg chg="addSld delSld modSld sldOrd">
      <pc:chgData name="JEVELYN  SMITH" userId="S::smithj32@scsk12.org::e49467af-670f-401b-8b1a-216cdd2b7720" providerId="AD" clId="Web-{71341CC7-EE62-B19D-5896-1F2CB7D394B4}" dt="2024-04-12T16:39:25.714" v="3133" actId="20577"/>
      <pc:docMkLst>
        <pc:docMk/>
      </pc:docMkLst>
      <pc:sldChg chg="addSp delSp modSp modNotes">
        <pc:chgData name="JEVELYN  SMITH" userId="S::smithj32@scsk12.org::e49467af-670f-401b-8b1a-216cdd2b7720" providerId="AD" clId="Web-{71341CC7-EE62-B19D-5896-1F2CB7D394B4}" dt="2024-04-12T16:23:05.324" v="2376" actId="20577"/>
        <pc:sldMkLst>
          <pc:docMk/>
          <pc:sldMk cId="1586944497" sldId="526"/>
        </pc:sldMkLst>
        <pc:spChg chg="add del mod">
          <ac:chgData name="JEVELYN  SMITH" userId="S::smithj32@scsk12.org::e49467af-670f-401b-8b1a-216cdd2b7720" providerId="AD" clId="Web-{71341CC7-EE62-B19D-5896-1F2CB7D394B4}" dt="2024-04-12T16:23:05.324" v="2376" actId="20577"/>
          <ac:spMkLst>
            <pc:docMk/>
            <pc:sldMk cId="1586944497" sldId="526"/>
            <ac:spMk id="3" creationId="{5594E37B-CD8A-738D-8050-58EEB68E5C2D}"/>
          </ac:spMkLst>
        </pc:spChg>
      </pc:sldChg>
      <pc:sldChg chg="modSp modNotes">
        <pc:chgData name="JEVELYN  SMITH" userId="S::smithj32@scsk12.org::e49467af-670f-401b-8b1a-216cdd2b7720" providerId="AD" clId="Web-{71341CC7-EE62-B19D-5896-1F2CB7D394B4}" dt="2024-04-12T16:39:25.714" v="3133" actId="20577"/>
        <pc:sldMkLst>
          <pc:docMk/>
          <pc:sldMk cId="2326491763" sldId="527"/>
        </pc:sldMkLst>
        <pc:spChg chg="mod">
          <ac:chgData name="JEVELYN  SMITH" userId="S::smithj32@scsk12.org::e49467af-670f-401b-8b1a-216cdd2b7720" providerId="AD" clId="Web-{71341CC7-EE62-B19D-5896-1F2CB7D394B4}" dt="2024-04-12T16:39:25.714" v="3133" actId="20577"/>
          <ac:spMkLst>
            <pc:docMk/>
            <pc:sldMk cId="2326491763" sldId="527"/>
            <ac:spMk id="3" creationId="{5594E37B-CD8A-738D-8050-58EEB68E5C2D}"/>
          </ac:spMkLst>
        </pc:spChg>
      </pc:sldChg>
      <pc:sldChg chg="modSp modNotes">
        <pc:chgData name="JEVELYN  SMITH" userId="S::smithj32@scsk12.org::e49467af-670f-401b-8b1a-216cdd2b7720" providerId="AD" clId="Web-{71341CC7-EE62-B19D-5896-1F2CB7D394B4}" dt="2024-04-12T16:00:05.940" v="1671" actId="20577"/>
        <pc:sldMkLst>
          <pc:docMk/>
          <pc:sldMk cId="281637147" sldId="532"/>
        </pc:sldMkLst>
        <pc:spChg chg="mod">
          <ac:chgData name="JEVELYN  SMITH" userId="S::smithj32@scsk12.org::e49467af-670f-401b-8b1a-216cdd2b7720" providerId="AD" clId="Web-{71341CC7-EE62-B19D-5896-1F2CB7D394B4}" dt="2024-04-12T16:00:05.940" v="1671" actId="20577"/>
          <ac:spMkLst>
            <pc:docMk/>
            <pc:sldMk cId="281637147" sldId="532"/>
            <ac:spMk id="3" creationId="{5594E37B-CD8A-738D-8050-58EEB68E5C2D}"/>
          </ac:spMkLst>
        </pc:spChg>
      </pc:sldChg>
      <pc:sldChg chg="modNotes">
        <pc:chgData name="JEVELYN  SMITH" userId="S::smithj32@scsk12.org::e49467af-670f-401b-8b1a-216cdd2b7720" providerId="AD" clId="Web-{71341CC7-EE62-B19D-5896-1F2CB7D394B4}" dt="2024-04-12T15:31:35.488" v="345"/>
        <pc:sldMkLst>
          <pc:docMk/>
          <pc:sldMk cId="2813132011" sldId="536"/>
        </pc:sldMkLst>
      </pc:sldChg>
      <pc:sldChg chg="addSp delSp modSp add del mod replId modClrScheme delDesignElem chgLayout">
        <pc:chgData name="JEVELYN  SMITH" userId="S::smithj32@scsk12.org::e49467af-670f-401b-8b1a-216cdd2b7720" providerId="AD" clId="Web-{71341CC7-EE62-B19D-5896-1F2CB7D394B4}" dt="2024-04-12T15:18:52.097" v="4"/>
        <pc:sldMkLst>
          <pc:docMk/>
          <pc:sldMk cId="1468239640" sldId="539"/>
        </pc:sldMkLst>
        <pc:spChg chg="add mod ord">
          <ac:chgData name="JEVELYN  SMITH" userId="S::smithj32@scsk12.org::e49467af-670f-401b-8b1a-216cdd2b7720" providerId="AD" clId="Web-{71341CC7-EE62-B19D-5896-1F2CB7D394B4}" dt="2024-04-12T15:18:37.158" v="3"/>
          <ac:spMkLst>
            <pc:docMk/>
            <pc:sldMk cId="1468239640" sldId="539"/>
            <ac:spMk id="5" creationId="{90413325-4FEF-C815-3F68-286CB26C9496}"/>
          </ac:spMkLst>
        </pc:spChg>
        <pc:spChg chg="add mod ord">
          <ac:chgData name="JEVELYN  SMITH" userId="S::smithj32@scsk12.org::e49467af-670f-401b-8b1a-216cdd2b7720" providerId="AD" clId="Web-{71341CC7-EE62-B19D-5896-1F2CB7D394B4}" dt="2024-04-12T15:18:37.158" v="3"/>
          <ac:spMkLst>
            <pc:docMk/>
            <pc:sldMk cId="1468239640" sldId="539"/>
            <ac:spMk id="6" creationId="{1323C623-3AD7-B2DA-6EC9-1C12D28ED87A}"/>
          </ac:spMkLst>
        </pc:spChg>
        <pc:spChg chg="del">
          <ac:chgData name="JEVELYN  SMITH" userId="S::smithj32@scsk12.org::e49467af-670f-401b-8b1a-216cdd2b7720" providerId="AD" clId="Web-{71341CC7-EE62-B19D-5896-1F2CB7D394B4}" dt="2024-04-12T15:18:37.158" v="3"/>
          <ac:spMkLst>
            <pc:docMk/>
            <pc:sldMk cId="1468239640" sldId="539"/>
            <ac:spMk id="25" creationId="{AFFC87AC-C919-4FE5-BAC3-39509E001152}"/>
          </ac:spMkLst>
        </pc:spChg>
        <pc:spChg chg="del">
          <ac:chgData name="JEVELYN  SMITH" userId="S::smithj32@scsk12.org::e49467af-670f-401b-8b1a-216cdd2b7720" providerId="AD" clId="Web-{71341CC7-EE62-B19D-5896-1F2CB7D394B4}" dt="2024-04-12T15:18:37.158" v="3"/>
          <ac:spMkLst>
            <pc:docMk/>
            <pc:sldMk cId="1468239640" sldId="539"/>
            <ac:spMk id="26" creationId="{2151139A-886F-4B97-8815-729AD3831BBD}"/>
          </ac:spMkLst>
        </pc:spChg>
        <pc:spChg chg="del">
          <ac:chgData name="JEVELYN  SMITH" userId="S::smithj32@scsk12.org::e49467af-670f-401b-8b1a-216cdd2b7720" providerId="AD" clId="Web-{71341CC7-EE62-B19D-5896-1F2CB7D394B4}" dt="2024-04-12T15:18:37.158" v="3"/>
          <ac:spMkLst>
            <pc:docMk/>
            <pc:sldMk cId="1468239640" sldId="539"/>
            <ac:spMk id="27" creationId="{7D0659F6-0853-468D-B1B2-44FDBE98B80F}"/>
          </ac:spMkLst>
        </pc:spChg>
        <pc:spChg chg="del">
          <ac:chgData name="JEVELYN  SMITH" userId="S::smithj32@scsk12.org::e49467af-670f-401b-8b1a-216cdd2b7720" providerId="AD" clId="Web-{71341CC7-EE62-B19D-5896-1F2CB7D394B4}" dt="2024-04-12T15:18:37.158" v="3"/>
          <ac:spMkLst>
            <pc:docMk/>
            <pc:sldMk cId="1468239640" sldId="539"/>
            <ac:spMk id="28" creationId="{AB5E08C4-8CDD-4623-A5B8-E998C6DEE3B7}"/>
          </ac:spMkLst>
        </pc:spChg>
        <pc:spChg chg="del">
          <ac:chgData name="JEVELYN  SMITH" userId="S::smithj32@scsk12.org::e49467af-670f-401b-8b1a-216cdd2b7720" providerId="AD" clId="Web-{71341CC7-EE62-B19D-5896-1F2CB7D394B4}" dt="2024-04-12T15:18:37.158" v="3"/>
          <ac:spMkLst>
            <pc:docMk/>
            <pc:sldMk cId="1468239640" sldId="539"/>
            <ac:spMk id="29" creationId="{15F33878-D502-4FFA-8ACE-F2AECDB2A23F}"/>
          </ac:spMkLst>
        </pc:spChg>
        <pc:spChg chg="del">
          <ac:chgData name="JEVELYN  SMITH" userId="S::smithj32@scsk12.org::e49467af-670f-401b-8b1a-216cdd2b7720" providerId="AD" clId="Web-{71341CC7-EE62-B19D-5896-1F2CB7D394B4}" dt="2024-04-12T15:18:37.158" v="3"/>
          <ac:spMkLst>
            <pc:docMk/>
            <pc:sldMk cId="1468239640" sldId="539"/>
            <ac:spMk id="31" creationId="{977ACDD7-882D-4B81-A213-84C82B96B01E}"/>
          </ac:spMkLst>
        </pc:spChg>
        <pc:spChg chg="del">
          <ac:chgData name="JEVELYN  SMITH" userId="S::smithj32@scsk12.org::e49467af-670f-401b-8b1a-216cdd2b7720" providerId="AD" clId="Web-{71341CC7-EE62-B19D-5896-1F2CB7D394B4}" dt="2024-04-12T15:18:37.158" v="3"/>
          <ac:spMkLst>
            <pc:docMk/>
            <pc:sldMk cId="1468239640" sldId="539"/>
            <ac:spMk id="33" creationId="{D625ED14-F0D2-4FCA-87F3-4E3D2A03DF4A}"/>
          </ac:spMkLst>
        </pc:spChg>
        <pc:picChg chg="del">
          <ac:chgData name="JEVELYN  SMITH" userId="S::smithj32@scsk12.org::e49467af-670f-401b-8b1a-216cdd2b7720" providerId="AD" clId="Web-{71341CC7-EE62-B19D-5896-1F2CB7D394B4}" dt="2024-04-12T15:18:15.751" v="2"/>
          <ac:picMkLst>
            <pc:docMk/>
            <pc:sldMk cId="1468239640" sldId="539"/>
            <ac:picMk id="3" creationId="{02D9F8C6-AA44-EC25-131B-0738E796F957}"/>
          </ac:picMkLst>
        </pc:picChg>
        <pc:picChg chg="del">
          <ac:chgData name="JEVELYN  SMITH" userId="S::smithj32@scsk12.org::e49467af-670f-401b-8b1a-216cdd2b7720" providerId="AD" clId="Web-{71341CC7-EE62-B19D-5896-1F2CB7D394B4}" dt="2024-04-12T15:18:13.313" v="1"/>
          <ac:picMkLst>
            <pc:docMk/>
            <pc:sldMk cId="1468239640" sldId="539"/>
            <ac:picMk id="4" creationId="{39E7A648-0A66-2DBA-2D30-38649A3AFD8F}"/>
          </ac:picMkLst>
        </pc:picChg>
      </pc:sldChg>
      <pc:sldChg chg="addSp delSp modSp add ord replId modNotes">
        <pc:chgData name="JEVELYN  SMITH" userId="S::smithj32@scsk12.org::e49467af-670f-401b-8b1a-216cdd2b7720" providerId="AD" clId="Web-{71341CC7-EE62-B19D-5896-1F2CB7D394B4}" dt="2024-04-12T15:40:34.022" v="714"/>
        <pc:sldMkLst>
          <pc:docMk/>
          <pc:sldMk cId="2593661974" sldId="539"/>
        </pc:sldMkLst>
        <pc:spChg chg="mod">
          <ac:chgData name="JEVELYN  SMITH" userId="S::smithj32@scsk12.org::e49467af-670f-401b-8b1a-216cdd2b7720" providerId="AD" clId="Web-{71341CC7-EE62-B19D-5896-1F2CB7D394B4}" dt="2024-04-12T15:33:20.620" v="367" actId="20577"/>
          <ac:spMkLst>
            <pc:docMk/>
            <pc:sldMk cId="2593661974" sldId="539"/>
            <ac:spMk id="5" creationId="{B8CB9765-B776-DDF3-8685-69FCFEF69CA6}"/>
          </ac:spMkLst>
        </pc:spChg>
        <pc:spChg chg="add del mod">
          <ac:chgData name="JEVELYN  SMITH" userId="S::smithj32@scsk12.org::e49467af-670f-401b-8b1a-216cdd2b7720" providerId="AD" clId="Web-{71341CC7-EE62-B19D-5896-1F2CB7D394B4}" dt="2024-04-12T15:33:27.761" v="369"/>
          <ac:spMkLst>
            <pc:docMk/>
            <pc:sldMk cId="2593661974" sldId="539"/>
            <ac:spMk id="17" creationId="{DE3B8E42-B730-10C9-C9C1-B118D5378947}"/>
          </ac:spMkLst>
        </pc:spChg>
        <pc:graphicFrameChg chg="add del modGraphic">
          <ac:chgData name="JEVELYN  SMITH" userId="S::smithj32@scsk12.org::e49467af-670f-401b-8b1a-216cdd2b7720" providerId="AD" clId="Web-{71341CC7-EE62-B19D-5896-1F2CB7D394B4}" dt="2024-04-12T15:36:05.443" v="495" actId="20577"/>
          <ac:graphicFrameMkLst>
            <pc:docMk/>
            <pc:sldMk cId="2593661974" sldId="539"/>
            <ac:graphicFrameMk id="7" creationId="{B1099FD6-FA9D-4DE4-E700-9D670B839ECA}"/>
          </ac:graphicFrameMkLst>
        </pc:graphicFrameChg>
      </pc:sldChg>
      <pc:sldChg chg="modSp add del ord replId">
        <pc:chgData name="JEVELYN  SMITH" userId="S::smithj32@scsk12.org::e49467af-670f-401b-8b1a-216cdd2b7720" providerId="AD" clId="Web-{71341CC7-EE62-B19D-5896-1F2CB7D394B4}" dt="2024-04-12T15:20:46.026" v="14"/>
        <pc:sldMkLst>
          <pc:docMk/>
          <pc:sldMk cId="2676429370" sldId="539"/>
        </pc:sldMkLst>
        <pc:spChg chg="mod">
          <ac:chgData name="JEVELYN  SMITH" userId="S::smithj32@scsk12.org::e49467af-670f-401b-8b1a-216cdd2b7720" providerId="AD" clId="Web-{71341CC7-EE62-B19D-5896-1F2CB7D394B4}" dt="2024-04-12T15:19:33.209" v="13" actId="20577"/>
          <ac:spMkLst>
            <pc:docMk/>
            <pc:sldMk cId="2676429370" sldId="539"/>
            <ac:spMk id="5" creationId="{B8CB9765-B776-DDF3-8685-69FCFEF69CA6}"/>
          </ac:spMkLst>
        </pc:spChg>
      </pc:sldChg>
    </pc:docChg>
  </pc:docChgLst>
  <pc:docChgLst>
    <pc:chgData name="LESLIE  SUGGS" userId="S::suggsl@scsk12.org::4301af1b-695e-4aad-aeeb-41a5cc7f2ee2" providerId="AD" clId="Web-{DD265EC7-D8D3-A505-BD29-AB6296BA0D4B}"/>
    <pc:docChg chg="modSld">
      <pc:chgData name="LESLIE  SUGGS" userId="S::suggsl@scsk12.org::4301af1b-695e-4aad-aeeb-41a5cc7f2ee2" providerId="AD" clId="Web-{DD265EC7-D8D3-A505-BD29-AB6296BA0D4B}" dt="2024-04-21T16:13:49.319" v="62" actId="20577"/>
      <pc:docMkLst>
        <pc:docMk/>
      </pc:docMkLst>
      <pc:sldChg chg="modSp">
        <pc:chgData name="LESLIE  SUGGS" userId="S::suggsl@scsk12.org::4301af1b-695e-4aad-aeeb-41a5cc7f2ee2" providerId="AD" clId="Web-{DD265EC7-D8D3-A505-BD29-AB6296BA0D4B}" dt="2024-04-21T16:13:49.319" v="62" actId="20577"/>
        <pc:sldMkLst>
          <pc:docMk/>
          <pc:sldMk cId="2082103113" sldId="555"/>
        </pc:sldMkLst>
        <pc:spChg chg="mod">
          <ac:chgData name="LESLIE  SUGGS" userId="S::suggsl@scsk12.org::4301af1b-695e-4aad-aeeb-41a5cc7f2ee2" providerId="AD" clId="Web-{DD265EC7-D8D3-A505-BD29-AB6296BA0D4B}" dt="2024-04-21T16:13:49.319" v="62" actId="20577"/>
          <ac:spMkLst>
            <pc:docMk/>
            <pc:sldMk cId="2082103113" sldId="555"/>
            <ac:spMk id="5" creationId="{0507F43D-7FAC-7AE6-E703-F112D9638ADB}"/>
          </ac:spMkLst>
        </pc:spChg>
      </pc:sldChg>
    </pc:docChg>
  </pc:docChgLst>
  <pc:docChgLst>
    <pc:chgData name="CHRISTOPHER  SPRATLIN" userId="S::spratlinc@scsk12.org::948881b8-636a-4dbe-b0fa-656ed4b39881" providerId="AD" clId="Web-{DFD37733-637F-0A43-48EB-DA796811AC31}"/>
    <pc:docChg chg="addSld delSld modSld sldOrd">
      <pc:chgData name="CHRISTOPHER  SPRATLIN" userId="S::spratlinc@scsk12.org::948881b8-636a-4dbe-b0fa-656ed4b39881" providerId="AD" clId="Web-{DFD37733-637F-0A43-48EB-DA796811AC31}" dt="2024-04-16T20:13:58.629" v="371" actId="1076"/>
      <pc:docMkLst>
        <pc:docMk/>
      </pc:docMkLst>
      <pc:sldChg chg="modSp">
        <pc:chgData name="CHRISTOPHER  SPRATLIN" userId="S::spratlinc@scsk12.org::948881b8-636a-4dbe-b0fa-656ed4b39881" providerId="AD" clId="Web-{DFD37733-637F-0A43-48EB-DA796811AC31}" dt="2024-04-16T19:41:49.687" v="31" actId="1076"/>
        <pc:sldMkLst>
          <pc:docMk/>
          <pc:sldMk cId="3138495004" sldId="256"/>
        </pc:sldMkLst>
        <pc:spChg chg="mod">
          <ac:chgData name="CHRISTOPHER  SPRATLIN" userId="S::spratlinc@scsk12.org::948881b8-636a-4dbe-b0fa-656ed4b39881" providerId="AD" clId="Web-{DFD37733-637F-0A43-48EB-DA796811AC31}" dt="2024-04-16T19:41:49.687" v="31" actId="1076"/>
          <ac:spMkLst>
            <pc:docMk/>
            <pc:sldMk cId="3138495004" sldId="256"/>
            <ac:spMk id="3" creationId="{A4509FCD-85C7-2996-7F67-783D0BE71586}"/>
          </ac:spMkLst>
        </pc:spChg>
        <pc:spChg chg="mod">
          <ac:chgData name="CHRISTOPHER  SPRATLIN" userId="S::spratlinc@scsk12.org::948881b8-636a-4dbe-b0fa-656ed4b39881" providerId="AD" clId="Web-{DFD37733-637F-0A43-48EB-DA796811AC31}" dt="2024-04-16T19:41:42.750" v="28" actId="1076"/>
          <ac:spMkLst>
            <pc:docMk/>
            <pc:sldMk cId="3138495004" sldId="256"/>
            <ac:spMk id="4" creationId="{35995ED3-8D01-4DD5-920C-7831E6505767}"/>
          </ac:spMkLst>
        </pc:spChg>
        <pc:spChg chg="mod">
          <ac:chgData name="CHRISTOPHER  SPRATLIN" userId="S::spratlinc@scsk12.org::948881b8-636a-4dbe-b0fa-656ed4b39881" providerId="AD" clId="Web-{DFD37733-637F-0A43-48EB-DA796811AC31}" dt="2024-04-16T19:41:19.124" v="11" actId="14100"/>
          <ac:spMkLst>
            <pc:docMk/>
            <pc:sldMk cId="3138495004" sldId="256"/>
            <ac:spMk id="7" creationId="{A61F05D3-A5A1-E348-A93F-263EB71A8C29}"/>
          </ac:spMkLst>
        </pc:spChg>
      </pc:sldChg>
      <pc:sldChg chg="modSp">
        <pc:chgData name="CHRISTOPHER  SPRATLIN" userId="S::spratlinc@scsk12.org::948881b8-636a-4dbe-b0fa-656ed4b39881" providerId="AD" clId="Web-{DFD37733-637F-0A43-48EB-DA796811AC31}" dt="2024-04-16T19:42:14.094" v="38" actId="20577"/>
        <pc:sldMkLst>
          <pc:docMk/>
          <pc:sldMk cId="313434494" sldId="452"/>
        </pc:sldMkLst>
        <pc:spChg chg="mod">
          <ac:chgData name="CHRISTOPHER  SPRATLIN" userId="S::spratlinc@scsk12.org::948881b8-636a-4dbe-b0fa-656ed4b39881" providerId="AD" clId="Web-{DFD37733-637F-0A43-48EB-DA796811AC31}" dt="2024-04-16T19:42:14.094" v="38" actId="20577"/>
          <ac:spMkLst>
            <pc:docMk/>
            <pc:sldMk cId="313434494" sldId="452"/>
            <ac:spMk id="6" creationId="{ED1C743D-20F2-BD70-443F-E504C3FCB405}"/>
          </ac:spMkLst>
        </pc:spChg>
      </pc:sldChg>
      <pc:sldChg chg="modSp">
        <pc:chgData name="CHRISTOPHER  SPRATLIN" userId="S::spratlinc@scsk12.org::948881b8-636a-4dbe-b0fa-656ed4b39881" providerId="AD" clId="Web-{DFD37733-637F-0A43-48EB-DA796811AC31}" dt="2024-04-16T19:46:29.273" v="98" actId="1076"/>
        <pc:sldMkLst>
          <pc:docMk/>
          <pc:sldMk cId="4291929142" sldId="474"/>
        </pc:sldMkLst>
        <pc:spChg chg="mod">
          <ac:chgData name="CHRISTOPHER  SPRATLIN" userId="S::spratlinc@scsk12.org::948881b8-636a-4dbe-b0fa-656ed4b39881" providerId="AD" clId="Web-{DFD37733-637F-0A43-48EB-DA796811AC31}" dt="2024-04-16T19:46:25.741" v="97" actId="20577"/>
          <ac:spMkLst>
            <pc:docMk/>
            <pc:sldMk cId="4291929142" sldId="474"/>
            <ac:spMk id="2" creationId="{BAAA24D7-8EF4-660E-1116-47D76589BC61}"/>
          </ac:spMkLst>
        </pc:spChg>
        <pc:spChg chg="mod">
          <ac:chgData name="CHRISTOPHER  SPRATLIN" userId="S::spratlinc@scsk12.org::948881b8-636a-4dbe-b0fa-656ed4b39881" providerId="AD" clId="Web-{DFD37733-637F-0A43-48EB-DA796811AC31}" dt="2024-04-16T19:46:29.273" v="98" actId="1076"/>
          <ac:spMkLst>
            <pc:docMk/>
            <pc:sldMk cId="4291929142" sldId="474"/>
            <ac:spMk id="5" creationId="{E482AC7E-7084-C37E-3B54-9FEDCB3B3AB0}"/>
          </ac:spMkLst>
        </pc:spChg>
      </pc:sldChg>
      <pc:sldChg chg="modSp">
        <pc:chgData name="CHRISTOPHER  SPRATLIN" userId="S::spratlinc@scsk12.org::948881b8-636a-4dbe-b0fa-656ed4b39881" providerId="AD" clId="Web-{DFD37733-637F-0A43-48EB-DA796811AC31}" dt="2024-04-16T19:49:16.762" v="145" actId="14100"/>
        <pc:sldMkLst>
          <pc:docMk/>
          <pc:sldMk cId="4146919545" sldId="475"/>
        </pc:sldMkLst>
        <pc:spChg chg="mod">
          <ac:chgData name="CHRISTOPHER  SPRATLIN" userId="S::spratlinc@scsk12.org::948881b8-636a-4dbe-b0fa-656ed4b39881" providerId="AD" clId="Web-{DFD37733-637F-0A43-48EB-DA796811AC31}" dt="2024-04-16T19:49:16.762" v="145" actId="14100"/>
          <ac:spMkLst>
            <pc:docMk/>
            <pc:sldMk cId="4146919545" sldId="475"/>
            <ac:spMk id="3" creationId="{8AA976E6-5565-C549-BA3B-CA98B6D5D05B}"/>
          </ac:spMkLst>
        </pc:spChg>
      </pc:sldChg>
      <pc:sldChg chg="modSp">
        <pc:chgData name="CHRISTOPHER  SPRATLIN" userId="S::spratlinc@scsk12.org::948881b8-636a-4dbe-b0fa-656ed4b39881" providerId="AD" clId="Web-{DFD37733-637F-0A43-48EB-DA796811AC31}" dt="2024-04-16T19:49:13.074" v="144" actId="20577"/>
        <pc:sldMkLst>
          <pc:docMk/>
          <pc:sldMk cId="580913755" sldId="501"/>
        </pc:sldMkLst>
        <pc:spChg chg="mod">
          <ac:chgData name="CHRISTOPHER  SPRATLIN" userId="S::spratlinc@scsk12.org::948881b8-636a-4dbe-b0fa-656ed4b39881" providerId="AD" clId="Web-{DFD37733-637F-0A43-48EB-DA796811AC31}" dt="2024-04-16T19:48:51.386" v="139" actId="20577"/>
          <ac:spMkLst>
            <pc:docMk/>
            <pc:sldMk cId="580913755" sldId="501"/>
            <ac:spMk id="5" creationId="{B8CB9765-B776-DDF3-8685-69FCFEF69CA6}"/>
          </ac:spMkLst>
        </pc:spChg>
        <pc:graphicFrameChg chg="mod modGraphic">
          <ac:chgData name="CHRISTOPHER  SPRATLIN" userId="S::spratlinc@scsk12.org::948881b8-636a-4dbe-b0fa-656ed4b39881" providerId="AD" clId="Web-{DFD37733-637F-0A43-48EB-DA796811AC31}" dt="2024-04-16T19:49:13.074" v="144" actId="20577"/>
          <ac:graphicFrameMkLst>
            <pc:docMk/>
            <pc:sldMk cId="580913755" sldId="501"/>
            <ac:graphicFrameMk id="7" creationId="{B1099FD6-FA9D-4DE4-E700-9D670B839ECA}"/>
          </ac:graphicFrameMkLst>
        </pc:graphicFrameChg>
      </pc:sldChg>
      <pc:sldChg chg="modSp">
        <pc:chgData name="CHRISTOPHER  SPRATLIN" userId="S::spratlinc@scsk12.org::948881b8-636a-4dbe-b0fa-656ed4b39881" providerId="AD" clId="Web-{DFD37733-637F-0A43-48EB-DA796811AC31}" dt="2024-04-16T19:42:01.422" v="35" actId="1076"/>
        <pc:sldMkLst>
          <pc:docMk/>
          <pc:sldMk cId="3914877305" sldId="513"/>
        </pc:sldMkLst>
        <pc:spChg chg="mod">
          <ac:chgData name="CHRISTOPHER  SPRATLIN" userId="S::spratlinc@scsk12.org::948881b8-636a-4dbe-b0fa-656ed4b39881" providerId="AD" clId="Web-{DFD37733-637F-0A43-48EB-DA796811AC31}" dt="2024-04-16T19:41:58.391" v="34" actId="14100"/>
          <ac:spMkLst>
            <pc:docMk/>
            <pc:sldMk cId="3914877305" sldId="513"/>
            <ac:spMk id="2" creationId="{A626889F-788F-674A-4EC3-E073FBFB025D}"/>
          </ac:spMkLst>
        </pc:spChg>
        <pc:spChg chg="mod">
          <ac:chgData name="CHRISTOPHER  SPRATLIN" userId="S::spratlinc@scsk12.org::948881b8-636a-4dbe-b0fa-656ed4b39881" providerId="AD" clId="Web-{DFD37733-637F-0A43-48EB-DA796811AC31}" dt="2024-04-16T19:42:01.422" v="35" actId="1076"/>
          <ac:spMkLst>
            <pc:docMk/>
            <pc:sldMk cId="3914877305" sldId="513"/>
            <ac:spMk id="7" creationId="{B3992F34-14FF-114D-B036-79EC4ECE17D9}"/>
          </ac:spMkLst>
        </pc:spChg>
      </pc:sldChg>
      <pc:sldChg chg="addSp modSp">
        <pc:chgData name="CHRISTOPHER  SPRATLIN" userId="S::spratlinc@scsk12.org::948881b8-636a-4dbe-b0fa-656ed4b39881" providerId="AD" clId="Web-{DFD37733-637F-0A43-48EB-DA796811AC31}" dt="2024-04-16T19:58:50.933" v="271" actId="1076"/>
        <pc:sldMkLst>
          <pc:docMk/>
          <pc:sldMk cId="4251839201" sldId="515"/>
        </pc:sldMkLst>
        <pc:spChg chg="mod">
          <ac:chgData name="CHRISTOPHER  SPRATLIN" userId="S::spratlinc@scsk12.org::948881b8-636a-4dbe-b0fa-656ed4b39881" providerId="AD" clId="Web-{DFD37733-637F-0A43-48EB-DA796811AC31}" dt="2024-04-16T19:58:44.386" v="270" actId="14100"/>
          <ac:spMkLst>
            <pc:docMk/>
            <pc:sldMk cId="4251839201" sldId="515"/>
            <ac:spMk id="3" creationId="{8AA976E6-5565-C549-BA3B-CA98B6D5D05B}"/>
          </ac:spMkLst>
        </pc:spChg>
        <pc:picChg chg="add mod">
          <ac:chgData name="CHRISTOPHER  SPRATLIN" userId="S::spratlinc@scsk12.org::948881b8-636a-4dbe-b0fa-656ed4b39881" providerId="AD" clId="Web-{DFD37733-637F-0A43-48EB-DA796811AC31}" dt="2024-04-16T19:58:50.933" v="271" actId="1076"/>
          <ac:picMkLst>
            <pc:docMk/>
            <pc:sldMk cId="4251839201" sldId="515"/>
            <ac:picMk id="2" creationId="{F3832C8D-72A5-3E82-5C2E-104ECB1046B7}"/>
          </ac:picMkLst>
        </pc:picChg>
      </pc:sldChg>
      <pc:sldChg chg="addSp delSp modSp">
        <pc:chgData name="CHRISTOPHER  SPRATLIN" userId="S::spratlinc@scsk12.org::948881b8-636a-4dbe-b0fa-656ed4b39881" providerId="AD" clId="Web-{DFD37733-637F-0A43-48EB-DA796811AC31}" dt="2024-04-16T20:00:05.138" v="285" actId="1076"/>
        <pc:sldMkLst>
          <pc:docMk/>
          <pc:sldMk cId="414144675" sldId="523"/>
        </pc:sldMkLst>
        <pc:spChg chg="mod">
          <ac:chgData name="CHRISTOPHER  SPRATLIN" userId="S::spratlinc@scsk12.org::948881b8-636a-4dbe-b0fa-656ed4b39881" providerId="AD" clId="Web-{DFD37733-637F-0A43-48EB-DA796811AC31}" dt="2024-04-16T19:59:09.058" v="275" actId="1076"/>
          <ac:spMkLst>
            <pc:docMk/>
            <pc:sldMk cId="414144675" sldId="523"/>
            <ac:spMk id="3" creationId="{8AA976E6-5565-C549-BA3B-CA98B6D5D05B}"/>
          </ac:spMkLst>
        </pc:spChg>
        <pc:spChg chg="mod">
          <ac:chgData name="CHRISTOPHER  SPRATLIN" userId="S::spratlinc@scsk12.org::948881b8-636a-4dbe-b0fa-656ed4b39881" providerId="AD" clId="Web-{DFD37733-637F-0A43-48EB-DA796811AC31}" dt="2024-04-16T19:59:02.277" v="274" actId="14100"/>
          <ac:spMkLst>
            <pc:docMk/>
            <pc:sldMk cId="414144675" sldId="523"/>
            <ac:spMk id="5" creationId="{B8CB9765-B776-DDF3-8685-69FCFEF69CA6}"/>
          </ac:spMkLst>
        </pc:spChg>
        <pc:picChg chg="add del mod">
          <ac:chgData name="CHRISTOPHER  SPRATLIN" userId="S::spratlinc@scsk12.org::948881b8-636a-4dbe-b0fa-656ed4b39881" providerId="AD" clId="Web-{DFD37733-637F-0A43-48EB-DA796811AC31}" dt="2024-04-16T19:59:53.185" v="279"/>
          <ac:picMkLst>
            <pc:docMk/>
            <pc:sldMk cId="414144675" sldId="523"/>
            <ac:picMk id="2" creationId="{CE36339A-8062-1288-3916-DFCAD7D91662}"/>
          </ac:picMkLst>
        </pc:picChg>
        <pc:picChg chg="add mod">
          <ac:chgData name="CHRISTOPHER  SPRATLIN" userId="S::spratlinc@scsk12.org::948881b8-636a-4dbe-b0fa-656ed4b39881" providerId="AD" clId="Web-{DFD37733-637F-0A43-48EB-DA796811AC31}" dt="2024-04-16T20:00:05.138" v="285" actId="1076"/>
          <ac:picMkLst>
            <pc:docMk/>
            <pc:sldMk cId="414144675" sldId="523"/>
            <ac:picMk id="4" creationId="{8B08FB61-A187-7FB9-32E9-C65AE55DE02B}"/>
          </ac:picMkLst>
        </pc:picChg>
      </pc:sldChg>
      <pc:sldChg chg="modSp">
        <pc:chgData name="CHRISTOPHER  SPRATLIN" userId="S::spratlinc@scsk12.org::948881b8-636a-4dbe-b0fa-656ed4b39881" providerId="AD" clId="Web-{DFD37733-637F-0A43-48EB-DA796811AC31}" dt="2024-04-16T19:47:32.649" v="114" actId="1076"/>
        <pc:sldMkLst>
          <pc:docMk/>
          <pc:sldMk cId="2045745651" sldId="525"/>
        </pc:sldMkLst>
        <pc:spChg chg="mod">
          <ac:chgData name="CHRISTOPHER  SPRATLIN" userId="S::spratlinc@scsk12.org::948881b8-636a-4dbe-b0fa-656ed4b39881" providerId="AD" clId="Web-{DFD37733-637F-0A43-48EB-DA796811AC31}" dt="2024-04-16T19:47:27.618" v="113" actId="1076"/>
          <ac:spMkLst>
            <pc:docMk/>
            <pc:sldMk cId="2045745651" sldId="525"/>
            <ac:spMk id="2" creationId="{BAAA24D7-8EF4-660E-1116-47D76589BC61}"/>
          </ac:spMkLst>
        </pc:spChg>
        <pc:spChg chg="mod">
          <ac:chgData name="CHRISTOPHER  SPRATLIN" userId="S::spratlinc@scsk12.org::948881b8-636a-4dbe-b0fa-656ed4b39881" providerId="AD" clId="Web-{DFD37733-637F-0A43-48EB-DA796811AC31}" dt="2024-04-16T19:47:32.649" v="114" actId="1076"/>
          <ac:spMkLst>
            <pc:docMk/>
            <pc:sldMk cId="2045745651" sldId="525"/>
            <ac:spMk id="5" creationId="{E482AC7E-7084-C37E-3B54-9FEDCB3B3AB0}"/>
          </ac:spMkLst>
        </pc:spChg>
      </pc:sldChg>
      <pc:sldChg chg="modSp">
        <pc:chgData name="CHRISTOPHER  SPRATLIN" userId="S::spratlinc@scsk12.org::948881b8-636a-4dbe-b0fa-656ed4b39881" providerId="AD" clId="Web-{DFD37733-637F-0A43-48EB-DA796811AC31}" dt="2024-04-16T19:53:05.408" v="194" actId="1076"/>
        <pc:sldMkLst>
          <pc:docMk/>
          <pc:sldMk cId="1586944497" sldId="526"/>
        </pc:sldMkLst>
        <pc:spChg chg="mod">
          <ac:chgData name="CHRISTOPHER  SPRATLIN" userId="S::spratlinc@scsk12.org::948881b8-636a-4dbe-b0fa-656ed4b39881" providerId="AD" clId="Web-{DFD37733-637F-0A43-48EB-DA796811AC31}" dt="2024-04-16T19:53:05.408" v="194" actId="1076"/>
          <ac:spMkLst>
            <pc:docMk/>
            <pc:sldMk cId="1586944497" sldId="526"/>
            <ac:spMk id="3" creationId="{5594E37B-CD8A-738D-8050-58EEB68E5C2D}"/>
          </ac:spMkLst>
        </pc:spChg>
      </pc:sldChg>
      <pc:sldChg chg="modSp">
        <pc:chgData name="CHRISTOPHER  SPRATLIN" userId="S::spratlinc@scsk12.org::948881b8-636a-4dbe-b0fa-656ed4b39881" providerId="AD" clId="Web-{DFD37733-637F-0A43-48EB-DA796811AC31}" dt="2024-04-16T19:53:36.597" v="197" actId="20577"/>
        <pc:sldMkLst>
          <pc:docMk/>
          <pc:sldMk cId="2326491763" sldId="527"/>
        </pc:sldMkLst>
        <pc:spChg chg="mod">
          <ac:chgData name="CHRISTOPHER  SPRATLIN" userId="S::spratlinc@scsk12.org::948881b8-636a-4dbe-b0fa-656ed4b39881" providerId="AD" clId="Web-{DFD37733-637F-0A43-48EB-DA796811AC31}" dt="2024-04-16T19:53:36.597" v="197" actId="20577"/>
          <ac:spMkLst>
            <pc:docMk/>
            <pc:sldMk cId="2326491763" sldId="527"/>
            <ac:spMk id="3" creationId="{5594E37B-CD8A-738D-8050-58EEB68E5C2D}"/>
          </ac:spMkLst>
        </pc:spChg>
      </pc:sldChg>
      <pc:sldChg chg="modSp">
        <pc:chgData name="CHRISTOPHER  SPRATLIN" userId="S::spratlinc@scsk12.org::948881b8-636a-4dbe-b0fa-656ed4b39881" providerId="AD" clId="Web-{DFD37733-637F-0A43-48EB-DA796811AC31}" dt="2024-04-16T19:43:51.909" v="67" actId="1076"/>
        <pc:sldMkLst>
          <pc:docMk/>
          <pc:sldMk cId="408161918" sldId="528"/>
        </pc:sldMkLst>
        <pc:spChg chg="mod">
          <ac:chgData name="CHRISTOPHER  SPRATLIN" userId="S::spratlinc@scsk12.org::948881b8-636a-4dbe-b0fa-656ed4b39881" providerId="AD" clId="Web-{DFD37733-637F-0A43-48EB-DA796811AC31}" dt="2024-04-16T19:43:51.909" v="67" actId="1076"/>
          <ac:spMkLst>
            <pc:docMk/>
            <pc:sldMk cId="408161918" sldId="528"/>
            <ac:spMk id="2" creationId="{7BF70AB6-705A-CED8-BE89-D2F5BD79C212}"/>
          </ac:spMkLst>
        </pc:spChg>
      </pc:sldChg>
      <pc:sldChg chg="addSp delSp modSp">
        <pc:chgData name="CHRISTOPHER  SPRATLIN" userId="S::spratlinc@scsk12.org::948881b8-636a-4dbe-b0fa-656ed4b39881" providerId="AD" clId="Web-{DFD37733-637F-0A43-48EB-DA796811AC31}" dt="2024-04-16T20:01:01.155" v="288"/>
        <pc:sldMkLst>
          <pc:docMk/>
          <pc:sldMk cId="1531057142" sldId="530"/>
        </pc:sldMkLst>
        <pc:picChg chg="add del mod">
          <ac:chgData name="CHRISTOPHER  SPRATLIN" userId="S::spratlinc@scsk12.org::948881b8-636a-4dbe-b0fa-656ed4b39881" providerId="AD" clId="Web-{DFD37733-637F-0A43-48EB-DA796811AC31}" dt="2024-04-16T20:01:01.155" v="288"/>
          <ac:picMkLst>
            <pc:docMk/>
            <pc:sldMk cId="1531057142" sldId="530"/>
            <ac:picMk id="2" creationId="{641B16CD-AECF-9193-B26F-14BA99868325}"/>
          </ac:picMkLst>
        </pc:picChg>
        <pc:picChg chg="mod">
          <ac:chgData name="CHRISTOPHER  SPRATLIN" userId="S::spratlinc@scsk12.org::948881b8-636a-4dbe-b0fa-656ed4b39881" providerId="AD" clId="Web-{DFD37733-637F-0A43-48EB-DA796811AC31}" dt="2024-04-16T20:00:10.044" v="286" actId="1076"/>
          <ac:picMkLst>
            <pc:docMk/>
            <pc:sldMk cId="1531057142" sldId="530"/>
            <ac:picMk id="6" creationId="{CC190AB1-8412-08BC-0133-1F3CDCBF8C29}"/>
          </ac:picMkLst>
        </pc:picChg>
      </pc:sldChg>
      <pc:sldChg chg="modSp">
        <pc:chgData name="CHRISTOPHER  SPRATLIN" userId="S::spratlinc@scsk12.org::948881b8-636a-4dbe-b0fa-656ed4b39881" providerId="AD" clId="Web-{DFD37733-637F-0A43-48EB-DA796811AC31}" dt="2024-04-16T19:51:34.281" v="169" actId="20577"/>
        <pc:sldMkLst>
          <pc:docMk/>
          <pc:sldMk cId="281637147" sldId="532"/>
        </pc:sldMkLst>
        <pc:spChg chg="mod">
          <ac:chgData name="CHRISTOPHER  SPRATLIN" userId="S::spratlinc@scsk12.org::948881b8-636a-4dbe-b0fa-656ed4b39881" providerId="AD" clId="Web-{DFD37733-637F-0A43-48EB-DA796811AC31}" dt="2024-04-16T19:51:34.281" v="169" actId="20577"/>
          <ac:spMkLst>
            <pc:docMk/>
            <pc:sldMk cId="281637147" sldId="532"/>
            <ac:spMk id="3" creationId="{5594E37B-CD8A-738D-8050-58EEB68E5C2D}"/>
          </ac:spMkLst>
        </pc:spChg>
      </pc:sldChg>
      <pc:sldChg chg="modSp">
        <pc:chgData name="CHRISTOPHER  SPRATLIN" userId="S::spratlinc@scsk12.org::948881b8-636a-4dbe-b0fa-656ed4b39881" providerId="AD" clId="Web-{DFD37733-637F-0A43-48EB-DA796811AC31}" dt="2024-04-16T19:49:56.638" v="146" actId="20577"/>
        <pc:sldMkLst>
          <pc:docMk/>
          <pc:sldMk cId="550355679" sldId="534"/>
        </pc:sldMkLst>
        <pc:spChg chg="mod">
          <ac:chgData name="CHRISTOPHER  SPRATLIN" userId="S::spratlinc@scsk12.org::948881b8-636a-4dbe-b0fa-656ed4b39881" providerId="AD" clId="Web-{DFD37733-637F-0A43-48EB-DA796811AC31}" dt="2024-04-16T19:49:56.638" v="146" actId="20577"/>
          <ac:spMkLst>
            <pc:docMk/>
            <pc:sldMk cId="550355679" sldId="534"/>
            <ac:spMk id="2" creationId="{EF1E559F-F754-D4D3-9948-978BE10AC4F5}"/>
          </ac:spMkLst>
        </pc:spChg>
      </pc:sldChg>
      <pc:sldChg chg="modSp">
        <pc:chgData name="CHRISTOPHER  SPRATLIN" userId="S::spratlinc@scsk12.org::948881b8-636a-4dbe-b0fa-656ed4b39881" providerId="AD" clId="Web-{DFD37733-637F-0A43-48EB-DA796811AC31}" dt="2024-04-16T19:43:14.486" v="55" actId="20577"/>
        <pc:sldMkLst>
          <pc:docMk/>
          <pc:sldMk cId="4158908068" sldId="535"/>
        </pc:sldMkLst>
        <pc:spChg chg="mod">
          <ac:chgData name="CHRISTOPHER  SPRATLIN" userId="S::spratlinc@scsk12.org::948881b8-636a-4dbe-b0fa-656ed4b39881" providerId="AD" clId="Web-{DFD37733-637F-0A43-48EB-DA796811AC31}" dt="2024-04-16T19:43:14.486" v="55" actId="20577"/>
          <ac:spMkLst>
            <pc:docMk/>
            <pc:sldMk cId="4158908068" sldId="535"/>
            <ac:spMk id="23" creationId="{5279326D-4915-9750-8F8E-6CE9D79820C4}"/>
          </ac:spMkLst>
        </pc:spChg>
      </pc:sldChg>
      <pc:sldChg chg="modSp">
        <pc:chgData name="CHRISTOPHER  SPRATLIN" userId="S::spratlinc@scsk12.org::948881b8-636a-4dbe-b0fa-656ed4b39881" providerId="AD" clId="Web-{DFD37733-637F-0A43-48EB-DA796811AC31}" dt="2024-04-16T19:50:09.341" v="148" actId="1076"/>
        <pc:sldMkLst>
          <pc:docMk/>
          <pc:sldMk cId="2813132011" sldId="536"/>
        </pc:sldMkLst>
        <pc:spChg chg="mod">
          <ac:chgData name="CHRISTOPHER  SPRATLIN" userId="S::spratlinc@scsk12.org::948881b8-636a-4dbe-b0fa-656ed4b39881" providerId="AD" clId="Web-{DFD37733-637F-0A43-48EB-DA796811AC31}" dt="2024-04-16T19:50:09.341" v="148" actId="1076"/>
          <ac:spMkLst>
            <pc:docMk/>
            <pc:sldMk cId="2813132011" sldId="536"/>
            <ac:spMk id="2" creationId="{7BF70AB6-705A-CED8-BE89-D2F5BD79C212}"/>
          </ac:spMkLst>
        </pc:spChg>
      </pc:sldChg>
      <pc:sldChg chg="modSp">
        <pc:chgData name="CHRISTOPHER  SPRATLIN" userId="S::spratlinc@scsk12.org::948881b8-636a-4dbe-b0fa-656ed4b39881" providerId="AD" clId="Web-{DFD37733-637F-0A43-48EB-DA796811AC31}" dt="2024-04-16T19:45:50.694" v="91" actId="14100"/>
        <pc:sldMkLst>
          <pc:docMk/>
          <pc:sldMk cId="443867914" sldId="537"/>
        </pc:sldMkLst>
        <pc:spChg chg="mod">
          <ac:chgData name="CHRISTOPHER  SPRATLIN" userId="S::spratlinc@scsk12.org::948881b8-636a-4dbe-b0fa-656ed4b39881" providerId="AD" clId="Web-{DFD37733-637F-0A43-48EB-DA796811AC31}" dt="2024-04-16T19:45:48.069" v="90" actId="1076"/>
          <ac:spMkLst>
            <pc:docMk/>
            <pc:sldMk cId="443867914" sldId="537"/>
            <ac:spMk id="2" creationId="{767F6DEF-848A-0B45-607E-22DA043EDA85}"/>
          </ac:spMkLst>
        </pc:spChg>
        <pc:picChg chg="mod">
          <ac:chgData name="CHRISTOPHER  SPRATLIN" userId="S::spratlinc@scsk12.org::948881b8-636a-4dbe-b0fa-656ed4b39881" providerId="AD" clId="Web-{DFD37733-637F-0A43-48EB-DA796811AC31}" dt="2024-04-16T19:45:50.694" v="91" actId="14100"/>
          <ac:picMkLst>
            <pc:docMk/>
            <pc:sldMk cId="443867914" sldId="537"/>
            <ac:picMk id="5" creationId="{6288E67E-6E4C-036F-D211-4CE0784EA269}"/>
          </ac:picMkLst>
        </pc:picChg>
      </pc:sldChg>
      <pc:sldChg chg="modSp">
        <pc:chgData name="CHRISTOPHER  SPRATLIN" userId="S::spratlinc@scsk12.org::948881b8-636a-4dbe-b0fa-656ed4b39881" providerId="AD" clId="Web-{DFD37733-637F-0A43-48EB-DA796811AC31}" dt="2024-04-16T19:56:45.680" v="257" actId="1076"/>
        <pc:sldMkLst>
          <pc:docMk/>
          <pc:sldMk cId="4246939211" sldId="540"/>
        </pc:sldMkLst>
        <pc:spChg chg="mod">
          <ac:chgData name="CHRISTOPHER  SPRATLIN" userId="S::spratlinc@scsk12.org::948881b8-636a-4dbe-b0fa-656ed4b39881" providerId="AD" clId="Web-{DFD37733-637F-0A43-48EB-DA796811AC31}" dt="2024-04-16T19:56:45.680" v="257" actId="1076"/>
          <ac:spMkLst>
            <pc:docMk/>
            <pc:sldMk cId="4246939211" sldId="540"/>
            <ac:spMk id="5" creationId="{00AEADFB-1892-57AF-BE26-A25F37F8B552}"/>
          </ac:spMkLst>
        </pc:spChg>
      </pc:sldChg>
      <pc:sldChg chg="modSp">
        <pc:chgData name="CHRISTOPHER  SPRATLIN" userId="S::spratlinc@scsk12.org::948881b8-636a-4dbe-b0fa-656ed4b39881" providerId="AD" clId="Web-{DFD37733-637F-0A43-48EB-DA796811AC31}" dt="2024-04-16T19:46:49.820" v="103" actId="20577"/>
        <pc:sldMkLst>
          <pc:docMk/>
          <pc:sldMk cId="1275461471" sldId="546"/>
        </pc:sldMkLst>
        <pc:spChg chg="mod">
          <ac:chgData name="CHRISTOPHER  SPRATLIN" userId="S::spratlinc@scsk12.org::948881b8-636a-4dbe-b0fa-656ed4b39881" providerId="AD" clId="Web-{DFD37733-637F-0A43-48EB-DA796811AC31}" dt="2024-04-16T19:46:49.820" v="103" actId="20577"/>
          <ac:spMkLst>
            <pc:docMk/>
            <pc:sldMk cId="1275461471" sldId="546"/>
            <ac:spMk id="2" creationId="{767F6DEF-848A-0B45-607E-22DA043EDA85}"/>
          </ac:spMkLst>
        </pc:spChg>
      </pc:sldChg>
      <pc:sldChg chg="modSp">
        <pc:chgData name="CHRISTOPHER  SPRATLIN" userId="S::spratlinc@scsk12.org::948881b8-636a-4dbe-b0fa-656ed4b39881" providerId="AD" clId="Web-{DFD37733-637F-0A43-48EB-DA796811AC31}" dt="2024-04-16T19:43:39.253" v="64" actId="1076"/>
        <pc:sldMkLst>
          <pc:docMk/>
          <pc:sldMk cId="804162914" sldId="547"/>
        </pc:sldMkLst>
        <pc:spChg chg="mod">
          <ac:chgData name="CHRISTOPHER  SPRATLIN" userId="S::spratlinc@scsk12.org::948881b8-636a-4dbe-b0fa-656ed4b39881" providerId="AD" clId="Web-{DFD37733-637F-0A43-48EB-DA796811AC31}" dt="2024-04-16T19:43:39.253" v="64" actId="1076"/>
          <ac:spMkLst>
            <pc:docMk/>
            <pc:sldMk cId="804162914" sldId="547"/>
            <ac:spMk id="2" creationId="{EF1E559F-F754-D4D3-9948-978BE10AC4F5}"/>
          </ac:spMkLst>
        </pc:spChg>
      </pc:sldChg>
      <pc:sldChg chg="modSp">
        <pc:chgData name="CHRISTOPHER  SPRATLIN" userId="S::spratlinc@scsk12.org::948881b8-636a-4dbe-b0fa-656ed4b39881" providerId="AD" clId="Web-{DFD37733-637F-0A43-48EB-DA796811AC31}" dt="2024-04-16T19:48:36.370" v="136" actId="1076"/>
        <pc:sldMkLst>
          <pc:docMk/>
          <pc:sldMk cId="431204228" sldId="548"/>
        </pc:sldMkLst>
        <pc:spChg chg="mod">
          <ac:chgData name="CHRISTOPHER  SPRATLIN" userId="S::spratlinc@scsk12.org::948881b8-636a-4dbe-b0fa-656ed4b39881" providerId="AD" clId="Web-{DFD37733-637F-0A43-48EB-DA796811AC31}" dt="2024-04-16T19:48:36.370" v="136" actId="1076"/>
          <ac:spMkLst>
            <pc:docMk/>
            <pc:sldMk cId="431204228" sldId="548"/>
            <ac:spMk id="2" creationId="{7BF70AB6-705A-CED8-BE89-D2F5BD79C212}"/>
          </ac:spMkLst>
        </pc:spChg>
      </pc:sldChg>
      <pc:sldChg chg="modSp">
        <pc:chgData name="CHRISTOPHER  SPRATLIN" userId="S::spratlinc@scsk12.org::948881b8-636a-4dbe-b0fa-656ed4b39881" providerId="AD" clId="Web-{DFD37733-637F-0A43-48EB-DA796811AC31}" dt="2024-04-16T19:47:16.258" v="110" actId="1076"/>
        <pc:sldMkLst>
          <pc:docMk/>
          <pc:sldMk cId="592610165" sldId="549"/>
        </pc:sldMkLst>
        <pc:spChg chg="mod">
          <ac:chgData name="CHRISTOPHER  SPRATLIN" userId="S::spratlinc@scsk12.org::948881b8-636a-4dbe-b0fa-656ed4b39881" providerId="AD" clId="Web-{DFD37733-637F-0A43-48EB-DA796811AC31}" dt="2024-04-16T19:47:16.258" v="110" actId="1076"/>
          <ac:spMkLst>
            <pc:docMk/>
            <pc:sldMk cId="592610165" sldId="549"/>
            <ac:spMk id="2" creationId="{7BF70AB6-705A-CED8-BE89-D2F5BD79C212}"/>
          </ac:spMkLst>
        </pc:spChg>
      </pc:sldChg>
      <pc:sldChg chg="modSp">
        <pc:chgData name="CHRISTOPHER  SPRATLIN" userId="S::spratlinc@scsk12.org::948881b8-636a-4dbe-b0fa-656ed4b39881" providerId="AD" clId="Web-{DFD37733-637F-0A43-48EB-DA796811AC31}" dt="2024-04-16T19:48:16.932" v="132" actId="20577"/>
        <pc:sldMkLst>
          <pc:docMk/>
          <pc:sldMk cId="116020321" sldId="551"/>
        </pc:sldMkLst>
        <pc:spChg chg="mod">
          <ac:chgData name="CHRISTOPHER  SPRATLIN" userId="S::spratlinc@scsk12.org::948881b8-636a-4dbe-b0fa-656ed4b39881" providerId="AD" clId="Web-{DFD37733-637F-0A43-48EB-DA796811AC31}" dt="2024-04-16T19:48:16.932" v="132" actId="20577"/>
          <ac:spMkLst>
            <pc:docMk/>
            <pc:sldMk cId="116020321" sldId="551"/>
            <ac:spMk id="2" creationId="{EF1E559F-F754-D4D3-9948-978BE10AC4F5}"/>
          </ac:spMkLst>
        </pc:spChg>
      </pc:sldChg>
      <pc:sldChg chg="modSp">
        <pc:chgData name="CHRISTOPHER  SPRATLIN" userId="S::spratlinc@scsk12.org::948881b8-636a-4dbe-b0fa-656ed4b39881" providerId="AD" clId="Web-{DFD37733-637F-0A43-48EB-DA796811AC31}" dt="2024-04-16T19:53:53.535" v="203" actId="1076"/>
        <pc:sldMkLst>
          <pc:docMk/>
          <pc:sldMk cId="4001381586" sldId="553"/>
        </pc:sldMkLst>
        <pc:spChg chg="mod">
          <ac:chgData name="CHRISTOPHER  SPRATLIN" userId="S::spratlinc@scsk12.org::948881b8-636a-4dbe-b0fa-656ed4b39881" providerId="AD" clId="Web-{DFD37733-637F-0A43-48EB-DA796811AC31}" dt="2024-04-16T19:53:53.535" v="203" actId="1076"/>
          <ac:spMkLst>
            <pc:docMk/>
            <pc:sldMk cId="4001381586" sldId="553"/>
            <ac:spMk id="2" creationId="{EF1E559F-F754-D4D3-9948-978BE10AC4F5}"/>
          </ac:spMkLst>
        </pc:spChg>
      </pc:sldChg>
      <pc:sldChg chg="modSp">
        <pc:chgData name="CHRISTOPHER  SPRATLIN" userId="S::spratlinc@scsk12.org::948881b8-636a-4dbe-b0fa-656ed4b39881" providerId="AD" clId="Web-{DFD37733-637F-0A43-48EB-DA796811AC31}" dt="2024-04-16T19:55:27.521" v="238" actId="1076"/>
        <pc:sldMkLst>
          <pc:docMk/>
          <pc:sldMk cId="1799572802" sldId="554"/>
        </pc:sldMkLst>
        <pc:spChg chg="mod">
          <ac:chgData name="CHRISTOPHER  SPRATLIN" userId="S::spratlinc@scsk12.org::948881b8-636a-4dbe-b0fa-656ed4b39881" providerId="AD" clId="Web-{DFD37733-637F-0A43-48EB-DA796811AC31}" dt="2024-04-16T19:55:27.521" v="238" actId="1076"/>
          <ac:spMkLst>
            <pc:docMk/>
            <pc:sldMk cId="1799572802" sldId="554"/>
            <ac:spMk id="2" creationId="{8D852ADE-243D-6661-A158-EE6BAD90C884}"/>
          </ac:spMkLst>
        </pc:spChg>
      </pc:sldChg>
      <pc:sldChg chg="modSp">
        <pc:chgData name="CHRISTOPHER  SPRATLIN" userId="S::spratlinc@scsk12.org::948881b8-636a-4dbe-b0fa-656ed4b39881" providerId="AD" clId="Web-{DFD37733-637F-0A43-48EB-DA796811AC31}" dt="2024-04-16T19:55:18.443" v="236" actId="1076"/>
        <pc:sldMkLst>
          <pc:docMk/>
          <pc:sldMk cId="2082103113" sldId="555"/>
        </pc:sldMkLst>
        <pc:spChg chg="mod">
          <ac:chgData name="CHRISTOPHER  SPRATLIN" userId="S::spratlinc@scsk12.org::948881b8-636a-4dbe-b0fa-656ed4b39881" providerId="AD" clId="Web-{DFD37733-637F-0A43-48EB-DA796811AC31}" dt="2024-04-16T19:54:04.504" v="208" actId="1076"/>
          <ac:spMkLst>
            <pc:docMk/>
            <pc:sldMk cId="2082103113" sldId="555"/>
            <ac:spMk id="2" creationId="{7BF70AB6-705A-CED8-BE89-D2F5BD79C212}"/>
          </ac:spMkLst>
        </pc:spChg>
        <pc:spChg chg="mod">
          <ac:chgData name="CHRISTOPHER  SPRATLIN" userId="S::spratlinc@scsk12.org::948881b8-636a-4dbe-b0fa-656ed4b39881" providerId="AD" clId="Web-{DFD37733-637F-0A43-48EB-DA796811AC31}" dt="2024-04-16T19:55:18.443" v="236" actId="1076"/>
          <ac:spMkLst>
            <pc:docMk/>
            <pc:sldMk cId="2082103113" sldId="555"/>
            <ac:spMk id="5" creationId="{0507F43D-7FAC-7AE6-E703-F112D9638ADB}"/>
          </ac:spMkLst>
        </pc:spChg>
      </pc:sldChg>
      <pc:sldChg chg="addSp modSp add ord replId">
        <pc:chgData name="CHRISTOPHER  SPRATLIN" userId="S::spratlinc@scsk12.org::948881b8-636a-4dbe-b0fa-656ed4b39881" providerId="AD" clId="Web-{DFD37733-637F-0A43-48EB-DA796811AC31}" dt="2024-04-16T20:13:58.629" v="371" actId="1076"/>
        <pc:sldMkLst>
          <pc:docMk/>
          <pc:sldMk cId="240324414" sldId="556"/>
        </pc:sldMkLst>
        <pc:spChg chg="mod">
          <ac:chgData name="CHRISTOPHER  SPRATLIN" userId="S::spratlinc@scsk12.org::948881b8-636a-4dbe-b0fa-656ed4b39881" providerId="AD" clId="Web-{DFD37733-637F-0A43-48EB-DA796811AC31}" dt="2024-04-16T20:02:13.860" v="317" actId="14100"/>
          <ac:spMkLst>
            <pc:docMk/>
            <pc:sldMk cId="240324414" sldId="556"/>
            <ac:spMk id="2" creationId="{7BF70AB6-705A-CED8-BE89-D2F5BD79C212}"/>
          </ac:spMkLst>
        </pc:spChg>
        <pc:spChg chg="add mod">
          <ac:chgData name="CHRISTOPHER  SPRATLIN" userId="S::spratlinc@scsk12.org::948881b8-636a-4dbe-b0fa-656ed4b39881" providerId="AD" clId="Web-{DFD37733-637F-0A43-48EB-DA796811AC31}" dt="2024-04-16T20:11:14.327" v="362" actId="1076"/>
          <ac:spMkLst>
            <pc:docMk/>
            <pc:sldMk cId="240324414" sldId="556"/>
            <ac:spMk id="4" creationId="{10994C3F-8831-E10C-0F75-F3313A342C5F}"/>
          </ac:spMkLst>
        </pc:spChg>
        <pc:spChg chg="mod">
          <ac:chgData name="CHRISTOPHER  SPRATLIN" userId="S::spratlinc@scsk12.org::948881b8-636a-4dbe-b0fa-656ed4b39881" providerId="AD" clId="Web-{DFD37733-637F-0A43-48EB-DA796811AC31}" dt="2024-04-16T20:11:12.093" v="361" actId="1076"/>
          <ac:spMkLst>
            <pc:docMk/>
            <pc:sldMk cId="240324414" sldId="556"/>
            <ac:spMk id="5" creationId="{0507F43D-7FAC-7AE6-E703-F112D9638ADB}"/>
          </ac:spMkLst>
        </pc:spChg>
        <pc:spChg chg="add mod">
          <ac:chgData name="CHRISTOPHER  SPRATLIN" userId="S::spratlinc@scsk12.org::948881b8-636a-4dbe-b0fa-656ed4b39881" providerId="AD" clId="Web-{DFD37733-637F-0A43-48EB-DA796811AC31}" dt="2024-04-16T20:11:16.843" v="363" actId="1076"/>
          <ac:spMkLst>
            <pc:docMk/>
            <pc:sldMk cId="240324414" sldId="556"/>
            <ac:spMk id="7" creationId="{8667BD16-0374-D464-11C7-A86150846F8B}"/>
          </ac:spMkLst>
        </pc:spChg>
        <pc:spChg chg="add mod">
          <ac:chgData name="CHRISTOPHER  SPRATLIN" userId="S::spratlinc@scsk12.org::948881b8-636a-4dbe-b0fa-656ed4b39881" providerId="AD" clId="Web-{DFD37733-637F-0A43-48EB-DA796811AC31}" dt="2024-04-16T20:13:32.815" v="367" actId="20577"/>
          <ac:spMkLst>
            <pc:docMk/>
            <pc:sldMk cId="240324414" sldId="556"/>
            <ac:spMk id="8" creationId="{DF1DBE6A-899F-254B-2E2F-41489B1C54DF}"/>
          </ac:spMkLst>
        </pc:spChg>
        <pc:picChg chg="add mod">
          <ac:chgData name="CHRISTOPHER  SPRATLIN" userId="S::spratlinc@scsk12.org::948881b8-636a-4dbe-b0fa-656ed4b39881" providerId="AD" clId="Web-{DFD37733-637F-0A43-48EB-DA796811AC31}" dt="2024-04-16T20:11:20.281" v="365" actId="1076"/>
          <ac:picMkLst>
            <pc:docMk/>
            <pc:sldMk cId="240324414" sldId="556"/>
            <ac:picMk id="9" creationId="{576D0A77-CA9B-285F-BF49-2AE5B4F427C2}"/>
          </ac:picMkLst>
        </pc:picChg>
        <pc:picChg chg="add mod">
          <ac:chgData name="CHRISTOPHER  SPRATLIN" userId="S::spratlinc@scsk12.org::948881b8-636a-4dbe-b0fa-656ed4b39881" providerId="AD" clId="Web-{DFD37733-637F-0A43-48EB-DA796811AC31}" dt="2024-04-16T20:13:58.629" v="371" actId="1076"/>
          <ac:picMkLst>
            <pc:docMk/>
            <pc:sldMk cId="240324414" sldId="556"/>
            <ac:picMk id="10" creationId="{F1E83C21-4BE2-EE5F-EDFC-F0C9185EC1F4}"/>
          </ac:picMkLst>
        </pc:picChg>
      </pc:sldChg>
      <pc:sldChg chg="addSp modSp new del">
        <pc:chgData name="CHRISTOPHER  SPRATLIN" userId="S::spratlinc@scsk12.org::948881b8-636a-4dbe-b0fa-656ed4b39881" providerId="AD" clId="Web-{DFD37733-637F-0A43-48EB-DA796811AC31}" dt="2024-04-16T20:01:35.265" v="291"/>
        <pc:sldMkLst>
          <pc:docMk/>
          <pc:sldMk cId="2843284542" sldId="556"/>
        </pc:sldMkLst>
        <pc:picChg chg="add mod">
          <ac:chgData name="CHRISTOPHER  SPRATLIN" userId="S::spratlinc@scsk12.org::948881b8-636a-4dbe-b0fa-656ed4b39881" providerId="AD" clId="Web-{DFD37733-637F-0A43-48EB-DA796811AC31}" dt="2024-04-16T20:01:26.406" v="290"/>
          <ac:picMkLst>
            <pc:docMk/>
            <pc:sldMk cId="2843284542" sldId="556"/>
            <ac:picMk id="2" creationId="{E78C61EC-5214-C7D3-1CA5-6ED84F091710}"/>
          </ac:picMkLst>
        </pc:picChg>
      </pc:sldChg>
    </pc:docChg>
  </pc:docChgLst>
  <pc:docChgLst>
    <pc:chgData name="JEVELYN  SMITH" userId="e49467af-670f-401b-8b1a-216cdd2b7720" providerId="ADAL" clId="{5B754B97-34D7-47DD-ACDF-BAD7781CD462}"/>
    <pc:docChg chg="custSel addSld delSld modSld sldOrd">
      <pc:chgData name="JEVELYN  SMITH" userId="e49467af-670f-401b-8b1a-216cdd2b7720" providerId="ADAL" clId="{5B754B97-34D7-47DD-ACDF-BAD7781CD462}" dt="2024-04-01T21:02:09.339" v="852"/>
      <pc:docMkLst>
        <pc:docMk/>
      </pc:docMkLst>
      <pc:sldChg chg="modSp mod">
        <pc:chgData name="JEVELYN  SMITH" userId="e49467af-670f-401b-8b1a-216cdd2b7720" providerId="ADAL" clId="{5B754B97-34D7-47DD-ACDF-BAD7781CD462}" dt="2024-04-01T19:46:15.181" v="155" actId="1076"/>
        <pc:sldMkLst>
          <pc:docMk/>
          <pc:sldMk cId="3138495004" sldId="256"/>
        </pc:sldMkLst>
        <pc:spChg chg="mod">
          <ac:chgData name="JEVELYN  SMITH" userId="e49467af-670f-401b-8b1a-216cdd2b7720" providerId="ADAL" clId="{5B754B97-34D7-47DD-ACDF-BAD7781CD462}" dt="2024-04-01T19:46:15.181" v="155" actId="1076"/>
          <ac:spMkLst>
            <pc:docMk/>
            <pc:sldMk cId="3138495004" sldId="256"/>
            <ac:spMk id="3" creationId="{A4509FCD-85C7-2996-7F67-783D0BE71586}"/>
          </ac:spMkLst>
        </pc:spChg>
        <pc:spChg chg="mod">
          <ac:chgData name="JEVELYN  SMITH" userId="e49467af-670f-401b-8b1a-216cdd2b7720" providerId="ADAL" clId="{5B754B97-34D7-47DD-ACDF-BAD7781CD462}" dt="2024-04-01T19:45:51.025" v="152" actId="1076"/>
          <ac:spMkLst>
            <pc:docMk/>
            <pc:sldMk cId="3138495004" sldId="256"/>
            <ac:spMk id="4" creationId="{35995ED3-8D01-4DD5-920C-7831E6505767}"/>
          </ac:spMkLst>
        </pc:spChg>
        <pc:spChg chg="mod">
          <ac:chgData name="JEVELYN  SMITH" userId="e49467af-670f-401b-8b1a-216cdd2b7720" providerId="ADAL" clId="{5B754B97-34D7-47DD-ACDF-BAD7781CD462}" dt="2024-04-01T19:46:07.959" v="154" actId="20577"/>
          <ac:spMkLst>
            <pc:docMk/>
            <pc:sldMk cId="3138495004" sldId="256"/>
            <ac:spMk id="7" creationId="{A61F05D3-A5A1-E348-A93F-263EB71A8C29}"/>
          </ac:spMkLst>
        </pc:spChg>
      </pc:sldChg>
      <pc:sldChg chg="modSp mod">
        <pc:chgData name="JEVELYN  SMITH" userId="e49467af-670f-401b-8b1a-216cdd2b7720" providerId="ADAL" clId="{5B754B97-34D7-47DD-ACDF-BAD7781CD462}" dt="2024-04-01T20:03:58.790" v="505" actId="20577"/>
        <pc:sldMkLst>
          <pc:docMk/>
          <pc:sldMk cId="313434494" sldId="452"/>
        </pc:sldMkLst>
        <pc:spChg chg="mod">
          <ac:chgData name="JEVELYN  SMITH" userId="e49467af-670f-401b-8b1a-216cdd2b7720" providerId="ADAL" clId="{5B754B97-34D7-47DD-ACDF-BAD7781CD462}" dt="2024-04-01T19:47:15.818" v="196" actId="2711"/>
          <ac:spMkLst>
            <pc:docMk/>
            <pc:sldMk cId="313434494" sldId="452"/>
            <ac:spMk id="4" creationId="{7548E61A-60D9-FDE9-5D29-97F3F8345164}"/>
          </ac:spMkLst>
        </pc:spChg>
        <pc:spChg chg="mod">
          <ac:chgData name="JEVELYN  SMITH" userId="e49467af-670f-401b-8b1a-216cdd2b7720" providerId="ADAL" clId="{5B754B97-34D7-47DD-ACDF-BAD7781CD462}" dt="2024-04-01T20:03:58.790" v="505" actId="20577"/>
          <ac:spMkLst>
            <pc:docMk/>
            <pc:sldMk cId="313434494" sldId="452"/>
            <ac:spMk id="6" creationId="{ED1C743D-20F2-BD70-443F-E504C3FCB405}"/>
          </ac:spMkLst>
        </pc:spChg>
      </pc:sldChg>
      <pc:sldChg chg="del">
        <pc:chgData name="JEVELYN  SMITH" userId="e49467af-670f-401b-8b1a-216cdd2b7720" providerId="ADAL" clId="{5B754B97-34D7-47DD-ACDF-BAD7781CD462}" dt="2024-04-01T20:12:01.361" v="587" actId="2696"/>
        <pc:sldMkLst>
          <pc:docMk/>
          <pc:sldMk cId="1514206973" sldId="456"/>
        </pc:sldMkLst>
      </pc:sldChg>
      <pc:sldChg chg="modSp mod">
        <pc:chgData name="JEVELYN  SMITH" userId="e49467af-670f-401b-8b1a-216cdd2b7720" providerId="ADAL" clId="{5B754B97-34D7-47DD-ACDF-BAD7781CD462}" dt="2024-04-01T20:13:41.817" v="621" actId="2711"/>
        <pc:sldMkLst>
          <pc:docMk/>
          <pc:sldMk cId="4291929142" sldId="474"/>
        </pc:sldMkLst>
        <pc:spChg chg="mod">
          <ac:chgData name="JEVELYN  SMITH" userId="e49467af-670f-401b-8b1a-216cdd2b7720" providerId="ADAL" clId="{5B754B97-34D7-47DD-ACDF-BAD7781CD462}" dt="2024-04-01T20:13:41.817" v="621" actId="2711"/>
          <ac:spMkLst>
            <pc:docMk/>
            <pc:sldMk cId="4291929142" sldId="474"/>
            <ac:spMk id="5" creationId="{E482AC7E-7084-C37E-3B54-9FEDCB3B3AB0}"/>
          </ac:spMkLst>
        </pc:spChg>
      </pc:sldChg>
      <pc:sldChg chg="modSp mod">
        <pc:chgData name="JEVELYN  SMITH" userId="e49467af-670f-401b-8b1a-216cdd2b7720" providerId="ADAL" clId="{5B754B97-34D7-47DD-ACDF-BAD7781CD462}" dt="2024-04-01T20:35:53.422" v="699" actId="20577"/>
        <pc:sldMkLst>
          <pc:docMk/>
          <pc:sldMk cId="4146919545" sldId="475"/>
        </pc:sldMkLst>
        <pc:spChg chg="mod">
          <ac:chgData name="JEVELYN  SMITH" userId="e49467af-670f-401b-8b1a-216cdd2b7720" providerId="ADAL" clId="{5B754B97-34D7-47DD-ACDF-BAD7781CD462}" dt="2024-04-01T20:35:53.422" v="699" actId="20577"/>
          <ac:spMkLst>
            <pc:docMk/>
            <pc:sldMk cId="4146919545" sldId="475"/>
            <ac:spMk id="3" creationId="{8AA976E6-5565-C549-BA3B-CA98B6D5D05B}"/>
          </ac:spMkLst>
        </pc:spChg>
      </pc:sldChg>
      <pc:sldChg chg="del">
        <pc:chgData name="JEVELYN  SMITH" userId="e49467af-670f-401b-8b1a-216cdd2b7720" providerId="ADAL" clId="{5B754B97-34D7-47DD-ACDF-BAD7781CD462}" dt="2024-04-01T20:12:09.952" v="589" actId="2696"/>
        <pc:sldMkLst>
          <pc:docMk/>
          <pc:sldMk cId="2223892671" sldId="487"/>
        </pc:sldMkLst>
      </pc:sldChg>
      <pc:sldChg chg="del">
        <pc:chgData name="JEVELYN  SMITH" userId="e49467af-670f-401b-8b1a-216cdd2b7720" providerId="ADAL" clId="{5B754B97-34D7-47DD-ACDF-BAD7781CD462}" dt="2024-04-01T20:13:24.485" v="620" actId="2696"/>
        <pc:sldMkLst>
          <pc:docMk/>
          <pc:sldMk cId="3488447907" sldId="490"/>
        </pc:sldMkLst>
      </pc:sldChg>
      <pc:sldChg chg="modSp mod ord">
        <pc:chgData name="JEVELYN  SMITH" userId="e49467af-670f-401b-8b1a-216cdd2b7720" providerId="ADAL" clId="{5B754B97-34D7-47DD-ACDF-BAD7781CD462}" dt="2024-04-01T20:18:41.895" v="682" actId="113"/>
        <pc:sldMkLst>
          <pc:docMk/>
          <pc:sldMk cId="580913755" sldId="501"/>
        </pc:sldMkLst>
        <pc:spChg chg="mod">
          <ac:chgData name="JEVELYN  SMITH" userId="e49467af-670f-401b-8b1a-216cdd2b7720" providerId="ADAL" clId="{5B754B97-34D7-47DD-ACDF-BAD7781CD462}" dt="2024-04-01T20:18:41.895" v="682" actId="113"/>
          <ac:spMkLst>
            <pc:docMk/>
            <pc:sldMk cId="580913755" sldId="501"/>
            <ac:spMk id="5" creationId="{B8CB9765-B776-DDF3-8685-69FCFEF69CA6}"/>
          </ac:spMkLst>
        </pc:spChg>
      </pc:sldChg>
      <pc:sldChg chg="modSp mod">
        <pc:chgData name="JEVELYN  SMITH" userId="e49467af-670f-401b-8b1a-216cdd2b7720" providerId="ADAL" clId="{5B754B97-34D7-47DD-ACDF-BAD7781CD462}" dt="2024-04-01T20:37:17.290" v="705" actId="2711"/>
        <pc:sldMkLst>
          <pc:docMk/>
          <pc:sldMk cId="2683361372" sldId="503"/>
        </pc:sldMkLst>
        <pc:spChg chg="mod">
          <ac:chgData name="JEVELYN  SMITH" userId="e49467af-670f-401b-8b1a-216cdd2b7720" providerId="ADAL" clId="{5B754B97-34D7-47DD-ACDF-BAD7781CD462}" dt="2024-04-01T20:37:17.290" v="705" actId="2711"/>
          <ac:spMkLst>
            <pc:docMk/>
            <pc:sldMk cId="2683361372" sldId="503"/>
            <ac:spMk id="2" creationId="{7BF70AB6-705A-CED8-BE89-D2F5BD79C212}"/>
          </ac:spMkLst>
        </pc:spChg>
      </pc:sldChg>
      <pc:sldChg chg="del">
        <pc:chgData name="JEVELYN  SMITH" userId="e49467af-670f-401b-8b1a-216cdd2b7720" providerId="ADAL" clId="{5B754B97-34D7-47DD-ACDF-BAD7781CD462}" dt="2024-04-01T20:12:06.046" v="588" actId="2696"/>
        <pc:sldMkLst>
          <pc:docMk/>
          <pc:sldMk cId="1072290634" sldId="506"/>
        </pc:sldMkLst>
      </pc:sldChg>
      <pc:sldChg chg="modSp mod">
        <pc:chgData name="JEVELYN  SMITH" userId="e49467af-670f-401b-8b1a-216cdd2b7720" providerId="ADAL" clId="{5B754B97-34D7-47DD-ACDF-BAD7781CD462}" dt="2024-04-01T20:04:39.405" v="506" actId="2711"/>
        <pc:sldMkLst>
          <pc:docMk/>
          <pc:sldMk cId="3914877305" sldId="513"/>
        </pc:sldMkLst>
        <pc:spChg chg="mod">
          <ac:chgData name="JEVELYN  SMITH" userId="e49467af-670f-401b-8b1a-216cdd2b7720" providerId="ADAL" clId="{5B754B97-34D7-47DD-ACDF-BAD7781CD462}" dt="2024-04-01T20:04:39.405" v="506" actId="2711"/>
          <ac:spMkLst>
            <pc:docMk/>
            <pc:sldMk cId="3914877305" sldId="513"/>
            <ac:spMk id="2" creationId="{A626889F-788F-674A-4EC3-E073FBFB025D}"/>
          </ac:spMkLst>
        </pc:spChg>
      </pc:sldChg>
      <pc:sldChg chg="modSp mod">
        <pc:chgData name="JEVELYN  SMITH" userId="e49467af-670f-401b-8b1a-216cdd2b7720" providerId="ADAL" clId="{5B754B97-34D7-47DD-ACDF-BAD7781CD462}" dt="2024-04-01T20:37:05.284" v="704" actId="2711"/>
        <pc:sldMkLst>
          <pc:docMk/>
          <pc:sldMk cId="1696918554" sldId="514"/>
        </pc:sldMkLst>
        <pc:spChg chg="mod">
          <ac:chgData name="JEVELYN  SMITH" userId="e49467af-670f-401b-8b1a-216cdd2b7720" providerId="ADAL" clId="{5B754B97-34D7-47DD-ACDF-BAD7781CD462}" dt="2024-04-01T20:37:05.284" v="704" actId="2711"/>
          <ac:spMkLst>
            <pc:docMk/>
            <pc:sldMk cId="1696918554" sldId="514"/>
            <ac:spMk id="2" creationId="{73281F0F-BCCF-6BF6-2892-CE40FFD781CD}"/>
          </ac:spMkLst>
        </pc:spChg>
      </pc:sldChg>
      <pc:sldChg chg="modSp mod">
        <pc:chgData name="JEVELYN  SMITH" userId="e49467af-670f-401b-8b1a-216cdd2b7720" providerId="ADAL" clId="{5B754B97-34D7-47DD-ACDF-BAD7781CD462}" dt="2024-04-01T20:46:27.718" v="712" actId="2711"/>
        <pc:sldMkLst>
          <pc:docMk/>
          <pc:sldMk cId="4251839201" sldId="515"/>
        </pc:sldMkLst>
        <pc:spChg chg="mod">
          <ac:chgData name="JEVELYN  SMITH" userId="e49467af-670f-401b-8b1a-216cdd2b7720" providerId="ADAL" clId="{5B754B97-34D7-47DD-ACDF-BAD7781CD462}" dt="2024-04-01T20:46:27.718" v="712" actId="2711"/>
          <ac:spMkLst>
            <pc:docMk/>
            <pc:sldMk cId="4251839201" sldId="515"/>
            <ac:spMk id="5" creationId="{B8CB9765-B776-DDF3-8685-69FCFEF69CA6}"/>
          </ac:spMkLst>
        </pc:spChg>
      </pc:sldChg>
      <pc:sldChg chg="modSp mod">
        <pc:chgData name="JEVELYN  SMITH" userId="e49467af-670f-401b-8b1a-216cdd2b7720" providerId="ADAL" clId="{5B754B97-34D7-47DD-ACDF-BAD7781CD462}" dt="2024-04-01T20:46:48.624" v="713" actId="2711"/>
        <pc:sldMkLst>
          <pc:docMk/>
          <pc:sldMk cId="414144675" sldId="523"/>
        </pc:sldMkLst>
        <pc:spChg chg="mod">
          <ac:chgData name="JEVELYN  SMITH" userId="e49467af-670f-401b-8b1a-216cdd2b7720" providerId="ADAL" clId="{5B754B97-34D7-47DD-ACDF-BAD7781CD462}" dt="2024-04-01T20:46:48.624" v="713" actId="2711"/>
          <ac:spMkLst>
            <pc:docMk/>
            <pc:sldMk cId="414144675" sldId="523"/>
            <ac:spMk id="5" creationId="{B8CB9765-B776-DDF3-8685-69FCFEF69CA6}"/>
          </ac:spMkLst>
        </pc:spChg>
      </pc:sldChg>
      <pc:sldChg chg="delSp modSp mod">
        <pc:chgData name="JEVELYN  SMITH" userId="e49467af-670f-401b-8b1a-216cdd2b7720" providerId="ADAL" clId="{5B754B97-34D7-47DD-ACDF-BAD7781CD462}" dt="2024-04-01T21:02:09.339" v="852"/>
        <pc:sldMkLst>
          <pc:docMk/>
          <pc:sldMk cId="1054215296" sldId="524"/>
        </pc:sldMkLst>
        <pc:spChg chg="del mod">
          <ac:chgData name="JEVELYN  SMITH" userId="e49467af-670f-401b-8b1a-216cdd2b7720" providerId="ADAL" clId="{5B754B97-34D7-47DD-ACDF-BAD7781CD462}" dt="2024-04-01T21:02:09.339" v="852"/>
          <ac:spMkLst>
            <pc:docMk/>
            <pc:sldMk cId="1054215296" sldId="524"/>
            <ac:spMk id="2" creationId="{64D36E45-68A7-8DB7-1C73-D3D43322561C}"/>
          </ac:spMkLst>
        </pc:spChg>
        <pc:spChg chg="mod">
          <ac:chgData name="JEVELYN  SMITH" userId="e49467af-670f-401b-8b1a-216cdd2b7720" providerId="ADAL" clId="{5B754B97-34D7-47DD-ACDF-BAD7781CD462}" dt="2024-04-01T21:01:41.105" v="850" actId="20577"/>
          <ac:spMkLst>
            <pc:docMk/>
            <pc:sldMk cId="1054215296" sldId="524"/>
            <ac:spMk id="5" creationId="{00AEADFB-1892-57AF-BE26-A25F37F8B552}"/>
          </ac:spMkLst>
        </pc:spChg>
      </pc:sldChg>
      <pc:sldChg chg="modSp mod ord">
        <pc:chgData name="JEVELYN  SMITH" userId="e49467af-670f-401b-8b1a-216cdd2b7720" providerId="ADAL" clId="{5B754B97-34D7-47DD-ACDF-BAD7781CD462}" dt="2024-04-01T20:35:36.668" v="697" actId="20577"/>
        <pc:sldMkLst>
          <pc:docMk/>
          <pc:sldMk cId="2045745651" sldId="525"/>
        </pc:sldMkLst>
        <pc:spChg chg="mod">
          <ac:chgData name="JEVELYN  SMITH" userId="e49467af-670f-401b-8b1a-216cdd2b7720" providerId="ADAL" clId="{5B754B97-34D7-47DD-ACDF-BAD7781CD462}" dt="2024-04-01T20:35:36.668" v="697" actId="20577"/>
          <ac:spMkLst>
            <pc:docMk/>
            <pc:sldMk cId="2045745651" sldId="525"/>
            <ac:spMk id="5" creationId="{E482AC7E-7084-C37E-3B54-9FEDCB3B3AB0}"/>
          </ac:spMkLst>
        </pc:spChg>
      </pc:sldChg>
      <pc:sldChg chg="modSp mod">
        <pc:chgData name="JEVELYN  SMITH" userId="e49467af-670f-401b-8b1a-216cdd2b7720" providerId="ADAL" clId="{5B754B97-34D7-47DD-ACDF-BAD7781CD462}" dt="2024-04-01T20:36:38.553" v="702" actId="2711"/>
        <pc:sldMkLst>
          <pc:docMk/>
          <pc:sldMk cId="1586944497" sldId="526"/>
        </pc:sldMkLst>
        <pc:spChg chg="mod">
          <ac:chgData name="JEVELYN  SMITH" userId="e49467af-670f-401b-8b1a-216cdd2b7720" providerId="ADAL" clId="{5B754B97-34D7-47DD-ACDF-BAD7781CD462}" dt="2024-04-01T20:36:38.553" v="702" actId="2711"/>
          <ac:spMkLst>
            <pc:docMk/>
            <pc:sldMk cId="1586944497" sldId="526"/>
            <ac:spMk id="2" creationId="{7BF70AB6-705A-CED8-BE89-D2F5BD79C212}"/>
          </ac:spMkLst>
        </pc:spChg>
      </pc:sldChg>
      <pc:sldChg chg="modSp mod">
        <pc:chgData name="JEVELYN  SMITH" userId="e49467af-670f-401b-8b1a-216cdd2b7720" providerId="ADAL" clId="{5B754B97-34D7-47DD-ACDF-BAD7781CD462}" dt="2024-04-01T20:36:51.410" v="703" actId="2711"/>
        <pc:sldMkLst>
          <pc:docMk/>
          <pc:sldMk cId="2326491763" sldId="527"/>
        </pc:sldMkLst>
        <pc:spChg chg="mod">
          <ac:chgData name="JEVELYN  SMITH" userId="e49467af-670f-401b-8b1a-216cdd2b7720" providerId="ADAL" clId="{5B754B97-34D7-47DD-ACDF-BAD7781CD462}" dt="2024-04-01T20:36:51.410" v="703" actId="2711"/>
          <ac:spMkLst>
            <pc:docMk/>
            <pc:sldMk cId="2326491763" sldId="527"/>
            <ac:spMk id="2" creationId="{7BF70AB6-705A-CED8-BE89-D2F5BD79C212}"/>
          </ac:spMkLst>
        </pc:spChg>
      </pc:sldChg>
      <pc:sldChg chg="modSp mod">
        <pc:chgData name="JEVELYN  SMITH" userId="e49467af-670f-401b-8b1a-216cdd2b7720" providerId="ADAL" clId="{5B754B97-34D7-47DD-ACDF-BAD7781CD462}" dt="2024-04-01T20:37:50.487" v="706" actId="2711"/>
        <pc:sldMkLst>
          <pc:docMk/>
          <pc:sldMk cId="175729136" sldId="529"/>
        </pc:sldMkLst>
        <pc:spChg chg="mod">
          <ac:chgData name="JEVELYN  SMITH" userId="e49467af-670f-401b-8b1a-216cdd2b7720" providerId="ADAL" clId="{5B754B97-34D7-47DD-ACDF-BAD7781CD462}" dt="2024-04-01T20:37:50.487" v="706" actId="2711"/>
          <ac:spMkLst>
            <pc:docMk/>
            <pc:sldMk cId="175729136" sldId="529"/>
            <ac:spMk id="2" creationId="{7BF70AB6-705A-CED8-BE89-D2F5BD79C212}"/>
          </ac:spMkLst>
        </pc:spChg>
      </pc:sldChg>
      <pc:sldChg chg="del">
        <pc:chgData name="JEVELYN  SMITH" userId="e49467af-670f-401b-8b1a-216cdd2b7720" providerId="ADAL" clId="{5B754B97-34D7-47DD-ACDF-BAD7781CD462}" dt="2024-04-01T20:11:55.190" v="586" actId="2696"/>
        <pc:sldMkLst>
          <pc:docMk/>
          <pc:sldMk cId="594363391" sldId="531"/>
        </pc:sldMkLst>
      </pc:sldChg>
      <pc:sldChg chg="modSp mod">
        <pc:chgData name="JEVELYN  SMITH" userId="e49467af-670f-401b-8b1a-216cdd2b7720" providerId="ADAL" clId="{5B754B97-34D7-47DD-ACDF-BAD7781CD462}" dt="2024-04-01T20:36:24.640" v="701" actId="2711"/>
        <pc:sldMkLst>
          <pc:docMk/>
          <pc:sldMk cId="281637147" sldId="532"/>
        </pc:sldMkLst>
        <pc:spChg chg="mod">
          <ac:chgData name="JEVELYN  SMITH" userId="e49467af-670f-401b-8b1a-216cdd2b7720" providerId="ADAL" clId="{5B754B97-34D7-47DD-ACDF-BAD7781CD462}" dt="2024-04-01T20:36:24.640" v="701" actId="2711"/>
          <ac:spMkLst>
            <pc:docMk/>
            <pc:sldMk cId="281637147" sldId="532"/>
            <ac:spMk id="2" creationId="{7BF70AB6-705A-CED8-BE89-D2F5BD79C212}"/>
          </ac:spMkLst>
        </pc:spChg>
      </pc:sldChg>
      <pc:sldChg chg="modSp mod">
        <pc:chgData name="JEVELYN  SMITH" userId="e49467af-670f-401b-8b1a-216cdd2b7720" providerId="ADAL" clId="{5B754B97-34D7-47DD-ACDF-BAD7781CD462}" dt="2024-04-01T20:13:14.883" v="619" actId="20577"/>
        <pc:sldMkLst>
          <pc:docMk/>
          <pc:sldMk cId="550355679" sldId="534"/>
        </pc:sldMkLst>
        <pc:spChg chg="mod">
          <ac:chgData name="JEVELYN  SMITH" userId="e49467af-670f-401b-8b1a-216cdd2b7720" providerId="ADAL" clId="{5B754B97-34D7-47DD-ACDF-BAD7781CD462}" dt="2024-04-01T20:13:14.883" v="619" actId="20577"/>
          <ac:spMkLst>
            <pc:docMk/>
            <pc:sldMk cId="550355679" sldId="534"/>
            <ac:spMk id="2" creationId="{EF1E559F-F754-D4D3-9948-978BE10AC4F5}"/>
          </ac:spMkLst>
        </pc:spChg>
        <pc:spChg chg="mod">
          <ac:chgData name="JEVELYN  SMITH" userId="e49467af-670f-401b-8b1a-216cdd2b7720" providerId="ADAL" clId="{5B754B97-34D7-47DD-ACDF-BAD7781CD462}" dt="2024-04-01T20:09:50.238" v="585" actId="20577"/>
          <ac:spMkLst>
            <pc:docMk/>
            <pc:sldMk cId="550355679" sldId="534"/>
            <ac:spMk id="3" creationId="{2C144B39-9C4C-3FBA-A09C-1CFE7D549378}"/>
          </ac:spMkLst>
        </pc:spChg>
        <pc:picChg chg="mod">
          <ac:chgData name="JEVELYN  SMITH" userId="e49467af-670f-401b-8b1a-216cdd2b7720" providerId="ADAL" clId="{5B754B97-34D7-47DD-ACDF-BAD7781CD462}" dt="2024-04-01T20:13:01.322" v="613" actId="14100"/>
          <ac:picMkLst>
            <pc:docMk/>
            <pc:sldMk cId="550355679" sldId="534"/>
            <ac:picMk id="5" creationId="{07FFA1E8-5440-DC4A-A1FD-6DDC4FE59E19}"/>
          </ac:picMkLst>
        </pc:picChg>
      </pc:sldChg>
      <pc:sldChg chg="modSp mod ord">
        <pc:chgData name="JEVELYN  SMITH" userId="e49467af-670f-401b-8b1a-216cdd2b7720" providerId="ADAL" clId="{5B754B97-34D7-47DD-ACDF-BAD7781CD462}" dt="2024-04-01T20:50:23.968" v="788" actId="20577"/>
        <pc:sldMkLst>
          <pc:docMk/>
          <pc:sldMk cId="4158908068" sldId="535"/>
        </pc:sldMkLst>
        <pc:spChg chg="mod">
          <ac:chgData name="JEVELYN  SMITH" userId="e49467af-670f-401b-8b1a-216cdd2b7720" providerId="ADAL" clId="{5B754B97-34D7-47DD-ACDF-BAD7781CD462}" dt="2024-04-01T20:50:23.968" v="788" actId="20577"/>
          <ac:spMkLst>
            <pc:docMk/>
            <pc:sldMk cId="4158908068" sldId="535"/>
            <ac:spMk id="23" creationId="{5279326D-4915-9750-8F8E-6CE9D79820C4}"/>
          </ac:spMkLst>
        </pc:spChg>
      </pc:sldChg>
      <pc:sldChg chg="add del">
        <pc:chgData name="JEVELYN  SMITH" userId="e49467af-670f-401b-8b1a-216cdd2b7720" providerId="ADAL" clId="{5B754B97-34D7-47DD-ACDF-BAD7781CD462}" dt="2024-04-01T20:20:27.183" v="684" actId="2696"/>
        <pc:sldMkLst>
          <pc:docMk/>
          <pc:sldMk cId="1117522900" sldId="536"/>
        </pc:sldMkLst>
      </pc:sldChg>
      <pc:sldChg chg="new del ord">
        <pc:chgData name="JEVELYN  SMITH" userId="e49467af-670f-401b-8b1a-216cdd2b7720" providerId="ADAL" clId="{5B754B97-34D7-47DD-ACDF-BAD7781CD462}" dt="2024-04-01T20:16:11.408" v="627" actId="2696"/>
        <pc:sldMkLst>
          <pc:docMk/>
          <pc:sldMk cId="1520146823" sldId="536"/>
        </pc:sldMkLst>
      </pc:sldChg>
      <pc:sldChg chg="modSp add mod">
        <pc:chgData name="JEVELYN  SMITH" userId="e49467af-670f-401b-8b1a-216cdd2b7720" providerId="ADAL" clId="{5B754B97-34D7-47DD-ACDF-BAD7781CD462}" dt="2024-04-01T20:36:10.013" v="700" actId="2711"/>
        <pc:sldMkLst>
          <pc:docMk/>
          <pc:sldMk cId="2813132011" sldId="536"/>
        </pc:sldMkLst>
        <pc:spChg chg="mod">
          <ac:chgData name="JEVELYN  SMITH" userId="e49467af-670f-401b-8b1a-216cdd2b7720" providerId="ADAL" clId="{5B754B97-34D7-47DD-ACDF-BAD7781CD462}" dt="2024-04-01T20:36:10.013" v="700" actId="2711"/>
          <ac:spMkLst>
            <pc:docMk/>
            <pc:sldMk cId="2813132011" sldId="536"/>
            <ac:spMk id="2" creationId="{7BF70AB6-705A-CED8-BE89-D2F5BD79C212}"/>
          </ac:spMkLst>
        </pc:spChg>
      </pc:sldChg>
      <pc:sldChg chg="add">
        <pc:chgData name="JEVELYN  SMITH" userId="e49467af-670f-401b-8b1a-216cdd2b7720" providerId="ADAL" clId="{5B754B97-34D7-47DD-ACDF-BAD7781CD462}" dt="2024-04-01T20:50:51.372" v="789" actId="2890"/>
        <pc:sldMkLst>
          <pc:docMk/>
          <pc:sldMk cId="33021072" sldId="538"/>
        </pc:sldMkLst>
      </pc:sldChg>
    </pc:docChg>
  </pc:docChgLst>
  <pc:docChgLst>
    <pc:chgData name="JEVELYN  SMITH" userId="S::smithj32@scsk12.org::e49467af-670f-401b-8b1a-216cdd2b7720" providerId="AD" clId="Web-{18F7CD3E-4E6C-7BFC-A5D6-E47F66D26299}"/>
    <pc:docChg chg="addSld modSld sldOrd">
      <pc:chgData name="JEVELYN  SMITH" userId="S::smithj32@scsk12.org::e49467af-670f-401b-8b1a-216cdd2b7720" providerId="AD" clId="Web-{18F7CD3E-4E6C-7BFC-A5D6-E47F66D26299}" dt="2024-04-15T21:04:32.235" v="102" actId="20577"/>
      <pc:docMkLst>
        <pc:docMk/>
      </pc:docMkLst>
      <pc:sldChg chg="modSp">
        <pc:chgData name="JEVELYN  SMITH" userId="S::smithj32@scsk12.org::e49467af-670f-401b-8b1a-216cdd2b7720" providerId="AD" clId="Web-{18F7CD3E-4E6C-7BFC-A5D6-E47F66D26299}" dt="2024-04-15T20:43:30.150" v="1" actId="1076"/>
        <pc:sldMkLst>
          <pc:docMk/>
          <pc:sldMk cId="313434494" sldId="452"/>
        </pc:sldMkLst>
        <pc:spChg chg="mod">
          <ac:chgData name="JEVELYN  SMITH" userId="S::smithj32@scsk12.org::e49467af-670f-401b-8b1a-216cdd2b7720" providerId="AD" clId="Web-{18F7CD3E-4E6C-7BFC-A5D6-E47F66D26299}" dt="2024-04-15T20:43:30.150" v="1" actId="1076"/>
          <ac:spMkLst>
            <pc:docMk/>
            <pc:sldMk cId="313434494" sldId="452"/>
            <ac:spMk id="6" creationId="{ED1C743D-20F2-BD70-443F-E504C3FCB405}"/>
          </ac:spMkLst>
        </pc:spChg>
      </pc:sldChg>
      <pc:sldChg chg="modSp ord">
        <pc:chgData name="JEVELYN  SMITH" userId="S::smithj32@scsk12.org::e49467af-670f-401b-8b1a-216cdd2b7720" providerId="AD" clId="Web-{18F7CD3E-4E6C-7BFC-A5D6-E47F66D26299}" dt="2024-04-15T21:04:32.235" v="102" actId="20577"/>
        <pc:sldMkLst>
          <pc:docMk/>
          <pc:sldMk cId="550355679" sldId="534"/>
        </pc:sldMkLst>
        <pc:spChg chg="mod">
          <ac:chgData name="JEVELYN  SMITH" userId="S::smithj32@scsk12.org::e49467af-670f-401b-8b1a-216cdd2b7720" providerId="AD" clId="Web-{18F7CD3E-4E6C-7BFC-A5D6-E47F66D26299}" dt="2024-04-15T21:04:32.235" v="102" actId="20577"/>
          <ac:spMkLst>
            <pc:docMk/>
            <pc:sldMk cId="550355679" sldId="534"/>
            <ac:spMk id="2" creationId="{EF1E559F-F754-D4D3-9948-978BE10AC4F5}"/>
          </ac:spMkLst>
        </pc:spChg>
      </pc:sldChg>
      <pc:sldChg chg="add replId">
        <pc:chgData name="JEVELYN  SMITH" userId="S::smithj32@scsk12.org::e49467af-670f-401b-8b1a-216cdd2b7720" providerId="AD" clId="Web-{18F7CD3E-4E6C-7BFC-A5D6-E47F66D26299}" dt="2024-04-15T21:00:28.787" v="2"/>
        <pc:sldMkLst>
          <pc:docMk/>
          <pc:sldMk cId="804162914" sldId="547"/>
        </pc:sldMkLst>
      </pc:sldChg>
    </pc:docChg>
  </pc:docChgLst>
  <pc:docChgLst>
    <pc:chgData name="JEVELYN  SMITH" userId="S::smithj32@scsk12.org::e49467af-670f-401b-8b1a-216cdd2b7720" providerId="AD" clId="Web-{4F83A901-FA0C-14DB-4A9A-6C1760934489}"/>
    <pc:docChg chg="addSld delSld modSld addMainMaster delMainMaster">
      <pc:chgData name="JEVELYN  SMITH" userId="S::smithj32@scsk12.org::e49467af-670f-401b-8b1a-216cdd2b7720" providerId="AD" clId="Web-{4F83A901-FA0C-14DB-4A9A-6C1760934489}" dt="2024-04-15T20:11:43.859" v="1200"/>
      <pc:docMkLst>
        <pc:docMk/>
      </pc:docMkLst>
      <pc:sldChg chg="mod modClrScheme chgLayout">
        <pc:chgData name="JEVELYN  SMITH" userId="S::smithj32@scsk12.org::e49467af-670f-401b-8b1a-216cdd2b7720" providerId="AD" clId="Web-{4F83A901-FA0C-14DB-4A9A-6C1760934489}" dt="2024-04-15T19:32:29.665" v="1011"/>
        <pc:sldMkLst>
          <pc:docMk/>
          <pc:sldMk cId="3138495004" sldId="256"/>
        </pc:sldMkLst>
      </pc:sldChg>
      <pc:sldChg chg="modSp mod modClrScheme chgLayout">
        <pc:chgData name="JEVELYN  SMITH" userId="S::smithj32@scsk12.org::e49467af-670f-401b-8b1a-216cdd2b7720" providerId="AD" clId="Web-{4F83A901-FA0C-14DB-4A9A-6C1760934489}" dt="2024-04-15T19:32:29.665" v="1011"/>
        <pc:sldMkLst>
          <pc:docMk/>
          <pc:sldMk cId="313434494" sldId="452"/>
        </pc:sldMkLst>
        <pc:spChg chg="mod ord">
          <ac:chgData name="JEVELYN  SMITH" userId="S::smithj32@scsk12.org::e49467af-670f-401b-8b1a-216cdd2b7720" providerId="AD" clId="Web-{4F83A901-FA0C-14DB-4A9A-6C1760934489}" dt="2024-04-15T19:32:29.665" v="1011"/>
          <ac:spMkLst>
            <pc:docMk/>
            <pc:sldMk cId="313434494" sldId="452"/>
            <ac:spMk id="3" creationId="{8AA976E6-5565-C549-BA3B-CA98B6D5D05B}"/>
          </ac:spMkLst>
        </pc:spChg>
      </pc:sldChg>
      <pc:sldChg chg="mod modClrScheme chgLayout">
        <pc:chgData name="JEVELYN  SMITH" userId="S::smithj32@scsk12.org::e49467af-670f-401b-8b1a-216cdd2b7720" providerId="AD" clId="Web-{4F83A901-FA0C-14DB-4A9A-6C1760934489}" dt="2024-04-15T19:32:29.665" v="1011"/>
        <pc:sldMkLst>
          <pc:docMk/>
          <pc:sldMk cId="4291929142" sldId="474"/>
        </pc:sldMkLst>
      </pc:sldChg>
      <pc:sldChg chg="addSp delSp modSp mod modClrScheme delDesignElem chgLayout">
        <pc:chgData name="JEVELYN  SMITH" userId="S::smithj32@scsk12.org::e49467af-670f-401b-8b1a-216cdd2b7720" providerId="AD" clId="Web-{4F83A901-FA0C-14DB-4A9A-6C1760934489}" dt="2024-04-15T19:32:29.665" v="1011"/>
        <pc:sldMkLst>
          <pc:docMk/>
          <pc:sldMk cId="4146919545" sldId="475"/>
        </pc:sldMkLst>
        <pc:spChg chg="mod ord">
          <ac:chgData name="JEVELYN  SMITH" userId="S::smithj32@scsk12.org::e49467af-670f-401b-8b1a-216cdd2b7720" providerId="AD" clId="Web-{4F83A901-FA0C-14DB-4A9A-6C1760934489}" dt="2024-04-15T19:32:29.665" v="1011"/>
          <ac:spMkLst>
            <pc:docMk/>
            <pc:sldMk cId="4146919545" sldId="475"/>
            <ac:spMk id="3" creationId="{8AA976E6-5565-C549-BA3B-CA98B6D5D05B}"/>
          </ac:spMkLst>
        </pc:spChg>
        <pc:spChg chg="add del">
          <ac:chgData name="JEVELYN  SMITH" userId="S::smithj32@scsk12.org::e49467af-670f-401b-8b1a-216cdd2b7720" providerId="AD" clId="Web-{4F83A901-FA0C-14DB-4A9A-6C1760934489}" dt="2024-04-15T19:32:29.665" v="1011"/>
          <ac:spMkLst>
            <pc:docMk/>
            <pc:sldMk cId="4146919545" sldId="475"/>
            <ac:spMk id="9" creationId="{3AFE8227-C443-417B-BA91-520EB1EF4559}"/>
          </ac:spMkLst>
        </pc:spChg>
        <pc:spChg chg="add del">
          <ac:chgData name="JEVELYN  SMITH" userId="S::smithj32@scsk12.org::e49467af-670f-401b-8b1a-216cdd2b7720" providerId="AD" clId="Web-{4F83A901-FA0C-14DB-4A9A-6C1760934489}" dt="2024-04-15T19:32:29.665" v="1011"/>
          <ac:spMkLst>
            <pc:docMk/>
            <pc:sldMk cId="4146919545" sldId="475"/>
            <ac:spMk id="11" creationId="{907741FC-B544-4A6E-B831-6789D042333D}"/>
          </ac:spMkLst>
        </pc:spChg>
        <pc:spChg chg="add del">
          <ac:chgData name="JEVELYN  SMITH" userId="S::smithj32@scsk12.org::e49467af-670f-401b-8b1a-216cdd2b7720" providerId="AD" clId="Web-{4F83A901-FA0C-14DB-4A9A-6C1760934489}" dt="2024-04-15T19:32:29.665" v="1011"/>
          <ac:spMkLst>
            <pc:docMk/>
            <pc:sldMk cId="4146919545" sldId="475"/>
            <ac:spMk id="13" creationId="{3F0BE7ED-7814-4273-B18A-F26CC0380380}"/>
          </ac:spMkLst>
        </pc:spChg>
        <pc:picChg chg="add mod">
          <ac:chgData name="JEVELYN  SMITH" userId="S::smithj32@scsk12.org::e49467af-670f-401b-8b1a-216cdd2b7720" providerId="AD" clId="Web-{4F83A901-FA0C-14DB-4A9A-6C1760934489}" dt="2024-04-15T17:42:47.331" v="577" actId="14100"/>
          <ac:picMkLst>
            <pc:docMk/>
            <pc:sldMk cId="4146919545" sldId="475"/>
            <ac:picMk id="2" creationId="{50826797-940F-FA26-6D41-AB3CD46D75CD}"/>
          </ac:picMkLst>
        </pc:picChg>
        <pc:picChg chg="del">
          <ac:chgData name="JEVELYN  SMITH" userId="S::smithj32@scsk12.org::e49467af-670f-401b-8b1a-216cdd2b7720" providerId="AD" clId="Web-{4F83A901-FA0C-14DB-4A9A-6C1760934489}" dt="2024-04-15T17:39:38.763" v="564"/>
          <ac:picMkLst>
            <pc:docMk/>
            <pc:sldMk cId="4146919545" sldId="475"/>
            <ac:picMk id="4" creationId="{2F80BCAC-6A39-28E7-D384-1AB116F97793}"/>
          </ac:picMkLst>
        </pc:picChg>
        <pc:cxnChg chg="add del">
          <ac:chgData name="JEVELYN  SMITH" userId="S::smithj32@scsk12.org::e49467af-670f-401b-8b1a-216cdd2b7720" providerId="AD" clId="Web-{4F83A901-FA0C-14DB-4A9A-6C1760934489}" dt="2024-04-15T17:42:11.893" v="569"/>
          <ac:cxnSpMkLst>
            <pc:docMk/>
            <pc:sldMk cId="4146919545" sldId="475"/>
            <ac:cxnSpMk id="18" creationId="{1503BFE4-729B-D9D0-C17B-501E6AF1127A}"/>
          </ac:cxnSpMkLst>
        </pc:cxnChg>
      </pc:sldChg>
      <pc:sldChg chg="modSp mod modClrScheme chgLayout">
        <pc:chgData name="JEVELYN  SMITH" userId="S::smithj32@scsk12.org::e49467af-670f-401b-8b1a-216cdd2b7720" providerId="AD" clId="Web-{4F83A901-FA0C-14DB-4A9A-6C1760934489}" dt="2024-04-15T19:32:29.665" v="1011"/>
        <pc:sldMkLst>
          <pc:docMk/>
          <pc:sldMk cId="580913755" sldId="501"/>
        </pc:sldMkLst>
        <pc:spChg chg="mod ord">
          <ac:chgData name="JEVELYN  SMITH" userId="S::smithj32@scsk12.org::e49467af-670f-401b-8b1a-216cdd2b7720" providerId="AD" clId="Web-{4F83A901-FA0C-14DB-4A9A-6C1760934489}" dt="2024-04-15T19:32:29.665" v="1011"/>
          <ac:spMkLst>
            <pc:docMk/>
            <pc:sldMk cId="580913755" sldId="501"/>
            <ac:spMk id="5" creationId="{B8CB9765-B776-DDF3-8685-69FCFEF69CA6}"/>
          </ac:spMkLst>
        </pc:spChg>
        <pc:graphicFrameChg chg="mod ord">
          <ac:chgData name="JEVELYN  SMITH" userId="S::smithj32@scsk12.org::e49467af-670f-401b-8b1a-216cdd2b7720" providerId="AD" clId="Web-{4F83A901-FA0C-14DB-4A9A-6C1760934489}" dt="2024-04-15T19:32:29.665" v="1011"/>
          <ac:graphicFrameMkLst>
            <pc:docMk/>
            <pc:sldMk cId="580913755" sldId="501"/>
            <ac:graphicFrameMk id="7" creationId="{B1099FD6-FA9D-4DE4-E700-9D670B839ECA}"/>
          </ac:graphicFrameMkLst>
        </pc:graphicFrameChg>
      </pc:sldChg>
      <pc:sldChg chg="del">
        <pc:chgData name="JEVELYN  SMITH" userId="S::smithj32@scsk12.org::e49467af-670f-401b-8b1a-216cdd2b7720" providerId="AD" clId="Web-{4F83A901-FA0C-14DB-4A9A-6C1760934489}" dt="2024-04-15T15:18:33.237" v="501"/>
        <pc:sldMkLst>
          <pc:docMk/>
          <pc:sldMk cId="2683361372" sldId="503"/>
        </pc:sldMkLst>
      </pc:sldChg>
      <pc:sldChg chg="mod modClrScheme chgLayout">
        <pc:chgData name="JEVELYN  SMITH" userId="S::smithj32@scsk12.org::e49467af-670f-401b-8b1a-216cdd2b7720" providerId="AD" clId="Web-{4F83A901-FA0C-14DB-4A9A-6C1760934489}" dt="2024-04-15T19:32:29.665" v="1011"/>
        <pc:sldMkLst>
          <pc:docMk/>
          <pc:sldMk cId="3914877305" sldId="513"/>
        </pc:sldMkLst>
      </pc:sldChg>
      <pc:sldChg chg="del">
        <pc:chgData name="JEVELYN  SMITH" userId="S::smithj32@scsk12.org::e49467af-670f-401b-8b1a-216cdd2b7720" providerId="AD" clId="Web-{4F83A901-FA0C-14DB-4A9A-6C1760934489}" dt="2024-04-15T15:19:42.349" v="502"/>
        <pc:sldMkLst>
          <pc:docMk/>
          <pc:sldMk cId="1696918554" sldId="514"/>
        </pc:sldMkLst>
      </pc:sldChg>
      <pc:sldChg chg="modSp mod modClrScheme chgLayout">
        <pc:chgData name="JEVELYN  SMITH" userId="S::smithj32@scsk12.org::e49467af-670f-401b-8b1a-216cdd2b7720" providerId="AD" clId="Web-{4F83A901-FA0C-14DB-4A9A-6C1760934489}" dt="2024-04-15T19:32:29.665" v="1011"/>
        <pc:sldMkLst>
          <pc:docMk/>
          <pc:sldMk cId="4251839201" sldId="515"/>
        </pc:sldMkLst>
        <pc:spChg chg="mod ord">
          <ac:chgData name="JEVELYN  SMITH" userId="S::smithj32@scsk12.org::e49467af-670f-401b-8b1a-216cdd2b7720" providerId="AD" clId="Web-{4F83A901-FA0C-14DB-4A9A-6C1760934489}" dt="2024-04-15T19:32:29.665" v="1011"/>
          <ac:spMkLst>
            <pc:docMk/>
            <pc:sldMk cId="4251839201" sldId="515"/>
            <ac:spMk id="3" creationId="{8AA976E6-5565-C549-BA3B-CA98B6D5D05B}"/>
          </ac:spMkLst>
        </pc:spChg>
        <pc:spChg chg="mod ord">
          <ac:chgData name="JEVELYN  SMITH" userId="S::smithj32@scsk12.org::e49467af-670f-401b-8b1a-216cdd2b7720" providerId="AD" clId="Web-{4F83A901-FA0C-14DB-4A9A-6C1760934489}" dt="2024-04-15T19:32:29.665" v="1011"/>
          <ac:spMkLst>
            <pc:docMk/>
            <pc:sldMk cId="4251839201" sldId="515"/>
            <ac:spMk id="5" creationId="{B8CB9765-B776-DDF3-8685-69FCFEF69CA6}"/>
          </ac:spMkLst>
        </pc:spChg>
      </pc:sldChg>
      <pc:sldChg chg="mod modClrScheme chgLayout">
        <pc:chgData name="JEVELYN  SMITH" userId="S::smithj32@scsk12.org::e49467af-670f-401b-8b1a-216cdd2b7720" providerId="AD" clId="Web-{4F83A901-FA0C-14DB-4A9A-6C1760934489}" dt="2024-04-15T19:32:29.665" v="1011"/>
        <pc:sldMkLst>
          <pc:docMk/>
          <pc:sldMk cId="799661998" sldId="516"/>
        </pc:sldMkLst>
      </pc:sldChg>
      <pc:sldChg chg="mod modClrScheme chgLayout">
        <pc:chgData name="JEVELYN  SMITH" userId="S::smithj32@scsk12.org::e49467af-670f-401b-8b1a-216cdd2b7720" providerId="AD" clId="Web-{4F83A901-FA0C-14DB-4A9A-6C1760934489}" dt="2024-04-15T19:32:29.665" v="1011"/>
        <pc:sldMkLst>
          <pc:docMk/>
          <pc:sldMk cId="4108885888" sldId="519"/>
        </pc:sldMkLst>
      </pc:sldChg>
      <pc:sldChg chg="mod modClrScheme chgLayout">
        <pc:chgData name="JEVELYN  SMITH" userId="S::smithj32@scsk12.org::e49467af-670f-401b-8b1a-216cdd2b7720" providerId="AD" clId="Web-{4F83A901-FA0C-14DB-4A9A-6C1760934489}" dt="2024-04-15T19:32:29.665" v="1011"/>
        <pc:sldMkLst>
          <pc:docMk/>
          <pc:sldMk cId="375407986" sldId="520"/>
        </pc:sldMkLst>
      </pc:sldChg>
      <pc:sldChg chg="modSp mod modClrScheme chgLayout">
        <pc:chgData name="JEVELYN  SMITH" userId="S::smithj32@scsk12.org::e49467af-670f-401b-8b1a-216cdd2b7720" providerId="AD" clId="Web-{4F83A901-FA0C-14DB-4A9A-6C1760934489}" dt="2024-04-15T19:32:29.665" v="1011"/>
        <pc:sldMkLst>
          <pc:docMk/>
          <pc:sldMk cId="414144675" sldId="523"/>
        </pc:sldMkLst>
        <pc:spChg chg="mod ord">
          <ac:chgData name="JEVELYN  SMITH" userId="S::smithj32@scsk12.org::e49467af-670f-401b-8b1a-216cdd2b7720" providerId="AD" clId="Web-{4F83A901-FA0C-14DB-4A9A-6C1760934489}" dt="2024-04-15T19:32:29.665" v="1011"/>
          <ac:spMkLst>
            <pc:docMk/>
            <pc:sldMk cId="414144675" sldId="523"/>
            <ac:spMk id="3" creationId="{8AA976E6-5565-C549-BA3B-CA98B6D5D05B}"/>
          </ac:spMkLst>
        </pc:spChg>
        <pc:spChg chg="mod ord">
          <ac:chgData name="JEVELYN  SMITH" userId="S::smithj32@scsk12.org::e49467af-670f-401b-8b1a-216cdd2b7720" providerId="AD" clId="Web-{4F83A901-FA0C-14DB-4A9A-6C1760934489}" dt="2024-04-15T19:32:29.665" v="1011"/>
          <ac:spMkLst>
            <pc:docMk/>
            <pc:sldMk cId="414144675" sldId="523"/>
            <ac:spMk id="5" creationId="{B8CB9765-B776-DDF3-8685-69FCFEF69CA6}"/>
          </ac:spMkLst>
        </pc:spChg>
      </pc:sldChg>
      <pc:sldChg chg="addSp delSp modSp mod setBg modClrScheme setClrOvrMap chgLayout modNotes">
        <pc:chgData name="JEVELYN  SMITH" userId="S::smithj32@scsk12.org::e49467af-670f-401b-8b1a-216cdd2b7720" providerId="AD" clId="Web-{4F83A901-FA0C-14DB-4A9A-6C1760934489}" dt="2024-04-15T19:37:26.705" v="1034" actId="14100"/>
        <pc:sldMkLst>
          <pc:docMk/>
          <pc:sldMk cId="1054215296" sldId="524"/>
        </pc:sldMkLst>
        <pc:spChg chg="add mod ord">
          <ac:chgData name="JEVELYN  SMITH" userId="S::smithj32@scsk12.org::e49467af-670f-401b-8b1a-216cdd2b7720" providerId="AD" clId="Web-{4F83A901-FA0C-14DB-4A9A-6C1760934489}" dt="2024-04-15T19:32:29.665" v="1011"/>
          <ac:spMkLst>
            <pc:docMk/>
            <pc:sldMk cId="1054215296" sldId="524"/>
            <ac:spMk id="2" creationId="{AACD7E49-040E-DE37-E15D-4C9824745D48}"/>
          </ac:spMkLst>
        </pc:spChg>
        <pc:spChg chg="mod ord">
          <ac:chgData name="JEVELYN  SMITH" userId="S::smithj32@scsk12.org::e49467af-670f-401b-8b1a-216cdd2b7720" providerId="AD" clId="Web-{4F83A901-FA0C-14DB-4A9A-6C1760934489}" dt="2024-04-15T19:32:29.665" v="1011"/>
          <ac:spMkLst>
            <pc:docMk/>
            <pc:sldMk cId="1054215296" sldId="524"/>
            <ac:spMk id="3" creationId="{8AA976E6-5565-C549-BA3B-CA98B6D5D05B}"/>
          </ac:spMkLst>
        </pc:spChg>
        <pc:spChg chg="mod">
          <ac:chgData name="JEVELYN  SMITH" userId="S::smithj32@scsk12.org::e49467af-670f-401b-8b1a-216cdd2b7720" providerId="AD" clId="Web-{4F83A901-FA0C-14DB-4A9A-6C1760934489}" dt="2024-04-15T19:01:59.830" v="930"/>
          <ac:spMkLst>
            <pc:docMk/>
            <pc:sldMk cId="1054215296" sldId="524"/>
            <ac:spMk id="5" creationId="{00AEADFB-1892-57AF-BE26-A25F37F8B552}"/>
          </ac:spMkLst>
        </pc:spChg>
        <pc:spChg chg="add del">
          <ac:chgData name="JEVELYN  SMITH" userId="S::smithj32@scsk12.org::e49467af-670f-401b-8b1a-216cdd2b7720" providerId="AD" clId="Web-{4F83A901-FA0C-14DB-4A9A-6C1760934489}" dt="2024-04-15T19:01:59.830" v="930"/>
          <ac:spMkLst>
            <pc:docMk/>
            <pc:sldMk cId="1054215296" sldId="524"/>
            <ac:spMk id="7" creationId="{71B2258F-86CA-4D4D-8270-BC05FCDEBFB3}"/>
          </ac:spMkLst>
        </pc:spChg>
        <pc:spChg chg="add del">
          <ac:chgData name="JEVELYN  SMITH" userId="S::smithj32@scsk12.org::e49467af-670f-401b-8b1a-216cdd2b7720" providerId="AD" clId="Web-{4F83A901-FA0C-14DB-4A9A-6C1760934489}" dt="2024-04-15T18:52:22.391" v="922"/>
          <ac:spMkLst>
            <pc:docMk/>
            <pc:sldMk cId="1054215296" sldId="524"/>
            <ac:spMk id="10" creationId="{E91DC736-0EF8-4F87-9146-EBF1D2EE4D3D}"/>
          </ac:spMkLst>
        </pc:spChg>
        <pc:spChg chg="add del">
          <ac:chgData name="JEVELYN  SMITH" userId="S::smithj32@scsk12.org::e49467af-670f-401b-8b1a-216cdd2b7720" providerId="AD" clId="Web-{4F83A901-FA0C-14DB-4A9A-6C1760934489}" dt="2024-04-15T18:52:22.391" v="922"/>
          <ac:spMkLst>
            <pc:docMk/>
            <pc:sldMk cId="1054215296" sldId="524"/>
            <ac:spMk id="12" creationId="{097CD68E-23E3-4007-8847-CD0944C4F7BE}"/>
          </ac:spMkLst>
        </pc:spChg>
        <pc:spChg chg="add del">
          <ac:chgData name="JEVELYN  SMITH" userId="S::smithj32@scsk12.org::e49467af-670f-401b-8b1a-216cdd2b7720" providerId="AD" clId="Web-{4F83A901-FA0C-14DB-4A9A-6C1760934489}" dt="2024-04-15T18:52:22.391" v="922"/>
          <ac:spMkLst>
            <pc:docMk/>
            <pc:sldMk cId="1054215296" sldId="524"/>
            <ac:spMk id="14" creationId="{AF2F604E-43BE-4DC3-B983-E071523364F8}"/>
          </ac:spMkLst>
        </pc:spChg>
        <pc:spChg chg="add del">
          <ac:chgData name="JEVELYN  SMITH" userId="S::smithj32@scsk12.org::e49467af-670f-401b-8b1a-216cdd2b7720" providerId="AD" clId="Web-{4F83A901-FA0C-14DB-4A9A-6C1760934489}" dt="2024-04-15T18:52:22.391" v="922"/>
          <ac:spMkLst>
            <pc:docMk/>
            <pc:sldMk cId="1054215296" sldId="524"/>
            <ac:spMk id="16" creationId="{08C9B587-E65E-4B52-B37C-ABEBB6E87928}"/>
          </ac:spMkLst>
        </pc:spChg>
        <pc:picChg chg="add del mod">
          <ac:chgData name="JEVELYN  SMITH" userId="S::smithj32@scsk12.org::e49467af-670f-401b-8b1a-216cdd2b7720" providerId="AD" clId="Web-{4F83A901-FA0C-14DB-4A9A-6C1760934489}" dt="2024-04-15T15:58:32.621" v="505"/>
          <ac:picMkLst>
            <pc:docMk/>
            <pc:sldMk cId="1054215296" sldId="524"/>
            <ac:picMk id="2" creationId="{EE058DFB-631B-EEA0-0994-2C71DC6676AA}"/>
          </ac:picMkLst>
        </pc:picChg>
        <pc:picChg chg="add mod ord">
          <ac:chgData name="JEVELYN  SMITH" userId="S::smithj32@scsk12.org::e49467af-670f-401b-8b1a-216cdd2b7720" providerId="AD" clId="Web-{4F83A901-FA0C-14DB-4A9A-6C1760934489}" dt="2024-04-15T19:37:26.705" v="1034" actId="14100"/>
          <ac:picMkLst>
            <pc:docMk/>
            <pc:sldMk cId="1054215296" sldId="524"/>
            <ac:picMk id="4" creationId="{E052234B-12DB-905B-780F-449CEA9C663D}"/>
          </ac:picMkLst>
        </pc:picChg>
      </pc:sldChg>
      <pc:sldChg chg="addSp delSp mod modClrScheme delDesignElem chgLayout">
        <pc:chgData name="JEVELYN  SMITH" userId="S::smithj32@scsk12.org::e49467af-670f-401b-8b1a-216cdd2b7720" providerId="AD" clId="Web-{4F83A901-FA0C-14DB-4A9A-6C1760934489}" dt="2024-04-15T19:32:29.665" v="1011"/>
        <pc:sldMkLst>
          <pc:docMk/>
          <pc:sldMk cId="2045745651" sldId="525"/>
        </pc:sldMkLst>
        <pc:spChg chg="add del">
          <ac:chgData name="JEVELYN  SMITH" userId="S::smithj32@scsk12.org::e49467af-670f-401b-8b1a-216cdd2b7720" providerId="AD" clId="Web-{4F83A901-FA0C-14DB-4A9A-6C1760934489}" dt="2024-04-15T19:32:29.665" v="1011"/>
          <ac:spMkLst>
            <pc:docMk/>
            <pc:sldMk cId="2045745651" sldId="525"/>
            <ac:spMk id="24" creationId="{3AFE8227-C443-417B-BA91-520EB1EF4559}"/>
          </ac:spMkLst>
        </pc:spChg>
        <pc:spChg chg="add del">
          <ac:chgData name="JEVELYN  SMITH" userId="S::smithj32@scsk12.org::e49467af-670f-401b-8b1a-216cdd2b7720" providerId="AD" clId="Web-{4F83A901-FA0C-14DB-4A9A-6C1760934489}" dt="2024-04-15T19:32:29.665" v="1011"/>
          <ac:spMkLst>
            <pc:docMk/>
            <pc:sldMk cId="2045745651" sldId="525"/>
            <ac:spMk id="26" creationId="{907741FC-B544-4A6E-B831-6789D042333D}"/>
          </ac:spMkLst>
        </pc:spChg>
        <pc:spChg chg="add del">
          <ac:chgData name="JEVELYN  SMITH" userId="S::smithj32@scsk12.org::e49467af-670f-401b-8b1a-216cdd2b7720" providerId="AD" clId="Web-{4F83A901-FA0C-14DB-4A9A-6C1760934489}" dt="2024-04-15T19:32:29.665" v="1011"/>
          <ac:spMkLst>
            <pc:docMk/>
            <pc:sldMk cId="2045745651" sldId="525"/>
            <ac:spMk id="28" creationId="{3F0BE7ED-7814-4273-B18A-F26CC0380380}"/>
          </ac:spMkLst>
        </pc:spChg>
      </pc:sldChg>
      <pc:sldChg chg="mod modClrScheme chgLayout">
        <pc:chgData name="JEVELYN  SMITH" userId="S::smithj32@scsk12.org::e49467af-670f-401b-8b1a-216cdd2b7720" providerId="AD" clId="Web-{4F83A901-FA0C-14DB-4A9A-6C1760934489}" dt="2024-04-15T19:32:29.665" v="1011"/>
        <pc:sldMkLst>
          <pc:docMk/>
          <pc:sldMk cId="1586944497" sldId="526"/>
        </pc:sldMkLst>
      </pc:sldChg>
      <pc:sldChg chg="modSp mod modClrScheme chgLayout">
        <pc:chgData name="JEVELYN  SMITH" userId="S::smithj32@scsk12.org::e49467af-670f-401b-8b1a-216cdd2b7720" providerId="AD" clId="Web-{4F83A901-FA0C-14DB-4A9A-6C1760934489}" dt="2024-04-15T19:32:29.665" v="1011"/>
        <pc:sldMkLst>
          <pc:docMk/>
          <pc:sldMk cId="2326491763" sldId="527"/>
        </pc:sldMkLst>
        <pc:spChg chg="mod">
          <ac:chgData name="JEVELYN  SMITH" userId="S::smithj32@scsk12.org::e49467af-670f-401b-8b1a-216cdd2b7720" providerId="AD" clId="Web-{4F83A901-FA0C-14DB-4A9A-6C1760934489}" dt="2024-04-15T15:16:49.265" v="499" actId="20577"/>
          <ac:spMkLst>
            <pc:docMk/>
            <pc:sldMk cId="2326491763" sldId="527"/>
            <ac:spMk id="3" creationId="{5594E37B-CD8A-738D-8050-58EEB68E5C2D}"/>
          </ac:spMkLst>
        </pc:spChg>
      </pc:sldChg>
      <pc:sldChg chg="addSp delSp mod modClrScheme delDesignElem chgLayout">
        <pc:chgData name="JEVELYN  SMITH" userId="S::smithj32@scsk12.org::e49467af-670f-401b-8b1a-216cdd2b7720" providerId="AD" clId="Web-{4F83A901-FA0C-14DB-4A9A-6C1760934489}" dt="2024-04-15T19:32:29.665" v="1011"/>
        <pc:sldMkLst>
          <pc:docMk/>
          <pc:sldMk cId="408161918" sldId="528"/>
        </pc:sldMkLst>
        <pc:spChg chg="add del">
          <ac:chgData name="JEVELYN  SMITH" userId="S::smithj32@scsk12.org::e49467af-670f-401b-8b1a-216cdd2b7720" providerId="AD" clId="Web-{4F83A901-FA0C-14DB-4A9A-6C1760934489}" dt="2024-04-15T19:32:29.665" v="1011"/>
          <ac:spMkLst>
            <pc:docMk/>
            <pc:sldMk cId="408161918" sldId="528"/>
            <ac:spMk id="25" creationId="{AFFC87AC-C919-4FE5-BAC3-39509E001152}"/>
          </ac:spMkLst>
        </pc:spChg>
        <pc:spChg chg="add del">
          <ac:chgData name="JEVELYN  SMITH" userId="S::smithj32@scsk12.org::e49467af-670f-401b-8b1a-216cdd2b7720" providerId="AD" clId="Web-{4F83A901-FA0C-14DB-4A9A-6C1760934489}" dt="2024-04-15T19:32:29.665" v="1011"/>
          <ac:spMkLst>
            <pc:docMk/>
            <pc:sldMk cId="408161918" sldId="528"/>
            <ac:spMk id="26" creationId="{2151139A-886F-4B97-8815-729AD3831BBD}"/>
          </ac:spMkLst>
        </pc:spChg>
        <pc:spChg chg="add del">
          <ac:chgData name="JEVELYN  SMITH" userId="S::smithj32@scsk12.org::e49467af-670f-401b-8b1a-216cdd2b7720" providerId="AD" clId="Web-{4F83A901-FA0C-14DB-4A9A-6C1760934489}" dt="2024-04-15T19:32:29.665" v="1011"/>
          <ac:spMkLst>
            <pc:docMk/>
            <pc:sldMk cId="408161918" sldId="528"/>
            <ac:spMk id="27" creationId="{7D0659F6-0853-468D-B1B2-44FDBE98B80F}"/>
          </ac:spMkLst>
        </pc:spChg>
        <pc:spChg chg="add del">
          <ac:chgData name="JEVELYN  SMITH" userId="S::smithj32@scsk12.org::e49467af-670f-401b-8b1a-216cdd2b7720" providerId="AD" clId="Web-{4F83A901-FA0C-14DB-4A9A-6C1760934489}" dt="2024-04-15T19:32:29.665" v="1011"/>
          <ac:spMkLst>
            <pc:docMk/>
            <pc:sldMk cId="408161918" sldId="528"/>
            <ac:spMk id="28" creationId="{AB5E08C4-8CDD-4623-A5B8-E998C6DEE3B7}"/>
          </ac:spMkLst>
        </pc:spChg>
        <pc:spChg chg="add del">
          <ac:chgData name="JEVELYN  SMITH" userId="S::smithj32@scsk12.org::e49467af-670f-401b-8b1a-216cdd2b7720" providerId="AD" clId="Web-{4F83A901-FA0C-14DB-4A9A-6C1760934489}" dt="2024-04-15T19:32:29.665" v="1011"/>
          <ac:spMkLst>
            <pc:docMk/>
            <pc:sldMk cId="408161918" sldId="528"/>
            <ac:spMk id="29" creationId="{15F33878-D502-4FFA-8ACE-F2AECDB2A23F}"/>
          </ac:spMkLst>
        </pc:spChg>
        <pc:spChg chg="add del">
          <ac:chgData name="JEVELYN  SMITH" userId="S::smithj32@scsk12.org::e49467af-670f-401b-8b1a-216cdd2b7720" providerId="AD" clId="Web-{4F83A901-FA0C-14DB-4A9A-6C1760934489}" dt="2024-04-15T19:32:29.665" v="1011"/>
          <ac:spMkLst>
            <pc:docMk/>
            <pc:sldMk cId="408161918" sldId="528"/>
            <ac:spMk id="31" creationId="{977ACDD7-882D-4B81-A213-84C82B96B01E}"/>
          </ac:spMkLst>
        </pc:spChg>
        <pc:spChg chg="add del">
          <ac:chgData name="JEVELYN  SMITH" userId="S::smithj32@scsk12.org::e49467af-670f-401b-8b1a-216cdd2b7720" providerId="AD" clId="Web-{4F83A901-FA0C-14DB-4A9A-6C1760934489}" dt="2024-04-15T19:32:29.665" v="1011"/>
          <ac:spMkLst>
            <pc:docMk/>
            <pc:sldMk cId="408161918" sldId="528"/>
            <ac:spMk id="33" creationId="{D625ED14-F0D2-4FCA-87F3-4E3D2A03DF4A}"/>
          </ac:spMkLst>
        </pc:spChg>
      </pc:sldChg>
      <pc:sldChg chg="del">
        <pc:chgData name="JEVELYN  SMITH" userId="S::smithj32@scsk12.org::e49467af-670f-401b-8b1a-216cdd2b7720" providerId="AD" clId="Web-{4F83A901-FA0C-14DB-4A9A-6C1760934489}" dt="2024-04-15T15:18:29.440" v="500"/>
        <pc:sldMkLst>
          <pc:docMk/>
          <pc:sldMk cId="175729136" sldId="529"/>
        </pc:sldMkLst>
      </pc:sldChg>
      <pc:sldChg chg="modSp mod modClrScheme chgLayout">
        <pc:chgData name="JEVELYN  SMITH" userId="S::smithj32@scsk12.org::e49467af-670f-401b-8b1a-216cdd2b7720" providerId="AD" clId="Web-{4F83A901-FA0C-14DB-4A9A-6C1760934489}" dt="2024-04-15T19:32:29.665" v="1011"/>
        <pc:sldMkLst>
          <pc:docMk/>
          <pc:sldMk cId="1531057142" sldId="530"/>
        </pc:sldMkLst>
        <pc:spChg chg="mod ord">
          <ac:chgData name="JEVELYN  SMITH" userId="S::smithj32@scsk12.org::e49467af-670f-401b-8b1a-216cdd2b7720" providerId="AD" clId="Web-{4F83A901-FA0C-14DB-4A9A-6C1760934489}" dt="2024-04-15T19:32:29.665" v="1011"/>
          <ac:spMkLst>
            <pc:docMk/>
            <pc:sldMk cId="1531057142" sldId="530"/>
            <ac:spMk id="5" creationId="{B8CB9765-B776-DDF3-8685-69FCFEF69CA6}"/>
          </ac:spMkLst>
        </pc:spChg>
        <pc:picChg chg="mod ord">
          <ac:chgData name="JEVELYN  SMITH" userId="S::smithj32@scsk12.org::e49467af-670f-401b-8b1a-216cdd2b7720" providerId="AD" clId="Web-{4F83A901-FA0C-14DB-4A9A-6C1760934489}" dt="2024-04-15T19:32:29.665" v="1011"/>
          <ac:picMkLst>
            <pc:docMk/>
            <pc:sldMk cId="1531057142" sldId="530"/>
            <ac:picMk id="6" creationId="{CC190AB1-8412-08BC-0133-1F3CDCBF8C29}"/>
          </ac:picMkLst>
        </pc:picChg>
      </pc:sldChg>
      <pc:sldChg chg="mod modClrScheme chgLayout">
        <pc:chgData name="JEVELYN  SMITH" userId="S::smithj32@scsk12.org::e49467af-670f-401b-8b1a-216cdd2b7720" providerId="AD" clId="Web-{4F83A901-FA0C-14DB-4A9A-6C1760934489}" dt="2024-04-15T19:32:29.665" v="1011"/>
        <pc:sldMkLst>
          <pc:docMk/>
          <pc:sldMk cId="281637147" sldId="532"/>
        </pc:sldMkLst>
      </pc:sldChg>
      <pc:sldChg chg="addSp delSp mod modClrScheme delDesignElem chgLayout">
        <pc:chgData name="JEVELYN  SMITH" userId="S::smithj32@scsk12.org::e49467af-670f-401b-8b1a-216cdd2b7720" providerId="AD" clId="Web-{4F83A901-FA0C-14DB-4A9A-6C1760934489}" dt="2024-04-15T19:32:29.665" v="1011"/>
        <pc:sldMkLst>
          <pc:docMk/>
          <pc:sldMk cId="550355679" sldId="534"/>
        </pc:sldMkLst>
        <pc:spChg chg="add del">
          <ac:chgData name="JEVELYN  SMITH" userId="S::smithj32@scsk12.org::e49467af-670f-401b-8b1a-216cdd2b7720" providerId="AD" clId="Web-{4F83A901-FA0C-14DB-4A9A-6C1760934489}" dt="2024-04-15T19:32:29.665" v="1011"/>
          <ac:spMkLst>
            <pc:docMk/>
            <pc:sldMk cId="550355679" sldId="534"/>
            <ac:spMk id="76" creationId="{1B15ED52-F352-441B-82BF-E0EA34836D08}"/>
          </ac:spMkLst>
        </pc:spChg>
        <pc:spChg chg="add del">
          <ac:chgData name="JEVELYN  SMITH" userId="S::smithj32@scsk12.org::e49467af-670f-401b-8b1a-216cdd2b7720" providerId="AD" clId="Web-{4F83A901-FA0C-14DB-4A9A-6C1760934489}" dt="2024-04-15T19:32:29.665" v="1011"/>
          <ac:spMkLst>
            <pc:docMk/>
            <pc:sldMk cId="550355679" sldId="534"/>
            <ac:spMk id="78" creationId="{3B2E3793-BFE6-45A2-9B7B-E18844431C99}"/>
          </ac:spMkLst>
        </pc:spChg>
        <pc:spChg chg="add del">
          <ac:chgData name="JEVELYN  SMITH" userId="S::smithj32@scsk12.org::e49467af-670f-401b-8b1a-216cdd2b7720" providerId="AD" clId="Web-{4F83A901-FA0C-14DB-4A9A-6C1760934489}" dt="2024-04-15T19:32:29.665" v="1011"/>
          <ac:spMkLst>
            <pc:docMk/>
            <pc:sldMk cId="550355679" sldId="534"/>
            <ac:spMk id="80" creationId="{BC4C4868-CB8F-4AF9-9CDB-8108F2C19B67}"/>
          </ac:spMkLst>
        </pc:spChg>
        <pc:spChg chg="add del">
          <ac:chgData name="JEVELYN  SMITH" userId="S::smithj32@scsk12.org::e49467af-670f-401b-8b1a-216cdd2b7720" providerId="AD" clId="Web-{4F83A901-FA0C-14DB-4A9A-6C1760934489}" dt="2024-04-15T19:32:29.665" v="1011"/>
          <ac:spMkLst>
            <pc:docMk/>
            <pc:sldMk cId="550355679" sldId="534"/>
            <ac:spMk id="82" creationId="{375E0459-6403-40CD-989D-56A4407CA12E}"/>
          </ac:spMkLst>
        </pc:spChg>
        <pc:spChg chg="add del">
          <ac:chgData name="JEVELYN  SMITH" userId="S::smithj32@scsk12.org::e49467af-670f-401b-8b1a-216cdd2b7720" providerId="AD" clId="Web-{4F83A901-FA0C-14DB-4A9A-6C1760934489}" dt="2024-04-15T19:32:29.665" v="1011"/>
          <ac:spMkLst>
            <pc:docMk/>
            <pc:sldMk cId="550355679" sldId="534"/>
            <ac:spMk id="84" creationId="{53E5B1A8-3AC9-4BD1-9BBC-78CA94F2D1BA}"/>
          </ac:spMkLst>
        </pc:spChg>
      </pc:sldChg>
      <pc:sldChg chg="modSp mod modClrScheme chgLayout">
        <pc:chgData name="JEVELYN  SMITH" userId="S::smithj32@scsk12.org::e49467af-670f-401b-8b1a-216cdd2b7720" providerId="AD" clId="Web-{4F83A901-FA0C-14DB-4A9A-6C1760934489}" dt="2024-04-15T19:32:29.665" v="1011"/>
        <pc:sldMkLst>
          <pc:docMk/>
          <pc:sldMk cId="4158908068" sldId="535"/>
        </pc:sldMkLst>
        <pc:spChg chg="mod ord">
          <ac:chgData name="JEVELYN  SMITH" userId="S::smithj32@scsk12.org::e49467af-670f-401b-8b1a-216cdd2b7720" providerId="AD" clId="Web-{4F83A901-FA0C-14DB-4A9A-6C1760934489}" dt="2024-04-15T19:32:29.665" v="1011"/>
          <ac:spMkLst>
            <pc:docMk/>
            <pc:sldMk cId="4158908068" sldId="535"/>
            <ac:spMk id="3" creationId="{8AA976E6-5565-C549-BA3B-CA98B6D5D05B}"/>
          </ac:spMkLst>
        </pc:spChg>
      </pc:sldChg>
      <pc:sldChg chg="addSp delSp mod modClrScheme delDesignElem chgLayout">
        <pc:chgData name="JEVELYN  SMITH" userId="S::smithj32@scsk12.org::e49467af-670f-401b-8b1a-216cdd2b7720" providerId="AD" clId="Web-{4F83A901-FA0C-14DB-4A9A-6C1760934489}" dt="2024-04-15T19:32:29.665" v="1011"/>
        <pc:sldMkLst>
          <pc:docMk/>
          <pc:sldMk cId="2813132011" sldId="536"/>
        </pc:sldMkLst>
        <pc:spChg chg="add del">
          <ac:chgData name="JEVELYN  SMITH" userId="S::smithj32@scsk12.org::e49467af-670f-401b-8b1a-216cdd2b7720" providerId="AD" clId="Web-{4F83A901-FA0C-14DB-4A9A-6C1760934489}" dt="2024-04-15T19:32:29.665" v="1011"/>
          <ac:spMkLst>
            <pc:docMk/>
            <pc:sldMk cId="2813132011" sldId="536"/>
            <ac:spMk id="25" creationId="{AFFC87AC-C919-4FE5-BAC3-39509E001152}"/>
          </ac:spMkLst>
        </pc:spChg>
        <pc:spChg chg="add del">
          <ac:chgData name="JEVELYN  SMITH" userId="S::smithj32@scsk12.org::e49467af-670f-401b-8b1a-216cdd2b7720" providerId="AD" clId="Web-{4F83A901-FA0C-14DB-4A9A-6C1760934489}" dt="2024-04-15T19:32:29.665" v="1011"/>
          <ac:spMkLst>
            <pc:docMk/>
            <pc:sldMk cId="2813132011" sldId="536"/>
            <ac:spMk id="26" creationId="{2151139A-886F-4B97-8815-729AD3831BBD}"/>
          </ac:spMkLst>
        </pc:spChg>
        <pc:spChg chg="add del">
          <ac:chgData name="JEVELYN  SMITH" userId="S::smithj32@scsk12.org::e49467af-670f-401b-8b1a-216cdd2b7720" providerId="AD" clId="Web-{4F83A901-FA0C-14DB-4A9A-6C1760934489}" dt="2024-04-15T19:32:29.665" v="1011"/>
          <ac:spMkLst>
            <pc:docMk/>
            <pc:sldMk cId="2813132011" sldId="536"/>
            <ac:spMk id="27" creationId="{7D0659F6-0853-468D-B1B2-44FDBE98B80F}"/>
          </ac:spMkLst>
        </pc:spChg>
        <pc:spChg chg="add del">
          <ac:chgData name="JEVELYN  SMITH" userId="S::smithj32@scsk12.org::e49467af-670f-401b-8b1a-216cdd2b7720" providerId="AD" clId="Web-{4F83A901-FA0C-14DB-4A9A-6C1760934489}" dt="2024-04-15T19:32:29.665" v="1011"/>
          <ac:spMkLst>
            <pc:docMk/>
            <pc:sldMk cId="2813132011" sldId="536"/>
            <ac:spMk id="28" creationId="{AB5E08C4-8CDD-4623-A5B8-E998C6DEE3B7}"/>
          </ac:spMkLst>
        </pc:spChg>
        <pc:spChg chg="add del">
          <ac:chgData name="JEVELYN  SMITH" userId="S::smithj32@scsk12.org::e49467af-670f-401b-8b1a-216cdd2b7720" providerId="AD" clId="Web-{4F83A901-FA0C-14DB-4A9A-6C1760934489}" dt="2024-04-15T19:32:29.665" v="1011"/>
          <ac:spMkLst>
            <pc:docMk/>
            <pc:sldMk cId="2813132011" sldId="536"/>
            <ac:spMk id="29" creationId="{15F33878-D502-4FFA-8ACE-F2AECDB2A23F}"/>
          </ac:spMkLst>
        </pc:spChg>
        <pc:spChg chg="add del">
          <ac:chgData name="JEVELYN  SMITH" userId="S::smithj32@scsk12.org::e49467af-670f-401b-8b1a-216cdd2b7720" providerId="AD" clId="Web-{4F83A901-FA0C-14DB-4A9A-6C1760934489}" dt="2024-04-15T19:32:29.665" v="1011"/>
          <ac:spMkLst>
            <pc:docMk/>
            <pc:sldMk cId="2813132011" sldId="536"/>
            <ac:spMk id="31" creationId="{977ACDD7-882D-4B81-A213-84C82B96B01E}"/>
          </ac:spMkLst>
        </pc:spChg>
        <pc:spChg chg="add del">
          <ac:chgData name="JEVELYN  SMITH" userId="S::smithj32@scsk12.org::e49467af-670f-401b-8b1a-216cdd2b7720" providerId="AD" clId="Web-{4F83A901-FA0C-14DB-4A9A-6C1760934489}" dt="2024-04-15T19:32:29.665" v="1011"/>
          <ac:spMkLst>
            <pc:docMk/>
            <pc:sldMk cId="2813132011" sldId="536"/>
            <ac:spMk id="33" creationId="{D625ED14-F0D2-4FCA-87F3-4E3D2A03DF4A}"/>
          </ac:spMkLst>
        </pc:spChg>
      </pc:sldChg>
      <pc:sldChg chg="modSp mod modClrScheme chgLayout">
        <pc:chgData name="JEVELYN  SMITH" userId="S::smithj32@scsk12.org::e49467af-670f-401b-8b1a-216cdd2b7720" providerId="AD" clId="Web-{4F83A901-FA0C-14DB-4A9A-6C1760934489}" dt="2024-04-15T19:32:29.665" v="1011"/>
        <pc:sldMkLst>
          <pc:docMk/>
          <pc:sldMk cId="443867914" sldId="537"/>
        </pc:sldMkLst>
        <pc:spChg chg="mod ord">
          <ac:chgData name="JEVELYN  SMITH" userId="S::smithj32@scsk12.org::e49467af-670f-401b-8b1a-216cdd2b7720" providerId="AD" clId="Web-{4F83A901-FA0C-14DB-4A9A-6C1760934489}" dt="2024-04-15T19:32:29.665" v="1011"/>
          <ac:spMkLst>
            <pc:docMk/>
            <pc:sldMk cId="443867914" sldId="537"/>
            <ac:spMk id="3" creationId="{8AA976E6-5565-C549-BA3B-CA98B6D5D05B}"/>
          </ac:spMkLst>
        </pc:spChg>
      </pc:sldChg>
      <pc:sldChg chg="addSp delSp modSp mod setBg modClrScheme delDesignElem chgLayout">
        <pc:chgData name="JEVELYN  SMITH" userId="S::smithj32@scsk12.org::e49467af-670f-401b-8b1a-216cdd2b7720" providerId="AD" clId="Web-{4F83A901-FA0C-14DB-4A9A-6C1760934489}" dt="2024-04-15T19:35:38.858" v="1029" actId="14100"/>
        <pc:sldMkLst>
          <pc:docMk/>
          <pc:sldMk cId="33021072" sldId="538"/>
        </pc:sldMkLst>
        <pc:spChg chg="del mod">
          <ac:chgData name="JEVELYN  SMITH" userId="S::smithj32@scsk12.org::e49467af-670f-401b-8b1a-216cdd2b7720" providerId="AD" clId="Web-{4F83A901-FA0C-14DB-4A9A-6C1760934489}" dt="2024-04-15T19:26:55.312" v="944"/>
          <ac:spMkLst>
            <pc:docMk/>
            <pc:sldMk cId="33021072" sldId="538"/>
            <ac:spMk id="2" creationId="{64D36E45-68A7-8DB7-1C73-D3D43322561C}"/>
          </ac:spMkLst>
        </pc:spChg>
        <pc:spChg chg="mod ord">
          <ac:chgData name="JEVELYN  SMITH" userId="S::smithj32@scsk12.org::e49467af-670f-401b-8b1a-216cdd2b7720" providerId="AD" clId="Web-{4F83A901-FA0C-14DB-4A9A-6C1760934489}" dt="2024-04-15T19:33:10.151" v="1021"/>
          <ac:spMkLst>
            <pc:docMk/>
            <pc:sldMk cId="33021072" sldId="538"/>
            <ac:spMk id="3" creationId="{8AA976E6-5565-C549-BA3B-CA98B6D5D05B}"/>
          </ac:spMkLst>
        </pc:spChg>
        <pc:spChg chg="mod">
          <ac:chgData name="JEVELYN  SMITH" userId="S::smithj32@scsk12.org::e49467af-670f-401b-8b1a-216cdd2b7720" providerId="AD" clId="Web-{4F83A901-FA0C-14DB-4A9A-6C1760934489}" dt="2024-04-15T19:33:10.151" v="1021"/>
          <ac:spMkLst>
            <pc:docMk/>
            <pc:sldMk cId="33021072" sldId="538"/>
            <ac:spMk id="5" creationId="{00AEADFB-1892-57AF-BE26-A25F37F8B552}"/>
          </ac:spMkLst>
        </pc:spChg>
        <pc:spChg chg="add del">
          <ac:chgData name="JEVELYN  SMITH" userId="S::smithj32@scsk12.org::e49467af-670f-401b-8b1a-216cdd2b7720" providerId="AD" clId="Web-{4F83A901-FA0C-14DB-4A9A-6C1760934489}" dt="2024-04-15T19:33:10.151" v="1021"/>
          <ac:spMkLst>
            <pc:docMk/>
            <pc:sldMk cId="33021072" sldId="538"/>
            <ac:spMk id="11" creationId="{D2B783EE-0239-4717-BBEA-8C9EAC61C824}"/>
          </ac:spMkLst>
        </pc:spChg>
        <pc:spChg chg="add del mod">
          <ac:chgData name="JEVELYN  SMITH" userId="S::smithj32@scsk12.org::e49467af-670f-401b-8b1a-216cdd2b7720" providerId="AD" clId="Web-{4F83A901-FA0C-14DB-4A9A-6C1760934489}" dt="2024-04-15T19:33:10.151" v="1021"/>
          <ac:spMkLst>
            <pc:docMk/>
            <pc:sldMk cId="33021072" sldId="538"/>
            <ac:spMk id="13" creationId="{A7B99495-F43F-4D80-A44F-2CB4764EB90B}"/>
          </ac:spMkLst>
        </pc:spChg>
        <pc:spChg chg="add del">
          <ac:chgData name="JEVELYN  SMITH" userId="S::smithj32@scsk12.org::e49467af-670f-401b-8b1a-216cdd2b7720" providerId="AD" clId="Web-{4F83A901-FA0C-14DB-4A9A-6C1760934489}" dt="2024-04-15T19:33:10.151" v="1021"/>
          <ac:spMkLst>
            <pc:docMk/>
            <pc:sldMk cId="33021072" sldId="538"/>
            <ac:spMk id="15" creationId="{70BEB1E7-2F88-40BC-B73D-42E5B6F80BFC}"/>
          </ac:spMkLst>
        </pc:spChg>
        <pc:picChg chg="add mod">
          <ac:chgData name="JEVELYN  SMITH" userId="S::smithj32@scsk12.org::e49467af-670f-401b-8b1a-216cdd2b7720" providerId="AD" clId="Web-{4F83A901-FA0C-14DB-4A9A-6C1760934489}" dt="2024-04-15T19:35:38.858" v="1029" actId="14100"/>
          <ac:picMkLst>
            <pc:docMk/>
            <pc:sldMk cId="33021072" sldId="538"/>
            <ac:picMk id="4" creationId="{01214BFF-7A03-E348-90EE-A9D0294826F4}"/>
          </ac:picMkLst>
        </pc:picChg>
        <pc:picChg chg="add mod">
          <ac:chgData name="JEVELYN  SMITH" userId="S::smithj32@scsk12.org::e49467af-670f-401b-8b1a-216cdd2b7720" providerId="AD" clId="Web-{4F83A901-FA0C-14DB-4A9A-6C1760934489}" dt="2024-04-15T19:35:00.451" v="1026"/>
          <ac:picMkLst>
            <pc:docMk/>
            <pc:sldMk cId="33021072" sldId="538"/>
            <ac:picMk id="6" creationId="{E1930067-E0BB-B8CF-72A6-938DC2B2AB72}"/>
          </ac:picMkLst>
        </pc:picChg>
      </pc:sldChg>
      <pc:sldChg chg="modSp mod modClrScheme chgLayout">
        <pc:chgData name="JEVELYN  SMITH" userId="S::smithj32@scsk12.org::e49467af-670f-401b-8b1a-216cdd2b7720" providerId="AD" clId="Web-{4F83A901-FA0C-14DB-4A9A-6C1760934489}" dt="2024-04-15T19:32:29.665" v="1011"/>
        <pc:sldMkLst>
          <pc:docMk/>
          <pc:sldMk cId="2593661974" sldId="539"/>
        </pc:sldMkLst>
        <pc:spChg chg="mod ord">
          <ac:chgData name="JEVELYN  SMITH" userId="S::smithj32@scsk12.org::e49467af-670f-401b-8b1a-216cdd2b7720" providerId="AD" clId="Web-{4F83A901-FA0C-14DB-4A9A-6C1760934489}" dt="2024-04-15T19:32:29.665" v="1011"/>
          <ac:spMkLst>
            <pc:docMk/>
            <pc:sldMk cId="2593661974" sldId="539"/>
            <ac:spMk id="5" creationId="{B8CB9765-B776-DDF3-8685-69FCFEF69CA6}"/>
          </ac:spMkLst>
        </pc:spChg>
        <pc:graphicFrameChg chg="mod ord">
          <ac:chgData name="JEVELYN  SMITH" userId="S::smithj32@scsk12.org::e49467af-670f-401b-8b1a-216cdd2b7720" providerId="AD" clId="Web-{4F83A901-FA0C-14DB-4A9A-6C1760934489}" dt="2024-04-15T19:32:29.665" v="1011"/>
          <ac:graphicFrameMkLst>
            <pc:docMk/>
            <pc:sldMk cId="2593661974" sldId="539"/>
            <ac:graphicFrameMk id="7" creationId="{B1099FD6-FA9D-4DE4-E700-9D670B839ECA}"/>
          </ac:graphicFrameMkLst>
        </pc:graphicFrameChg>
      </pc:sldChg>
      <pc:sldChg chg="addSp delSp modSp add mod replId setBg modClrScheme delDesignElem chgLayout">
        <pc:chgData name="JEVELYN  SMITH" userId="S::smithj32@scsk12.org::e49467af-670f-401b-8b1a-216cdd2b7720" providerId="AD" clId="Web-{4F83A901-FA0C-14DB-4A9A-6C1760934489}" dt="2024-04-15T19:32:29.665" v="1011"/>
        <pc:sldMkLst>
          <pc:docMk/>
          <pc:sldMk cId="4246939211" sldId="540"/>
        </pc:sldMkLst>
        <pc:spChg chg="add del mod">
          <ac:chgData name="JEVELYN  SMITH" userId="S::smithj32@scsk12.org::e49467af-670f-401b-8b1a-216cdd2b7720" providerId="AD" clId="Web-{4F83A901-FA0C-14DB-4A9A-6C1760934489}" dt="2024-04-15T16:18:29.320" v="512"/>
          <ac:spMkLst>
            <pc:docMk/>
            <pc:sldMk cId="4246939211" sldId="540"/>
            <ac:spMk id="2" creationId="{F45617BD-6510-6411-399E-E65CB58901F5}"/>
          </ac:spMkLst>
        </pc:spChg>
        <pc:spChg chg="mod ord">
          <ac:chgData name="JEVELYN  SMITH" userId="S::smithj32@scsk12.org::e49467af-670f-401b-8b1a-216cdd2b7720" providerId="AD" clId="Web-{4F83A901-FA0C-14DB-4A9A-6C1760934489}" dt="2024-04-15T19:32:29.665" v="1011"/>
          <ac:spMkLst>
            <pc:docMk/>
            <pc:sldMk cId="4246939211" sldId="540"/>
            <ac:spMk id="3" creationId="{8AA976E6-5565-C549-BA3B-CA98B6D5D05B}"/>
          </ac:spMkLst>
        </pc:spChg>
        <pc:spChg chg="mod ord">
          <ac:chgData name="JEVELYN  SMITH" userId="S::smithj32@scsk12.org::e49467af-670f-401b-8b1a-216cdd2b7720" providerId="AD" clId="Web-{4F83A901-FA0C-14DB-4A9A-6C1760934489}" dt="2024-04-15T16:29:05.264" v="541" actId="20577"/>
          <ac:spMkLst>
            <pc:docMk/>
            <pc:sldMk cId="4246939211" sldId="540"/>
            <ac:spMk id="5" creationId="{00AEADFB-1892-57AF-BE26-A25F37F8B552}"/>
          </ac:spMkLst>
        </pc:spChg>
        <pc:spChg chg="add del">
          <ac:chgData name="JEVELYN  SMITH" userId="S::smithj32@scsk12.org::e49467af-670f-401b-8b1a-216cdd2b7720" providerId="AD" clId="Web-{4F83A901-FA0C-14DB-4A9A-6C1760934489}" dt="2024-04-15T19:32:29.665" v="1011"/>
          <ac:spMkLst>
            <pc:docMk/>
            <pc:sldMk cId="4246939211" sldId="540"/>
            <ac:spMk id="12" creationId="{04812C46-200A-4DEB-A05E-3ED6C68C2387}"/>
          </ac:spMkLst>
        </pc:spChg>
        <pc:spChg chg="add del">
          <ac:chgData name="JEVELYN  SMITH" userId="S::smithj32@scsk12.org::e49467af-670f-401b-8b1a-216cdd2b7720" providerId="AD" clId="Web-{4F83A901-FA0C-14DB-4A9A-6C1760934489}" dt="2024-04-15T19:32:29.665" v="1011"/>
          <ac:spMkLst>
            <pc:docMk/>
            <pc:sldMk cId="4246939211" sldId="540"/>
            <ac:spMk id="14" creationId="{D1EA859B-E555-4109-94F3-6700E046E008}"/>
          </ac:spMkLst>
        </pc:spChg>
        <pc:picChg chg="add del mod">
          <ac:chgData name="JEVELYN  SMITH" userId="S::smithj32@scsk12.org::e49467af-670f-401b-8b1a-216cdd2b7720" providerId="AD" clId="Web-{4F83A901-FA0C-14DB-4A9A-6C1760934489}" dt="2024-04-15T16:20:40.715" v="519"/>
          <ac:picMkLst>
            <pc:docMk/>
            <pc:sldMk cId="4246939211" sldId="540"/>
            <ac:picMk id="4" creationId="{DE1DC8FC-33E2-A25F-27EE-A1C02ECE39BC}"/>
          </ac:picMkLst>
        </pc:picChg>
        <pc:picChg chg="add del mod">
          <ac:chgData name="JEVELYN  SMITH" userId="S::smithj32@scsk12.org::e49467af-670f-401b-8b1a-216cdd2b7720" providerId="AD" clId="Web-{4F83A901-FA0C-14DB-4A9A-6C1760934489}" dt="2024-04-15T16:23:14.424" v="521"/>
          <ac:picMkLst>
            <pc:docMk/>
            <pc:sldMk cId="4246939211" sldId="540"/>
            <ac:picMk id="6" creationId="{04846822-73BB-3210-6F35-609C9EB3B44C}"/>
          </ac:picMkLst>
        </pc:picChg>
        <pc:picChg chg="add mod">
          <ac:chgData name="JEVELYN  SMITH" userId="S::smithj32@scsk12.org::e49467af-670f-401b-8b1a-216cdd2b7720" providerId="AD" clId="Web-{4F83A901-FA0C-14DB-4A9A-6C1760934489}" dt="2024-04-15T16:28:25.263" v="523"/>
          <ac:picMkLst>
            <pc:docMk/>
            <pc:sldMk cId="4246939211" sldId="540"/>
            <ac:picMk id="7" creationId="{031570A1-C91F-C145-8F7B-BD5D1FEE2261}"/>
          </ac:picMkLst>
        </pc:picChg>
      </pc:sldChg>
      <pc:sldChg chg="addSp delSp modSp new mod setBg modClrScheme addAnim delAnim modShow chgLayout">
        <pc:chgData name="JEVELYN  SMITH" userId="S::smithj32@scsk12.org::e49467af-670f-401b-8b1a-216cdd2b7720" providerId="AD" clId="Web-{4F83A901-FA0C-14DB-4A9A-6C1760934489}" dt="2024-04-15T19:58:48.508" v="1053" actId="14100"/>
        <pc:sldMkLst>
          <pc:docMk/>
          <pc:sldMk cId="939680229" sldId="541"/>
        </pc:sldMkLst>
        <pc:spChg chg="del mod ord">
          <ac:chgData name="JEVELYN  SMITH" userId="S::smithj32@scsk12.org::e49467af-670f-401b-8b1a-216cdd2b7720" providerId="AD" clId="Web-{4F83A901-FA0C-14DB-4A9A-6C1760934489}" dt="2024-04-15T19:45:23.578" v="1043"/>
          <ac:spMkLst>
            <pc:docMk/>
            <pc:sldMk cId="939680229" sldId="541"/>
            <ac:spMk id="2" creationId="{CDE5BEE0-CD52-3C04-8A25-24BA4177DB1F}"/>
          </ac:spMkLst>
        </pc:spChg>
        <pc:spChg chg="del">
          <ac:chgData name="JEVELYN  SMITH" userId="S::smithj32@scsk12.org::e49467af-670f-401b-8b1a-216cdd2b7720" providerId="AD" clId="Web-{4F83A901-FA0C-14DB-4A9A-6C1760934489}" dt="2024-04-15T17:05:09.980" v="550"/>
          <ac:spMkLst>
            <pc:docMk/>
            <pc:sldMk cId="939680229" sldId="541"/>
            <ac:spMk id="3" creationId="{8429B3CD-1207-362E-EBD1-EE3DD7B43E66}"/>
          </ac:spMkLst>
        </pc:spChg>
        <pc:spChg chg="add del mod">
          <ac:chgData name="JEVELYN  SMITH" userId="S::smithj32@scsk12.org::e49467af-670f-401b-8b1a-216cdd2b7720" providerId="AD" clId="Web-{4F83A901-FA0C-14DB-4A9A-6C1760934489}" dt="2024-04-15T19:58:23.711" v="1046"/>
          <ac:spMkLst>
            <pc:docMk/>
            <pc:sldMk cId="939680229" sldId="541"/>
            <ac:spMk id="4" creationId="{27280638-C773-8C7E-FAAA-8650739FDF8F}"/>
          </ac:spMkLst>
        </pc:spChg>
        <pc:spChg chg="add">
          <ac:chgData name="JEVELYN  SMITH" userId="S::smithj32@scsk12.org::e49467af-670f-401b-8b1a-216cdd2b7720" providerId="AD" clId="Web-{4F83A901-FA0C-14DB-4A9A-6C1760934489}" dt="2024-04-15T19:45:23.578" v="1043"/>
          <ac:spMkLst>
            <pc:docMk/>
            <pc:sldMk cId="939680229" sldId="541"/>
            <ac:spMk id="11" creationId="{AB8C311F-7253-4AED-9701-7FC0708C41C7}"/>
          </ac:spMkLst>
        </pc:spChg>
        <pc:spChg chg="add">
          <ac:chgData name="JEVELYN  SMITH" userId="S::smithj32@scsk12.org::e49467af-670f-401b-8b1a-216cdd2b7720" providerId="AD" clId="Web-{4F83A901-FA0C-14DB-4A9A-6C1760934489}" dt="2024-04-15T19:45:23.578" v="1043"/>
          <ac:spMkLst>
            <pc:docMk/>
            <pc:sldMk cId="939680229" sldId="541"/>
            <ac:spMk id="13" creationId="{E2384209-CB15-4CDF-9D31-C44FD9A3F20D}"/>
          </ac:spMkLst>
        </pc:spChg>
        <pc:spChg chg="add">
          <ac:chgData name="JEVELYN  SMITH" userId="S::smithj32@scsk12.org::e49467af-670f-401b-8b1a-216cdd2b7720" providerId="AD" clId="Web-{4F83A901-FA0C-14DB-4A9A-6C1760934489}" dt="2024-04-15T19:45:23.578" v="1043"/>
          <ac:spMkLst>
            <pc:docMk/>
            <pc:sldMk cId="939680229" sldId="541"/>
            <ac:spMk id="15" creationId="{2633B3B5-CC90-43F0-8714-D31D1F3F0209}"/>
          </ac:spMkLst>
        </pc:spChg>
        <pc:spChg chg="add">
          <ac:chgData name="JEVELYN  SMITH" userId="S::smithj32@scsk12.org::e49467af-670f-401b-8b1a-216cdd2b7720" providerId="AD" clId="Web-{4F83A901-FA0C-14DB-4A9A-6C1760934489}" dt="2024-04-15T19:45:23.578" v="1043"/>
          <ac:spMkLst>
            <pc:docMk/>
            <pc:sldMk cId="939680229" sldId="541"/>
            <ac:spMk id="17" creationId="{A8D57A06-A426-446D-B02C-A2DC6B62E45E}"/>
          </ac:spMkLst>
        </pc:spChg>
        <pc:picChg chg="add del mod">
          <ac:chgData name="JEVELYN  SMITH" userId="S::smithj32@scsk12.org::e49467af-670f-401b-8b1a-216cdd2b7720" providerId="AD" clId="Web-{4F83A901-FA0C-14DB-4A9A-6C1760934489}" dt="2024-04-15T16:35:36.700" v="547"/>
          <ac:picMkLst>
            <pc:docMk/>
            <pc:sldMk cId="939680229" sldId="541"/>
            <ac:picMk id="4" creationId="{272DACB2-18DB-A5F0-52C3-705AA8323CFE}"/>
          </ac:picMkLst>
        </pc:picChg>
        <pc:picChg chg="add mod ord">
          <ac:chgData name="JEVELYN  SMITH" userId="S::smithj32@scsk12.org::e49467af-670f-401b-8b1a-216cdd2b7720" providerId="AD" clId="Web-{4F83A901-FA0C-14DB-4A9A-6C1760934489}" dt="2024-04-15T19:58:48.508" v="1053" actId="14100"/>
          <ac:picMkLst>
            <pc:docMk/>
            <pc:sldMk cId="939680229" sldId="541"/>
            <ac:picMk id="5" creationId="{6FCCED8F-14EC-4128-69E5-A0A20CED753C}"/>
          </ac:picMkLst>
        </pc:picChg>
        <pc:picChg chg="add del mod">
          <ac:chgData name="JEVELYN  SMITH" userId="S::smithj32@scsk12.org::e49467af-670f-401b-8b1a-216cdd2b7720" providerId="AD" clId="Web-{4F83A901-FA0C-14DB-4A9A-6C1760934489}" dt="2024-04-15T16:36:14.264" v="549"/>
          <ac:picMkLst>
            <pc:docMk/>
            <pc:sldMk cId="939680229" sldId="541"/>
            <ac:picMk id="5" creationId="{C2E654AE-87EB-0656-7E7D-CC657299D4BE}"/>
          </ac:picMkLst>
        </pc:picChg>
        <pc:picChg chg="add del mod ord">
          <ac:chgData name="JEVELYN  SMITH" userId="S::smithj32@scsk12.org::e49467af-670f-401b-8b1a-216cdd2b7720" providerId="AD" clId="Web-{4F83A901-FA0C-14DB-4A9A-6C1760934489}" dt="2024-04-15T19:57:26.287" v="1045"/>
          <ac:picMkLst>
            <pc:docMk/>
            <pc:sldMk cId="939680229" sldId="541"/>
            <ac:picMk id="6" creationId="{77AC6534-C18F-F1E6-0433-FA5271C723A1}"/>
          </ac:picMkLst>
        </pc:picChg>
      </pc:sldChg>
      <pc:sldChg chg="addSp delSp modSp new mod setBg modClrScheme chgLayout">
        <pc:chgData name="JEVELYN  SMITH" userId="S::smithj32@scsk12.org::e49467af-670f-401b-8b1a-216cdd2b7720" providerId="AD" clId="Web-{4F83A901-FA0C-14DB-4A9A-6C1760934489}" dt="2024-04-15T19:45:39.251" v="1044"/>
        <pc:sldMkLst>
          <pc:docMk/>
          <pc:sldMk cId="3334121501" sldId="542"/>
        </pc:sldMkLst>
        <pc:spChg chg="del mod ord">
          <ac:chgData name="JEVELYN  SMITH" userId="S::smithj32@scsk12.org::e49467af-670f-401b-8b1a-216cdd2b7720" providerId="AD" clId="Web-{4F83A901-FA0C-14DB-4A9A-6C1760934489}" dt="2024-04-15T19:45:39.251" v="1044"/>
          <ac:spMkLst>
            <pc:docMk/>
            <pc:sldMk cId="3334121501" sldId="542"/>
            <ac:spMk id="2" creationId="{B3ABC825-DA40-A8FF-50FD-24045A6DB6F9}"/>
          </ac:spMkLst>
        </pc:spChg>
        <pc:spChg chg="del">
          <ac:chgData name="JEVELYN  SMITH" userId="S::smithj32@scsk12.org::e49467af-670f-401b-8b1a-216cdd2b7720" providerId="AD" clId="Web-{4F83A901-FA0C-14DB-4A9A-6C1760934489}" dt="2024-04-15T17:29:51.984" v="558"/>
          <ac:spMkLst>
            <pc:docMk/>
            <pc:sldMk cId="3334121501" sldId="542"/>
            <ac:spMk id="3" creationId="{DC73427F-5832-AD1C-6DB3-FAA4B6CB4C20}"/>
          </ac:spMkLst>
        </pc:spChg>
        <pc:spChg chg="add">
          <ac:chgData name="JEVELYN  SMITH" userId="S::smithj32@scsk12.org::e49467af-670f-401b-8b1a-216cdd2b7720" providerId="AD" clId="Web-{4F83A901-FA0C-14DB-4A9A-6C1760934489}" dt="2024-04-15T19:45:39.251" v="1044"/>
          <ac:spMkLst>
            <pc:docMk/>
            <pc:sldMk cId="3334121501" sldId="542"/>
            <ac:spMk id="9" creationId="{AB8C311F-7253-4AED-9701-7FC0708C41C7}"/>
          </ac:spMkLst>
        </pc:spChg>
        <pc:spChg chg="add">
          <ac:chgData name="JEVELYN  SMITH" userId="S::smithj32@scsk12.org::e49467af-670f-401b-8b1a-216cdd2b7720" providerId="AD" clId="Web-{4F83A901-FA0C-14DB-4A9A-6C1760934489}" dt="2024-04-15T19:45:39.251" v="1044"/>
          <ac:spMkLst>
            <pc:docMk/>
            <pc:sldMk cId="3334121501" sldId="542"/>
            <ac:spMk id="11" creationId="{E2384209-CB15-4CDF-9D31-C44FD9A3F20D}"/>
          </ac:spMkLst>
        </pc:spChg>
        <pc:spChg chg="add">
          <ac:chgData name="JEVELYN  SMITH" userId="S::smithj32@scsk12.org::e49467af-670f-401b-8b1a-216cdd2b7720" providerId="AD" clId="Web-{4F83A901-FA0C-14DB-4A9A-6C1760934489}" dt="2024-04-15T19:45:39.251" v="1044"/>
          <ac:spMkLst>
            <pc:docMk/>
            <pc:sldMk cId="3334121501" sldId="542"/>
            <ac:spMk id="13" creationId="{2633B3B5-CC90-43F0-8714-D31D1F3F0209}"/>
          </ac:spMkLst>
        </pc:spChg>
        <pc:spChg chg="add">
          <ac:chgData name="JEVELYN  SMITH" userId="S::smithj32@scsk12.org::e49467af-670f-401b-8b1a-216cdd2b7720" providerId="AD" clId="Web-{4F83A901-FA0C-14DB-4A9A-6C1760934489}" dt="2024-04-15T19:45:39.251" v="1044"/>
          <ac:spMkLst>
            <pc:docMk/>
            <pc:sldMk cId="3334121501" sldId="542"/>
            <ac:spMk id="15" creationId="{A8D57A06-A426-446D-B02C-A2DC6B62E45E}"/>
          </ac:spMkLst>
        </pc:spChg>
        <pc:picChg chg="add mod ord">
          <ac:chgData name="JEVELYN  SMITH" userId="S::smithj32@scsk12.org::e49467af-670f-401b-8b1a-216cdd2b7720" providerId="AD" clId="Web-{4F83A901-FA0C-14DB-4A9A-6C1760934489}" dt="2024-04-15T19:45:39.251" v="1044"/>
          <ac:picMkLst>
            <pc:docMk/>
            <pc:sldMk cId="3334121501" sldId="542"/>
            <ac:picMk id="4" creationId="{278C338A-BF3B-5477-4D1F-22442AC0264E}"/>
          </ac:picMkLst>
        </pc:picChg>
      </pc:sldChg>
      <pc:sldChg chg="addSp delSp modSp new del mod setBg">
        <pc:chgData name="JEVELYN  SMITH" userId="S::smithj32@scsk12.org::e49467af-670f-401b-8b1a-216cdd2b7720" providerId="AD" clId="Web-{4F83A901-FA0C-14DB-4A9A-6C1760934489}" dt="2024-04-15T19:26:26.186" v="938"/>
        <pc:sldMkLst>
          <pc:docMk/>
          <pc:sldMk cId="1357822331" sldId="543"/>
        </pc:sldMkLst>
        <pc:spChg chg="del mod">
          <ac:chgData name="JEVELYN  SMITH" userId="S::smithj32@scsk12.org::e49467af-670f-401b-8b1a-216cdd2b7720" providerId="AD" clId="Web-{4F83A901-FA0C-14DB-4A9A-6C1760934489}" dt="2024-04-15T18:17:07.251" v="613"/>
          <ac:spMkLst>
            <pc:docMk/>
            <pc:sldMk cId="1357822331" sldId="543"/>
            <ac:spMk id="2" creationId="{DF778F3C-87E7-6341-031E-2D9DC28C80AB}"/>
          </ac:spMkLst>
        </pc:spChg>
        <pc:spChg chg="del">
          <ac:chgData name="JEVELYN  SMITH" userId="S::smithj32@scsk12.org::e49467af-670f-401b-8b1a-216cdd2b7720" providerId="AD" clId="Web-{4F83A901-FA0C-14DB-4A9A-6C1760934489}" dt="2024-04-15T17:56:44.434" v="579"/>
          <ac:spMkLst>
            <pc:docMk/>
            <pc:sldMk cId="1357822331" sldId="543"/>
            <ac:spMk id="3" creationId="{4E3EDF44-7BF4-E620-EEC1-546E922A53ED}"/>
          </ac:spMkLst>
        </pc:spChg>
        <pc:spChg chg="add del">
          <ac:chgData name="JEVELYN  SMITH" userId="S::smithj32@scsk12.org::e49467af-670f-401b-8b1a-216cdd2b7720" providerId="AD" clId="Web-{4F83A901-FA0C-14DB-4A9A-6C1760934489}" dt="2024-04-15T17:58:07.437" v="584"/>
          <ac:spMkLst>
            <pc:docMk/>
            <pc:sldMk cId="1357822331" sldId="543"/>
            <ac:spMk id="9" creationId="{633E81AC-2724-9AFB-D1A5-B6FA6B4E2EA5}"/>
          </ac:spMkLst>
        </pc:spChg>
        <pc:spChg chg="add del">
          <ac:chgData name="JEVELYN  SMITH" userId="S::smithj32@scsk12.org::e49467af-670f-401b-8b1a-216cdd2b7720" providerId="AD" clId="Web-{4F83A901-FA0C-14DB-4A9A-6C1760934489}" dt="2024-04-15T17:58:07.437" v="584"/>
          <ac:spMkLst>
            <pc:docMk/>
            <pc:sldMk cId="1357822331" sldId="543"/>
            <ac:spMk id="12" creationId="{99F1FFA9-D672-408C-9220-ADEEC6ABDD09}"/>
          </ac:spMkLst>
        </pc:spChg>
        <pc:spChg chg="add">
          <ac:chgData name="JEVELYN  SMITH" userId="S::smithj32@scsk12.org::e49467af-670f-401b-8b1a-216cdd2b7720" providerId="AD" clId="Web-{4F83A901-FA0C-14DB-4A9A-6C1760934489}" dt="2024-04-15T17:58:07.452" v="585"/>
          <ac:spMkLst>
            <pc:docMk/>
            <pc:sldMk cId="1357822331" sldId="543"/>
            <ac:spMk id="14" creationId="{9D355BB6-1BB8-4828-B246-CFB31742D7B8}"/>
          </ac:spMkLst>
        </pc:spChg>
        <pc:spChg chg="add">
          <ac:chgData name="JEVELYN  SMITH" userId="S::smithj32@scsk12.org::e49467af-670f-401b-8b1a-216cdd2b7720" providerId="AD" clId="Web-{4F83A901-FA0C-14DB-4A9A-6C1760934489}" dt="2024-04-15T17:58:07.452" v="585"/>
          <ac:spMkLst>
            <pc:docMk/>
            <pc:sldMk cId="1357822331" sldId="543"/>
            <ac:spMk id="15" creationId="{38468727-63BE-4191-B4A6-C30C82C0E986}"/>
          </ac:spMkLst>
        </pc:spChg>
        <pc:spChg chg="add">
          <ac:chgData name="JEVELYN  SMITH" userId="S::smithj32@scsk12.org::e49467af-670f-401b-8b1a-216cdd2b7720" providerId="AD" clId="Web-{4F83A901-FA0C-14DB-4A9A-6C1760934489}" dt="2024-04-15T17:58:07.452" v="585"/>
          <ac:spMkLst>
            <pc:docMk/>
            <pc:sldMk cId="1357822331" sldId="543"/>
            <ac:spMk id="16" creationId="{CA52A9B9-B2B3-46F0-9D53-0EFF9905BF8F}"/>
          </ac:spMkLst>
        </pc:spChg>
        <pc:spChg chg="add del mod">
          <ac:chgData name="JEVELYN  SMITH" userId="S::smithj32@scsk12.org::e49467af-670f-401b-8b1a-216cdd2b7720" providerId="AD" clId="Web-{4F83A901-FA0C-14DB-4A9A-6C1760934489}" dt="2024-04-15T17:59:02.173" v="589"/>
          <ac:spMkLst>
            <pc:docMk/>
            <pc:sldMk cId="1357822331" sldId="543"/>
            <ac:spMk id="17" creationId="{EA27BC68-CEE7-10AC-DF1D-D8C8A32E5018}"/>
          </ac:spMkLst>
        </pc:spChg>
        <pc:picChg chg="add mod ord">
          <ac:chgData name="JEVELYN  SMITH" userId="S::smithj32@scsk12.org::e49467af-670f-401b-8b1a-216cdd2b7720" providerId="AD" clId="Web-{4F83A901-FA0C-14DB-4A9A-6C1760934489}" dt="2024-04-15T17:58:07.452" v="585"/>
          <ac:picMkLst>
            <pc:docMk/>
            <pc:sldMk cId="1357822331" sldId="543"/>
            <ac:picMk id="4" creationId="{A6E4683A-0EE7-1717-4B6B-E2D834150D4D}"/>
          </ac:picMkLst>
        </pc:picChg>
        <pc:picChg chg="add mod">
          <ac:chgData name="JEVELYN  SMITH" userId="S::smithj32@scsk12.org::e49467af-670f-401b-8b1a-216cdd2b7720" providerId="AD" clId="Web-{4F83A901-FA0C-14DB-4A9A-6C1760934489}" dt="2024-04-15T17:58:07.452" v="585"/>
          <ac:picMkLst>
            <pc:docMk/>
            <pc:sldMk cId="1357822331" sldId="543"/>
            <ac:picMk id="5" creationId="{F809A223-A2A0-5C2E-9BFE-F2C40F6AA52F}"/>
          </ac:picMkLst>
        </pc:picChg>
      </pc:sldChg>
      <pc:sldChg chg="addSp delSp modSp add mod replId modClrScheme chgLayout modNotes">
        <pc:chgData name="JEVELYN  SMITH" userId="S::smithj32@scsk12.org::e49467af-670f-401b-8b1a-216cdd2b7720" providerId="AD" clId="Web-{4F83A901-FA0C-14DB-4A9A-6C1760934489}" dt="2024-04-15T19:41:50.932" v="1042"/>
        <pc:sldMkLst>
          <pc:docMk/>
          <pc:sldMk cId="2959677546" sldId="544"/>
        </pc:sldMkLst>
        <pc:spChg chg="add mod ord">
          <ac:chgData name="JEVELYN  SMITH" userId="S::smithj32@scsk12.org::e49467af-670f-401b-8b1a-216cdd2b7720" providerId="AD" clId="Web-{4F83A901-FA0C-14DB-4A9A-6C1760934489}" dt="2024-04-15T19:32:29.665" v="1011"/>
          <ac:spMkLst>
            <pc:docMk/>
            <pc:sldMk cId="2959677546" sldId="544"/>
            <ac:spMk id="2" creationId="{8D852ADE-243D-6661-A158-EE6BAD90C884}"/>
          </ac:spMkLst>
        </pc:spChg>
        <pc:spChg chg="mod ord">
          <ac:chgData name="JEVELYN  SMITH" userId="S::smithj32@scsk12.org::e49467af-670f-401b-8b1a-216cdd2b7720" providerId="AD" clId="Web-{4F83A901-FA0C-14DB-4A9A-6C1760934489}" dt="2024-04-15T19:32:29.665" v="1011"/>
          <ac:spMkLst>
            <pc:docMk/>
            <pc:sldMk cId="2959677546" sldId="544"/>
            <ac:spMk id="3" creationId="{8AA976E6-5565-C549-BA3B-CA98B6D5D05B}"/>
          </ac:spMkLst>
        </pc:spChg>
        <pc:spChg chg="add del mod ord">
          <ac:chgData name="JEVELYN  SMITH" userId="S::smithj32@scsk12.org::e49467af-670f-401b-8b1a-216cdd2b7720" providerId="AD" clId="Web-{4F83A901-FA0C-14DB-4A9A-6C1760934489}" dt="2024-04-15T18:33:09.983" v="715"/>
          <ac:spMkLst>
            <pc:docMk/>
            <pc:sldMk cId="2959677546" sldId="544"/>
            <ac:spMk id="4" creationId="{4F336EAE-2E9C-8F36-D626-042B67FC3F93}"/>
          </ac:spMkLst>
        </pc:spChg>
        <pc:spChg chg="del mod">
          <ac:chgData name="JEVELYN  SMITH" userId="S::smithj32@scsk12.org::e49467af-670f-401b-8b1a-216cdd2b7720" providerId="AD" clId="Web-{4F83A901-FA0C-14DB-4A9A-6C1760934489}" dt="2024-04-15T18:40:15.714" v="746"/>
          <ac:spMkLst>
            <pc:docMk/>
            <pc:sldMk cId="2959677546" sldId="544"/>
            <ac:spMk id="5" creationId="{00AEADFB-1892-57AF-BE26-A25F37F8B552}"/>
          </ac:spMkLst>
        </pc:spChg>
        <pc:spChg chg="add del mod ord">
          <ac:chgData name="JEVELYN  SMITH" userId="S::smithj32@scsk12.org::e49467af-670f-401b-8b1a-216cdd2b7720" providerId="AD" clId="Web-{4F83A901-FA0C-14DB-4A9A-6C1760934489}" dt="2024-04-15T18:27:17.129" v="661"/>
          <ac:spMkLst>
            <pc:docMk/>
            <pc:sldMk cId="2959677546" sldId="544"/>
            <ac:spMk id="6" creationId="{5886DB74-8C2D-5F07-1988-F17C893150C9}"/>
          </ac:spMkLst>
        </pc:spChg>
        <pc:spChg chg="add del mod ord">
          <ac:chgData name="JEVELYN  SMITH" userId="S::smithj32@scsk12.org::e49467af-670f-401b-8b1a-216cdd2b7720" providerId="AD" clId="Web-{4F83A901-FA0C-14DB-4A9A-6C1760934489}" dt="2024-04-15T18:27:17.129" v="661"/>
          <ac:spMkLst>
            <pc:docMk/>
            <pc:sldMk cId="2959677546" sldId="544"/>
            <ac:spMk id="7" creationId="{3B03DC56-092C-488A-8269-B0EC049D81BC}"/>
          </ac:spMkLst>
        </pc:spChg>
        <pc:graphicFrameChg chg="add mod ord">
          <ac:chgData name="JEVELYN  SMITH" userId="S::smithj32@scsk12.org::e49467af-670f-401b-8b1a-216cdd2b7720" providerId="AD" clId="Web-{4F83A901-FA0C-14DB-4A9A-6C1760934489}" dt="2024-04-15T19:32:29.665" v="1011"/>
          <ac:graphicFrameMkLst>
            <pc:docMk/>
            <pc:sldMk cId="2959677546" sldId="544"/>
            <ac:graphicFrameMk id="10" creationId="{ED708EB9-008E-9CDC-D19C-C5FD1BE92FE7}"/>
          </ac:graphicFrameMkLst>
        </pc:graphicFrameChg>
        <pc:picChg chg="add mod">
          <ac:chgData name="JEVELYN  SMITH" userId="S::smithj32@scsk12.org::e49467af-670f-401b-8b1a-216cdd2b7720" providerId="AD" clId="Web-{4F83A901-FA0C-14DB-4A9A-6C1760934489}" dt="2024-04-15T19:41:50.932" v="1042"/>
          <ac:picMkLst>
            <pc:docMk/>
            <pc:sldMk cId="2959677546" sldId="544"/>
            <ac:picMk id="8" creationId="{580002FB-CFB2-2A43-E274-6DCE40EE7221}"/>
          </ac:picMkLst>
        </pc:picChg>
      </pc:sldChg>
      <pc:sldChg chg="new del">
        <pc:chgData name="JEVELYN  SMITH" userId="S::smithj32@scsk12.org::e49467af-670f-401b-8b1a-216cdd2b7720" providerId="AD" clId="Web-{4F83A901-FA0C-14DB-4A9A-6C1760934489}" dt="2024-04-15T18:24:22.655" v="615"/>
        <pc:sldMkLst>
          <pc:docMk/>
          <pc:sldMk cId="3667446581" sldId="544"/>
        </pc:sldMkLst>
      </pc:sldChg>
      <pc:sldChg chg="modSp add mod replId modClrScheme chgLayout">
        <pc:chgData name="JEVELYN  SMITH" userId="S::smithj32@scsk12.org::e49467af-670f-401b-8b1a-216cdd2b7720" providerId="AD" clId="Web-{4F83A901-FA0C-14DB-4A9A-6C1760934489}" dt="2024-04-15T19:32:29.665" v="1011"/>
        <pc:sldMkLst>
          <pc:docMk/>
          <pc:sldMk cId="3098490929" sldId="545"/>
        </pc:sldMkLst>
        <pc:spChg chg="mod ord">
          <ac:chgData name="JEVELYN  SMITH" userId="S::smithj32@scsk12.org::e49467af-670f-401b-8b1a-216cdd2b7720" providerId="AD" clId="Web-{4F83A901-FA0C-14DB-4A9A-6C1760934489}" dt="2024-04-15T19:32:29.665" v="1011"/>
          <ac:spMkLst>
            <pc:docMk/>
            <pc:sldMk cId="3098490929" sldId="545"/>
            <ac:spMk id="3" creationId="{8AA976E6-5565-C549-BA3B-CA98B6D5D05B}"/>
          </ac:spMkLst>
        </pc:spChg>
      </pc:sldChg>
      <pc:sldChg chg="delSp modSp add del replId">
        <pc:chgData name="JEVELYN  SMITH" userId="S::smithj32@scsk12.org::e49467af-670f-401b-8b1a-216cdd2b7720" providerId="AD" clId="Web-{4F83A901-FA0C-14DB-4A9A-6C1760934489}" dt="2024-04-15T20:11:43.859" v="1200"/>
        <pc:sldMkLst>
          <pc:docMk/>
          <pc:sldMk cId="911936005" sldId="547"/>
        </pc:sldMkLst>
        <pc:spChg chg="mod">
          <ac:chgData name="JEVELYN  SMITH" userId="S::smithj32@scsk12.org::e49467af-670f-401b-8b1a-216cdd2b7720" providerId="AD" clId="Web-{4F83A901-FA0C-14DB-4A9A-6C1760934489}" dt="2024-04-15T20:04:57.550" v="1088" actId="20577"/>
          <ac:spMkLst>
            <pc:docMk/>
            <pc:sldMk cId="911936005" sldId="547"/>
            <ac:spMk id="2" creationId="{8D852ADE-243D-6661-A158-EE6BAD90C884}"/>
          </ac:spMkLst>
        </pc:spChg>
        <pc:graphicFrameChg chg="mod modGraphic">
          <ac:chgData name="JEVELYN  SMITH" userId="S::smithj32@scsk12.org::e49467af-670f-401b-8b1a-216cdd2b7720" providerId="AD" clId="Web-{4F83A901-FA0C-14DB-4A9A-6C1760934489}" dt="2024-04-15T20:10:45.607" v="1199" actId="20577"/>
          <ac:graphicFrameMkLst>
            <pc:docMk/>
            <pc:sldMk cId="911936005" sldId="547"/>
            <ac:graphicFrameMk id="10" creationId="{ED708EB9-008E-9CDC-D19C-C5FD1BE92FE7}"/>
          </ac:graphicFrameMkLst>
        </pc:graphicFrameChg>
        <pc:picChg chg="del">
          <ac:chgData name="JEVELYN  SMITH" userId="S::smithj32@scsk12.org::e49467af-670f-401b-8b1a-216cdd2b7720" providerId="AD" clId="Web-{4F83A901-FA0C-14DB-4A9A-6C1760934489}" dt="2024-04-15T20:04:24.252" v="1074"/>
          <ac:picMkLst>
            <pc:docMk/>
            <pc:sldMk cId="911936005" sldId="547"/>
            <ac:picMk id="8" creationId="{580002FB-CFB2-2A43-E274-6DCE40EE7221}"/>
          </ac:picMkLst>
        </pc:picChg>
      </pc:sldChg>
      <pc:sldMasterChg chg="add del addSldLayout delSldLayout">
        <pc:chgData name="JEVELYN  SMITH" userId="S::smithj32@scsk12.org::e49467af-670f-401b-8b1a-216cdd2b7720" providerId="AD" clId="Web-{4F83A901-FA0C-14DB-4A9A-6C1760934489}" dt="2024-04-15T19:32:29.665" v="1011"/>
        <pc:sldMasterMkLst>
          <pc:docMk/>
          <pc:sldMasterMk cId="3257296014" sldId="2147483648"/>
        </pc:sldMasterMkLst>
        <pc:sldLayoutChg chg="add del">
          <pc:chgData name="JEVELYN  SMITH" userId="S::smithj32@scsk12.org::e49467af-670f-401b-8b1a-216cdd2b7720" providerId="AD" clId="Web-{4F83A901-FA0C-14DB-4A9A-6C1760934489}" dt="2024-04-15T19:32:29.665" v="1011"/>
          <pc:sldLayoutMkLst>
            <pc:docMk/>
            <pc:sldMasterMk cId="3257296014" sldId="2147483648"/>
            <pc:sldLayoutMk cId="3514247186" sldId="2147483649"/>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1893483087" sldId="2147483650"/>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2474113349" sldId="2147483651"/>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1012231402" sldId="2147483652"/>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3769156659" sldId="2147483653"/>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405979059" sldId="2147483654"/>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783573179" sldId="2147483655"/>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3285272463" sldId="2147483656"/>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2897555395" sldId="2147483657"/>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3837197259" sldId="2147483658"/>
          </pc:sldLayoutMkLst>
        </pc:sldLayoutChg>
        <pc:sldLayoutChg chg="add del">
          <pc:chgData name="JEVELYN  SMITH" userId="S::smithj32@scsk12.org::e49467af-670f-401b-8b1a-216cdd2b7720" providerId="AD" clId="Web-{4F83A901-FA0C-14DB-4A9A-6C1760934489}" dt="2024-04-15T19:32:29.665" v="1011"/>
          <pc:sldLayoutMkLst>
            <pc:docMk/>
            <pc:sldMasterMk cId="3257296014" sldId="2147483648"/>
            <pc:sldLayoutMk cId="693115238" sldId="2147483659"/>
          </pc:sldLayoutMkLst>
        </pc:sldLayoutChg>
      </pc:sldMasterChg>
      <pc:sldMasterChg chg="add del addSldLayout delSldLayout modSldLayout">
        <pc:chgData name="JEVELYN  SMITH" userId="S::smithj32@scsk12.org::e49467af-670f-401b-8b1a-216cdd2b7720" providerId="AD" clId="Web-{4F83A901-FA0C-14DB-4A9A-6C1760934489}" dt="2024-04-15T19:32:29.665" v="1011"/>
        <pc:sldMasterMkLst>
          <pc:docMk/>
          <pc:sldMasterMk cId="1991751554" sldId="2147483660"/>
        </pc:sldMasterMkLst>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2305330477" sldId="2147483661"/>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4192386755" sldId="2147483662"/>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515006472" sldId="2147483663"/>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4151794035" sldId="2147483664"/>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96032718" sldId="2147483665"/>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1431376821" sldId="2147483666"/>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2823768827" sldId="2147483667"/>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2762564156" sldId="2147483668"/>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1979574110" sldId="2147483669"/>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1969203914" sldId="2147483670"/>
          </pc:sldLayoutMkLst>
        </pc:sldLayoutChg>
        <pc:sldLayoutChg chg="add del mod replId">
          <pc:chgData name="JEVELYN  SMITH" userId="S::smithj32@scsk12.org::e49467af-670f-401b-8b1a-216cdd2b7720" providerId="AD" clId="Web-{4F83A901-FA0C-14DB-4A9A-6C1760934489}" dt="2024-04-15T19:32:29.665" v="1011"/>
          <pc:sldLayoutMkLst>
            <pc:docMk/>
            <pc:sldMasterMk cId="1991751554" sldId="2147483660"/>
            <pc:sldLayoutMk cId="1696617174" sldId="2147483671"/>
          </pc:sldLayoutMkLst>
        </pc:sldLayoutChg>
      </pc:sldMasterChg>
      <pc:sldMasterChg chg="add del addSldLayout delSldLayout modSldLayout">
        <pc:chgData name="JEVELYN  SMITH" userId="S::smithj32@scsk12.org::e49467af-670f-401b-8b1a-216cdd2b7720" providerId="AD" clId="Web-{4F83A901-FA0C-14DB-4A9A-6C1760934489}" dt="2024-04-15T19:32:27.478" v="1010"/>
        <pc:sldMasterMkLst>
          <pc:docMk/>
          <pc:sldMasterMk cId="2320801633" sldId="2147483672"/>
        </pc:sldMasterMkLst>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794697441" sldId="2147483673"/>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3316520534" sldId="2147483674"/>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3166532017" sldId="2147483675"/>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2476038351" sldId="2147483676"/>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429805137" sldId="2147483677"/>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1330177622" sldId="2147483678"/>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4031052302" sldId="2147483679"/>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3538982887" sldId="2147483680"/>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1806063734" sldId="2147483681"/>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704021409" sldId="2147483682"/>
          </pc:sldLayoutMkLst>
        </pc:sldLayoutChg>
        <pc:sldLayoutChg chg="add del mod replId">
          <pc:chgData name="JEVELYN  SMITH" userId="S::smithj32@scsk12.org::e49467af-670f-401b-8b1a-216cdd2b7720" providerId="AD" clId="Web-{4F83A901-FA0C-14DB-4A9A-6C1760934489}" dt="2024-04-15T19:32:27.478" v="1010"/>
          <pc:sldLayoutMkLst>
            <pc:docMk/>
            <pc:sldMasterMk cId="2320801633" sldId="2147483672"/>
            <pc:sldLayoutMk cId="1957008560" sldId="2147483683"/>
          </pc:sldLayoutMkLst>
        </pc:sldLayoutChg>
      </pc:sldMasterChg>
      <pc:sldMasterChg chg="add del addSldLayout delSldLayout modSldLayout">
        <pc:chgData name="JEVELYN  SMITH" userId="S::smithj32@scsk12.org::e49467af-670f-401b-8b1a-216cdd2b7720" providerId="AD" clId="Web-{4F83A901-FA0C-14DB-4A9A-6C1760934489}" dt="2024-04-15T19:32:25.587" v="1009"/>
        <pc:sldMasterMkLst>
          <pc:docMk/>
          <pc:sldMasterMk cId="129376029" sldId="2147483684"/>
        </pc:sldMasterMkLst>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3301301318" sldId="2147483685"/>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2436309597" sldId="2147483686"/>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2833125677" sldId="2147483687"/>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582277276" sldId="2147483688"/>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757449587" sldId="2147483689"/>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1976309991" sldId="2147483690"/>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2564592598" sldId="2147483691"/>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791276959" sldId="2147483692"/>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1591566700" sldId="2147483693"/>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3446191128" sldId="2147483694"/>
          </pc:sldLayoutMkLst>
        </pc:sldLayoutChg>
        <pc:sldLayoutChg chg="add del mod replId">
          <pc:chgData name="JEVELYN  SMITH" userId="S::smithj32@scsk12.org::e49467af-670f-401b-8b1a-216cdd2b7720" providerId="AD" clId="Web-{4F83A901-FA0C-14DB-4A9A-6C1760934489}" dt="2024-04-15T19:32:25.587" v="1009"/>
          <pc:sldLayoutMkLst>
            <pc:docMk/>
            <pc:sldMasterMk cId="129376029" sldId="2147483684"/>
            <pc:sldLayoutMk cId="2996137335" sldId="2147483695"/>
          </pc:sldLayoutMkLst>
        </pc:sldLayoutChg>
      </pc:sldMasterChg>
      <pc:sldMasterChg chg="add del addSldLayout delSldLayout modSldLayout">
        <pc:chgData name="JEVELYN  SMITH" userId="S::smithj32@scsk12.org::e49467af-670f-401b-8b1a-216cdd2b7720" providerId="AD" clId="Web-{4F83A901-FA0C-14DB-4A9A-6C1760934489}" dt="2024-04-15T19:32:17.462" v="1008"/>
        <pc:sldMasterMkLst>
          <pc:docMk/>
          <pc:sldMasterMk cId="3630190635" sldId="2147483696"/>
        </pc:sldMasterMkLst>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1755419675" sldId="2147483697"/>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381644596" sldId="2147483698"/>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3663829829" sldId="2147483699"/>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219009299" sldId="2147483700"/>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328724162" sldId="2147483701"/>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4202621929" sldId="2147483702"/>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1917897947" sldId="2147483703"/>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572146733" sldId="2147483704"/>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1497594088" sldId="2147483705"/>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2357092866" sldId="2147483706"/>
          </pc:sldLayoutMkLst>
        </pc:sldLayoutChg>
        <pc:sldLayoutChg chg="add del mod replId">
          <pc:chgData name="JEVELYN  SMITH" userId="S::smithj32@scsk12.org::e49467af-670f-401b-8b1a-216cdd2b7720" providerId="AD" clId="Web-{4F83A901-FA0C-14DB-4A9A-6C1760934489}" dt="2024-04-15T19:32:17.462" v="1008"/>
          <pc:sldLayoutMkLst>
            <pc:docMk/>
            <pc:sldMasterMk cId="3630190635" sldId="2147483696"/>
            <pc:sldLayoutMk cId="123861757" sldId="2147483707"/>
          </pc:sldLayoutMkLst>
        </pc:sldLayoutChg>
      </pc:sldMasterChg>
    </pc:docChg>
  </pc:docChgLst>
  <pc:docChgLst>
    <pc:chgData name="DARLISHA  BEARD" userId="S::beardd@scsk12.org::6c65eca8-2084-44cb-94a8-63cfac75f09c" providerId="AD" clId="Web-{E2B7EF4D-FAA8-1B3D-8730-2F9E0F750EEC}"/>
    <pc:docChg chg="addSld modSld sldOrd">
      <pc:chgData name="DARLISHA  BEARD" userId="S::beardd@scsk12.org::6c65eca8-2084-44cb-94a8-63cfac75f09c" providerId="AD" clId="Web-{E2B7EF4D-FAA8-1B3D-8730-2F9E0F750EEC}" dt="2024-04-01T20:54:04.049" v="399" actId="14100"/>
      <pc:docMkLst>
        <pc:docMk/>
      </pc:docMkLst>
      <pc:sldChg chg="addSp delSp modSp ord">
        <pc:chgData name="DARLISHA  BEARD" userId="S::beardd@scsk12.org::6c65eca8-2084-44cb-94a8-63cfac75f09c" providerId="AD" clId="Web-{E2B7EF4D-FAA8-1B3D-8730-2F9E0F750EEC}" dt="2024-04-01T20:39:22.716" v="287" actId="1076"/>
        <pc:sldMkLst>
          <pc:docMk/>
          <pc:sldMk cId="408161918" sldId="528"/>
        </pc:sldMkLst>
        <pc:spChg chg="mod">
          <ac:chgData name="DARLISHA  BEARD" userId="S::beardd@scsk12.org::6c65eca8-2084-44cb-94a8-63cfac75f09c" providerId="AD" clId="Web-{E2B7EF4D-FAA8-1B3D-8730-2F9E0F750EEC}" dt="2024-04-01T20:31:38.861" v="264" actId="20577"/>
          <ac:spMkLst>
            <pc:docMk/>
            <pc:sldMk cId="408161918" sldId="528"/>
            <ac:spMk id="2" creationId="{7BF70AB6-705A-CED8-BE89-D2F5BD79C212}"/>
          </ac:spMkLst>
        </pc:spChg>
        <pc:picChg chg="del">
          <ac:chgData name="DARLISHA  BEARD" userId="S::beardd@scsk12.org::6c65eca8-2084-44cb-94a8-63cfac75f09c" providerId="AD" clId="Web-{E2B7EF4D-FAA8-1B3D-8730-2F9E0F750EEC}" dt="2024-04-01T20:25:30.603" v="202"/>
          <ac:picMkLst>
            <pc:docMk/>
            <pc:sldMk cId="408161918" sldId="528"/>
            <ac:picMk id="3" creationId="{02D9F8C6-AA44-EC25-131B-0738E796F957}"/>
          </ac:picMkLst>
        </pc:picChg>
        <pc:picChg chg="del">
          <ac:chgData name="DARLISHA  BEARD" userId="S::beardd@scsk12.org::6c65eca8-2084-44cb-94a8-63cfac75f09c" providerId="AD" clId="Web-{E2B7EF4D-FAA8-1B3D-8730-2F9E0F750EEC}" dt="2024-04-01T20:25:36.978" v="203"/>
          <ac:picMkLst>
            <pc:docMk/>
            <pc:sldMk cId="408161918" sldId="528"/>
            <ac:picMk id="4" creationId="{39E7A648-0A66-2DBA-2D30-38649A3AFD8F}"/>
          </ac:picMkLst>
        </pc:picChg>
        <pc:picChg chg="add mod">
          <ac:chgData name="DARLISHA  BEARD" userId="S::beardd@scsk12.org::6c65eca8-2084-44cb-94a8-63cfac75f09c" providerId="AD" clId="Web-{E2B7EF4D-FAA8-1B3D-8730-2F9E0F750EEC}" dt="2024-04-01T20:39:22.716" v="287" actId="1076"/>
          <ac:picMkLst>
            <pc:docMk/>
            <pc:sldMk cId="408161918" sldId="528"/>
            <ac:picMk id="5" creationId="{E10CDD63-2BA2-548B-1FC0-6E0278E1E844}"/>
          </ac:picMkLst>
        </pc:picChg>
        <pc:picChg chg="add mod">
          <ac:chgData name="DARLISHA  BEARD" userId="S::beardd@scsk12.org::6c65eca8-2084-44cb-94a8-63cfac75f09c" providerId="AD" clId="Web-{E2B7EF4D-FAA8-1B3D-8730-2F9E0F750EEC}" dt="2024-04-01T20:38:24.668" v="283" actId="14100"/>
          <ac:picMkLst>
            <pc:docMk/>
            <pc:sldMk cId="408161918" sldId="528"/>
            <ac:picMk id="6" creationId="{A1E6C150-463C-21A8-6F31-515970103211}"/>
          </ac:picMkLst>
        </pc:picChg>
        <pc:picChg chg="add mod">
          <ac:chgData name="DARLISHA  BEARD" userId="S::beardd@scsk12.org::6c65eca8-2084-44cb-94a8-63cfac75f09c" providerId="AD" clId="Web-{E2B7EF4D-FAA8-1B3D-8730-2F9E0F750EEC}" dt="2024-04-01T20:38:51.278" v="285" actId="14100"/>
          <ac:picMkLst>
            <pc:docMk/>
            <pc:sldMk cId="408161918" sldId="528"/>
            <ac:picMk id="7" creationId="{A7ED49E5-FF2C-5D2E-7F61-580470B15396}"/>
          </ac:picMkLst>
        </pc:picChg>
      </pc:sldChg>
      <pc:sldChg chg="addSp delSp modSp add replId">
        <pc:chgData name="DARLISHA  BEARD" userId="S::beardd@scsk12.org::6c65eca8-2084-44cb-94a8-63cfac75f09c" providerId="AD" clId="Web-{E2B7EF4D-FAA8-1B3D-8730-2F9E0F750EEC}" dt="2024-04-01T20:18:32.109" v="199" actId="20577"/>
        <pc:sldMkLst>
          <pc:docMk/>
          <pc:sldMk cId="4158908068" sldId="535"/>
        </pc:sldMkLst>
        <pc:spChg chg="mod">
          <ac:chgData name="DARLISHA  BEARD" userId="S::beardd@scsk12.org::6c65eca8-2084-44cb-94a8-63cfac75f09c" providerId="AD" clId="Web-{E2B7EF4D-FAA8-1B3D-8730-2F9E0F750EEC}" dt="2024-04-01T20:02:33.695" v="13" actId="20577"/>
          <ac:spMkLst>
            <pc:docMk/>
            <pc:sldMk cId="4158908068" sldId="535"/>
            <ac:spMk id="4" creationId="{7548E61A-60D9-FDE9-5D29-97F3F8345164}"/>
          </ac:spMkLst>
        </pc:spChg>
        <pc:spChg chg="del mod">
          <ac:chgData name="DARLISHA  BEARD" userId="S::beardd@scsk12.org::6c65eca8-2084-44cb-94a8-63cfac75f09c" providerId="AD" clId="Web-{E2B7EF4D-FAA8-1B3D-8730-2F9E0F750EEC}" dt="2024-04-01T20:03:05.665" v="16"/>
          <ac:spMkLst>
            <pc:docMk/>
            <pc:sldMk cId="4158908068" sldId="535"/>
            <ac:spMk id="6" creationId="{ED1C743D-20F2-BD70-443F-E504C3FCB405}"/>
          </ac:spMkLst>
        </pc:spChg>
        <pc:spChg chg="add del mod">
          <ac:chgData name="DARLISHA  BEARD" userId="S::beardd@scsk12.org::6c65eca8-2084-44cb-94a8-63cfac75f09c" providerId="AD" clId="Web-{E2B7EF4D-FAA8-1B3D-8730-2F9E0F750EEC}" dt="2024-04-01T20:10:31.863" v="24"/>
          <ac:spMkLst>
            <pc:docMk/>
            <pc:sldMk cId="4158908068" sldId="535"/>
            <ac:spMk id="22" creationId="{EE516169-9154-B16A-C4D8-411D80C5C4BD}"/>
          </ac:spMkLst>
        </pc:spChg>
        <pc:spChg chg="add mod">
          <ac:chgData name="DARLISHA  BEARD" userId="S::beardd@scsk12.org::6c65eca8-2084-44cb-94a8-63cfac75f09c" providerId="AD" clId="Web-{E2B7EF4D-FAA8-1B3D-8730-2F9E0F750EEC}" dt="2024-04-01T20:18:32.109" v="199" actId="20577"/>
          <ac:spMkLst>
            <pc:docMk/>
            <pc:sldMk cId="4158908068" sldId="535"/>
            <ac:spMk id="23" creationId="{5279326D-4915-9750-8F8E-6CE9D79820C4}"/>
          </ac:spMkLst>
        </pc:spChg>
        <pc:graphicFrameChg chg="add del mod modGraphic">
          <ac:chgData name="DARLISHA  BEARD" userId="S::beardd@scsk12.org::6c65eca8-2084-44cb-94a8-63cfac75f09c" providerId="AD" clId="Web-{E2B7EF4D-FAA8-1B3D-8730-2F9E0F750EEC}" dt="2024-04-01T20:04:02.276" v="18"/>
          <ac:graphicFrameMkLst>
            <pc:docMk/>
            <pc:sldMk cId="4158908068" sldId="535"/>
            <ac:graphicFrameMk id="2" creationId="{30041855-4EDA-16C2-AED0-06EB2A400ED8}"/>
          </ac:graphicFrameMkLst>
        </pc:graphicFrameChg>
        <pc:graphicFrameChg chg="add del mod modGraphic">
          <ac:chgData name="DARLISHA  BEARD" userId="S::beardd@scsk12.org::6c65eca8-2084-44cb-94a8-63cfac75f09c" providerId="AD" clId="Web-{E2B7EF4D-FAA8-1B3D-8730-2F9E0F750EEC}" dt="2024-04-01T20:06:45.045" v="20"/>
          <ac:graphicFrameMkLst>
            <pc:docMk/>
            <pc:sldMk cId="4158908068" sldId="535"/>
            <ac:graphicFrameMk id="11" creationId="{950E3C60-71A0-3503-CF8B-89A6690DA50A}"/>
          </ac:graphicFrameMkLst>
        </pc:graphicFrameChg>
      </pc:sldChg>
      <pc:sldChg chg="addSp delSp modSp add ord replId">
        <pc:chgData name="DARLISHA  BEARD" userId="S::beardd@scsk12.org::6c65eca8-2084-44cb-94a8-63cfac75f09c" providerId="AD" clId="Web-{E2B7EF4D-FAA8-1B3D-8730-2F9E0F750EEC}" dt="2024-04-01T20:54:04.049" v="399" actId="14100"/>
        <pc:sldMkLst>
          <pc:docMk/>
          <pc:sldMk cId="443867914" sldId="537"/>
        </pc:sldMkLst>
        <pc:spChg chg="add mod">
          <ac:chgData name="DARLISHA  BEARD" userId="S::beardd@scsk12.org::6c65eca8-2084-44cb-94a8-63cfac75f09c" providerId="AD" clId="Web-{E2B7EF4D-FAA8-1B3D-8730-2F9E0F750EEC}" dt="2024-04-01T20:54:04.049" v="399" actId="14100"/>
          <ac:spMkLst>
            <pc:docMk/>
            <pc:sldMk cId="443867914" sldId="537"/>
            <ac:spMk id="2" creationId="{767F6DEF-848A-0B45-607E-22DA043EDA85}"/>
          </ac:spMkLst>
        </pc:spChg>
        <pc:spChg chg="del mod">
          <ac:chgData name="DARLISHA  BEARD" userId="S::beardd@scsk12.org::6c65eca8-2084-44cb-94a8-63cfac75f09c" providerId="AD" clId="Web-{E2B7EF4D-FAA8-1B3D-8730-2F9E0F750EEC}" dt="2024-04-01T20:42:33.939" v="309"/>
          <ac:spMkLst>
            <pc:docMk/>
            <pc:sldMk cId="443867914" sldId="537"/>
            <ac:spMk id="4" creationId="{7548E61A-60D9-FDE9-5D29-97F3F8345164}"/>
          </ac:spMkLst>
        </pc:spChg>
        <pc:spChg chg="del mod">
          <ac:chgData name="DARLISHA  BEARD" userId="S::beardd@scsk12.org::6c65eca8-2084-44cb-94a8-63cfac75f09c" providerId="AD" clId="Web-{E2B7EF4D-FAA8-1B3D-8730-2F9E0F750EEC}" dt="2024-04-01T20:42:28.298" v="300"/>
          <ac:spMkLst>
            <pc:docMk/>
            <pc:sldMk cId="443867914" sldId="537"/>
            <ac:spMk id="6" creationId="{ED1C743D-20F2-BD70-443F-E504C3FCB405}"/>
          </ac:spMkLst>
        </pc:spChg>
      </pc:sldChg>
    </pc:docChg>
  </pc:docChgLst>
  <pc:docChgLst>
    <pc:chgData name="LESLIE  SUGGS" userId="S::suggsl@scsk12.org::4301af1b-695e-4aad-aeeb-41a5cc7f2ee2" providerId="AD" clId="Web-{AB7484E5-1F4C-D1CF-5FCD-24898266B91C}"/>
    <pc:docChg chg="modSld">
      <pc:chgData name="LESLIE  SUGGS" userId="S::suggsl@scsk12.org::4301af1b-695e-4aad-aeeb-41a5cc7f2ee2" providerId="AD" clId="Web-{AB7484E5-1F4C-D1CF-5FCD-24898266B91C}" dt="2024-04-17T01:37:52.082" v="6" actId="20577"/>
      <pc:docMkLst>
        <pc:docMk/>
      </pc:docMkLst>
      <pc:sldChg chg="modSp">
        <pc:chgData name="LESLIE  SUGGS" userId="S::suggsl@scsk12.org::4301af1b-695e-4aad-aeeb-41a5cc7f2ee2" providerId="AD" clId="Web-{AB7484E5-1F4C-D1CF-5FCD-24898266B91C}" dt="2024-04-17T01:37:52.082" v="6" actId="20577"/>
        <pc:sldMkLst>
          <pc:docMk/>
          <pc:sldMk cId="2082103113" sldId="555"/>
        </pc:sldMkLst>
        <pc:spChg chg="mod">
          <ac:chgData name="LESLIE  SUGGS" userId="S::suggsl@scsk12.org::4301af1b-695e-4aad-aeeb-41a5cc7f2ee2" providerId="AD" clId="Web-{AB7484E5-1F4C-D1CF-5FCD-24898266B91C}" dt="2024-04-17T01:37:52.082" v="6" actId="20577"/>
          <ac:spMkLst>
            <pc:docMk/>
            <pc:sldMk cId="2082103113" sldId="555"/>
            <ac:spMk id="5" creationId="{0507F43D-7FAC-7AE6-E703-F112D9638ADB}"/>
          </ac:spMkLst>
        </pc:spChg>
      </pc:sldChg>
    </pc:docChg>
  </pc:docChgLst>
  <pc:docChgLst>
    <pc:chgData name="JEVELYN  SMITH" userId="S::smithj32@scsk12.org::e49467af-670f-401b-8b1a-216cdd2b7720" providerId="AD" clId="Web-{06584D3C-8E98-F404-0257-038E3C9D028A}"/>
    <pc:docChg chg="addSld delSld modSld">
      <pc:chgData name="JEVELYN  SMITH" userId="S::smithj32@scsk12.org::e49467af-670f-401b-8b1a-216cdd2b7720" providerId="AD" clId="Web-{06584D3C-8E98-F404-0257-038E3C9D028A}" dt="2024-04-16T18:52:11.292" v="16" actId="20577"/>
      <pc:docMkLst>
        <pc:docMk/>
      </pc:docMkLst>
      <pc:sldChg chg="modSp">
        <pc:chgData name="JEVELYN  SMITH" userId="S::smithj32@scsk12.org::e49467af-670f-401b-8b1a-216cdd2b7720" providerId="AD" clId="Web-{06584D3C-8E98-F404-0257-038E3C9D028A}" dt="2024-04-16T18:52:11.292" v="16" actId="20577"/>
        <pc:sldMkLst>
          <pc:docMk/>
          <pc:sldMk cId="313434494" sldId="452"/>
        </pc:sldMkLst>
        <pc:spChg chg="mod">
          <ac:chgData name="JEVELYN  SMITH" userId="S::smithj32@scsk12.org::e49467af-670f-401b-8b1a-216cdd2b7720" providerId="AD" clId="Web-{06584D3C-8E98-F404-0257-038E3C9D028A}" dt="2024-04-16T18:52:11.292" v="16" actId="20577"/>
          <ac:spMkLst>
            <pc:docMk/>
            <pc:sldMk cId="313434494" sldId="452"/>
            <ac:spMk id="6" creationId="{ED1C743D-20F2-BD70-443F-E504C3FCB405}"/>
          </ac:spMkLst>
        </pc:spChg>
      </pc:sldChg>
      <pc:sldChg chg="modSp">
        <pc:chgData name="JEVELYN  SMITH" userId="S::smithj32@scsk12.org::e49467af-670f-401b-8b1a-216cdd2b7720" providerId="AD" clId="Web-{06584D3C-8E98-F404-0257-038E3C9D028A}" dt="2024-04-16T18:51:47.697" v="14" actId="20577"/>
        <pc:sldMkLst>
          <pc:docMk/>
          <pc:sldMk cId="4158908068" sldId="535"/>
        </pc:sldMkLst>
        <pc:spChg chg="mod">
          <ac:chgData name="JEVELYN  SMITH" userId="S::smithj32@scsk12.org::e49467af-670f-401b-8b1a-216cdd2b7720" providerId="AD" clId="Web-{06584D3C-8E98-F404-0257-038E3C9D028A}" dt="2024-04-16T18:51:47.697" v="14" actId="20577"/>
          <ac:spMkLst>
            <pc:docMk/>
            <pc:sldMk cId="4158908068" sldId="535"/>
            <ac:spMk id="23" creationId="{5279326D-4915-9750-8F8E-6CE9D79820C4}"/>
          </ac:spMkLst>
        </pc:spChg>
      </pc:sldChg>
      <pc:sldChg chg="add del">
        <pc:chgData name="JEVELYN  SMITH" userId="S::smithj32@scsk12.org::e49467af-670f-401b-8b1a-216cdd2b7720" providerId="AD" clId="Web-{06584D3C-8E98-F404-0257-038E3C9D028A}" dt="2024-04-16T18:41:20.737" v="2"/>
        <pc:sldMkLst>
          <pc:docMk/>
          <pc:sldMk cId="3098490929" sldId="545"/>
        </pc:sldMkLst>
      </pc:sldChg>
      <pc:sldChg chg="modSp">
        <pc:chgData name="JEVELYN  SMITH" userId="S::smithj32@scsk12.org::e49467af-670f-401b-8b1a-216cdd2b7720" providerId="AD" clId="Web-{06584D3C-8E98-F404-0257-038E3C9D028A}" dt="2024-04-16T18:49:25.110" v="11" actId="20577"/>
        <pc:sldMkLst>
          <pc:docMk/>
          <pc:sldMk cId="804162914" sldId="547"/>
        </pc:sldMkLst>
        <pc:spChg chg="mod">
          <ac:chgData name="JEVELYN  SMITH" userId="S::smithj32@scsk12.org::e49467af-670f-401b-8b1a-216cdd2b7720" providerId="AD" clId="Web-{06584D3C-8E98-F404-0257-038E3C9D028A}" dt="2024-04-16T18:49:25.110" v="11" actId="20577"/>
          <ac:spMkLst>
            <pc:docMk/>
            <pc:sldMk cId="804162914" sldId="547"/>
            <ac:spMk id="2" creationId="{EF1E559F-F754-D4D3-9948-978BE10AC4F5}"/>
          </ac:spMkLst>
        </pc:spChg>
      </pc:sldChg>
    </pc:docChg>
  </pc:docChgLst>
  <pc:docChgLst>
    <pc:chgData name="LESLIE  SUGGS" userId="S::suggsl@scsk12.org::4301af1b-695e-4aad-aeeb-41a5cc7f2ee2" providerId="AD" clId="Web-{59223615-48E1-BF35-87B3-F1D385B22F06}"/>
    <pc:docChg chg="addSld delSld modSld sldOrd">
      <pc:chgData name="LESLIE  SUGGS" userId="S::suggsl@scsk12.org::4301af1b-695e-4aad-aeeb-41a5cc7f2ee2" providerId="AD" clId="Web-{59223615-48E1-BF35-87B3-F1D385B22F06}" dt="2024-04-16T18:49:38.370" v="838" actId="14100"/>
      <pc:docMkLst>
        <pc:docMk/>
      </pc:docMkLst>
      <pc:sldChg chg="modSp">
        <pc:chgData name="LESLIE  SUGGS" userId="S::suggsl@scsk12.org::4301af1b-695e-4aad-aeeb-41a5cc7f2ee2" providerId="AD" clId="Web-{59223615-48E1-BF35-87B3-F1D385B22F06}" dt="2024-04-16T18:49:38.370" v="838" actId="14100"/>
        <pc:sldMkLst>
          <pc:docMk/>
          <pc:sldMk cId="313434494" sldId="452"/>
        </pc:sldMkLst>
        <pc:spChg chg="mod">
          <ac:chgData name="LESLIE  SUGGS" userId="S::suggsl@scsk12.org::4301af1b-695e-4aad-aeeb-41a5cc7f2ee2" providerId="AD" clId="Web-{59223615-48E1-BF35-87B3-F1D385B22F06}" dt="2024-04-16T18:49:38.370" v="838" actId="14100"/>
          <ac:spMkLst>
            <pc:docMk/>
            <pc:sldMk cId="313434494" sldId="452"/>
            <ac:spMk id="6" creationId="{ED1C743D-20F2-BD70-443F-E504C3FCB405}"/>
          </ac:spMkLst>
        </pc:spChg>
      </pc:sldChg>
      <pc:sldChg chg="del">
        <pc:chgData name="LESLIE  SUGGS" userId="S::suggsl@scsk12.org::4301af1b-695e-4aad-aeeb-41a5cc7f2ee2" providerId="AD" clId="Web-{59223615-48E1-BF35-87B3-F1D385B22F06}" dt="2024-04-16T17:03:26.487" v="65"/>
        <pc:sldMkLst>
          <pc:docMk/>
          <pc:sldMk cId="799661998" sldId="516"/>
        </pc:sldMkLst>
      </pc:sldChg>
      <pc:sldChg chg="del">
        <pc:chgData name="LESLIE  SUGGS" userId="S::suggsl@scsk12.org::4301af1b-695e-4aad-aeeb-41a5cc7f2ee2" providerId="AD" clId="Web-{59223615-48E1-BF35-87B3-F1D385B22F06}" dt="2024-04-16T17:03:28.050" v="66"/>
        <pc:sldMkLst>
          <pc:docMk/>
          <pc:sldMk cId="4108885888" sldId="519"/>
        </pc:sldMkLst>
      </pc:sldChg>
      <pc:sldChg chg="del">
        <pc:chgData name="LESLIE  SUGGS" userId="S::suggsl@scsk12.org::4301af1b-695e-4aad-aeeb-41a5cc7f2ee2" providerId="AD" clId="Web-{59223615-48E1-BF35-87B3-F1D385B22F06}" dt="2024-04-16T17:03:41.175" v="67"/>
        <pc:sldMkLst>
          <pc:docMk/>
          <pc:sldMk cId="375407986" sldId="520"/>
        </pc:sldMkLst>
      </pc:sldChg>
      <pc:sldChg chg="del">
        <pc:chgData name="LESLIE  SUGGS" userId="S::suggsl@scsk12.org::4301af1b-695e-4aad-aeeb-41a5cc7f2ee2" providerId="AD" clId="Web-{59223615-48E1-BF35-87B3-F1D385B22F06}" dt="2024-04-16T17:08:09.793" v="109"/>
        <pc:sldMkLst>
          <pc:docMk/>
          <pc:sldMk cId="1054215296" sldId="524"/>
        </pc:sldMkLst>
      </pc:sldChg>
      <pc:sldChg chg="modSp">
        <pc:chgData name="LESLIE  SUGGS" userId="S::suggsl@scsk12.org::4301af1b-695e-4aad-aeeb-41a5cc7f2ee2" providerId="AD" clId="Web-{59223615-48E1-BF35-87B3-F1D385B22F06}" dt="2024-04-16T17:07:25.917" v="108" actId="20577"/>
        <pc:sldMkLst>
          <pc:docMk/>
          <pc:sldMk cId="550355679" sldId="534"/>
        </pc:sldMkLst>
        <pc:spChg chg="mod">
          <ac:chgData name="LESLIE  SUGGS" userId="S::suggsl@scsk12.org::4301af1b-695e-4aad-aeeb-41a5cc7f2ee2" providerId="AD" clId="Web-{59223615-48E1-BF35-87B3-F1D385B22F06}" dt="2024-04-16T17:07:25.917" v="108" actId="20577"/>
          <ac:spMkLst>
            <pc:docMk/>
            <pc:sldMk cId="550355679" sldId="534"/>
            <ac:spMk id="2" creationId="{EF1E559F-F754-D4D3-9948-978BE10AC4F5}"/>
          </ac:spMkLst>
        </pc:spChg>
      </pc:sldChg>
      <pc:sldChg chg="modSp del ord">
        <pc:chgData name="LESLIE  SUGGS" userId="S::suggsl@scsk12.org::4301af1b-695e-4aad-aeeb-41a5cc7f2ee2" providerId="AD" clId="Web-{59223615-48E1-BF35-87B3-F1D385B22F06}" dt="2024-04-16T17:33:37.106" v="249"/>
        <pc:sldMkLst>
          <pc:docMk/>
          <pc:sldMk cId="2959677546" sldId="544"/>
        </pc:sldMkLst>
        <pc:spChg chg="mod">
          <ac:chgData name="LESLIE  SUGGS" userId="S::suggsl@scsk12.org::4301af1b-695e-4aad-aeeb-41a5cc7f2ee2" providerId="AD" clId="Web-{59223615-48E1-BF35-87B3-F1D385B22F06}" dt="2024-04-16T17:32:08.775" v="247" actId="20577"/>
          <ac:spMkLst>
            <pc:docMk/>
            <pc:sldMk cId="2959677546" sldId="544"/>
            <ac:spMk id="2" creationId="{8D852ADE-243D-6661-A158-EE6BAD90C884}"/>
          </ac:spMkLst>
        </pc:spChg>
        <pc:graphicFrameChg chg="modGraphic">
          <ac:chgData name="LESLIE  SUGGS" userId="S::suggsl@scsk12.org::4301af1b-695e-4aad-aeeb-41a5cc7f2ee2" providerId="AD" clId="Web-{59223615-48E1-BF35-87B3-F1D385B22F06}" dt="2024-04-16T17:32:25.463" v="248" actId="20577"/>
          <ac:graphicFrameMkLst>
            <pc:docMk/>
            <pc:sldMk cId="2959677546" sldId="544"/>
            <ac:graphicFrameMk id="10" creationId="{ED708EB9-008E-9CDC-D19C-C5FD1BE92FE7}"/>
          </ac:graphicFrameMkLst>
        </pc:graphicFrameChg>
      </pc:sldChg>
      <pc:sldChg chg="ord">
        <pc:chgData name="LESLIE  SUGGS" userId="S::suggsl@scsk12.org::4301af1b-695e-4aad-aeeb-41a5cc7f2ee2" providerId="AD" clId="Web-{59223615-48E1-BF35-87B3-F1D385B22F06}" dt="2024-04-16T16:51:05.996" v="64"/>
        <pc:sldMkLst>
          <pc:docMk/>
          <pc:sldMk cId="431204228" sldId="548"/>
        </pc:sldMkLst>
      </pc:sldChg>
      <pc:sldChg chg="new del">
        <pc:chgData name="LESLIE  SUGGS" userId="S::suggsl@scsk12.org::4301af1b-695e-4aad-aeeb-41a5cc7f2ee2" providerId="AD" clId="Web-{59223615-48E1-BF35-87B3-F1D385B22F06}" dt="2024-04-16T16:48:30.460" v="2"/>
        <pc:sldMkLst>
          <pc:docMk/>
          <pc:sldMk cId="639622146" sldId="550"/>
        </pc:sldMkLst>
      </pc:sldChg>
      <pc:sldChg chg="delSp modSp add replId">
        <pc:chgData name="LESLIE  SUGGS" userId="S::suggsl@scsk12.org::4301af1b-695e-4aad-aeeb-41a5cc7f2ee2" providerId="AD" clId="Web-{59223615-48E1-BF35-87B3-F1D385B22F06}" dt="2024-04-16T16:50:24.854" v="63" actId="14100"/>
        <pc:sldMkLst>
          <pc:docMk/>
          <pc:sldMk cId="116020321" sldId="551"/>
        </pc:sldMkLst>
        <pc:spChg chg="mod">
          <ac:chgData name="LESLIE  SUGGS" userId="S::suggsl@scsk12.org::4301af1b-695e-4aad-aeeb-41a5cc7f2ee2" providerId="AD" clId="Web-{59223615-48E1-BF35-87B3-F1D385B22F06}" dt="2024-04-16T16:50:24.854" v="63" actId="14100"/>
          <ac:spMkLst>
            <pc:docMk/>
            <pc:sldMk cId="116020321" sldId="551"/>
            <ac:spMk id="2" creationId="{EF1E559F-F754-D4D3-9948-978BE10AC4F5}"/>
          </ac:spMkLst>
        </pc:spChg>
        <pc:spChg chg="del">
          <ac:chgData name="LESLIE  SUGGS" userId="S::suggsl@scsk12.org::4301af1b-695e-4aad-aeeb-41a5cc7f2ee2" providerId="AD" clId="Web-{59223615-48E1-BF35-87B3-F1D385B22F06}" dt="2024-04-16T16:50:00.790" v="59"/>
          <ac:spMkLst>
            <pc:docMk/>
            <pc:sldMk cId="116020321" sldId="551"/>
            <ac:spMk id="3" creationId="{2C144B39-9C4C-3FBA-A09C-1CFE7D549378}"/>
          </ac:spMkLst>
        </pc:spChg>
      </pc:sldChg>
      <pc:sldChg chg="new del">
        <pc:chgData name="LESLIE  SUGGS" userId="S::suggsl@scsk12.org::4301af1b-695e-4aad-aeeb-41a5cc7f2ee2" providerId="AD" clId="Web-{59223615-48E1-BF35-87B3-F1D385B22F06}" dt="2024-04-16T17:08:29.669" v="112"/>
        <pc:sldMkLst>
          <pc:docMk/>
          <pc:sldMk cId="1148886548" sldId="552"/>
        </pc:sldMkLst>
      </pc:sldChg>
      <pc:sldChg chg="modSp add replId">
        <pc:chgData name="LESLIE  SUGGS" userId="S::suggsl@scsk12.org::4301af1b-695e-4aad-aeeb-41a5cc7f2ee2" providerId="AD" clId="Web-{59223615-48E1-BF35-87B3-F1D385B22F06}" dt="2024-04-16T17:12:10.847" v="213" actId="20577"/>
        <pc:sldMkLst>
          <pc:docMk/>
          <pc:sldMk cId="4001381586" sldId="553"/>
        </pc:sldMkLst>
        <pc:spChg chg="mod">
          <ac:chgData name="LESLIE  SUGGS" userId="S::suggsl@scsk12.org::4301af1b-695e-4aad-aeeb-41a5cc7f2ee2" providerId="AD" clId="Web-{59223615-48E1-BF35-87B3-F1D385B22F06}" dt="2024-04-16T17:12:10.847" v="213" actId="20577"/>
          <ac:spMkLst>
            <pc:docMk/>
            <pc:sldMk cId="4001381586" sldId="553"/>
            <ac:spMk id="2" creationId="{EF1E559F-F754-D4D3-9948-978BE10AC4F5}"/>
          </ac:spMkLst>
        </pc:spChg>
      </pc:sldChg>
      <pc:sldChg chg="add replId">
        <pc:chgData name="LESLIE  SUGGS" userId="S::suggsl@scsk12.org::4301af1b-695e-4aad-aeeb-41a5cc7f2ee2" providerId="AD" clId="Web-{59223615-48E1-BF35-87B3-F1D385B22F06}" dt="2024-04-16T17:31:30.742" v="220"/>
        <pc:sldMkLst>
          <pc:docMk/>
          <pc:sldMk cId="1799572802" sldId="554"/>
        </pc:sldMkLst>
      </pc:sldChg>
      <pc:sldChg chg="addSp delSp modSp new del">
        <pc:chgData name="LESLIE  SUGGS" userId="S::suggsl@scsk12.org::4301af1b-695e-4aad-aeeb-41a5cc7f2ee2" providerId="AD" clId="Web-{59223615-48E1-BF35-87B3-F1D385B22F06}" dt="2024-04-16T17:31:22.726" v="219"/>
        <pc:sldMkLst>
          <pc:docMk/>
          <pc:sldMk cId="3778985246" sldId="554"/>
        </pc:sldMkLst>
        <pc:spChg chg="add del mod">
          <ac:chgData name="LESLIE  SUGGS" userId="S::suggsl@scsk12.org::4301af1b-695e-4aad-aeeb-41a5cc7f2ee2" providerId="AD" clId="Web-{59223615-48E1-BF35-87B3-F1D385B22F06}" dt="2024-04-16T17:30:02.396" v="218"/>
          <ac:spMkLst>
            <pc:docMk/>
            <pc:sldMk cId="3778985246" sldId="554"/>
            <ac:spMk id="4" creationId="{2AED19D6-96D1-2200-D454-6FBA27A57C1C}"/>
          </ac:spMkLst>
        </pc:spChg>
      </pc:sldChg>
      <pc:sldChg chg="new del">
        <pc:chgData name="LESLIE  SUGGS" userId="S::suggsl@scsk12.org::4301af1b-695e-4aad-aeeb-41a5cc7f2ee2" providerId="AD" clId="Web-{59223615-48E1-BF35-87B3-F1D385B22F06}" dt="2024-04-16T17:56:50.523" v="558"/>
        <pc:sldMkLst>
          <pc:docMk/>
          <pc:sldMk cId="1845715047" sldId="555"/>
        </pc:sldMkLst>
      </pc:sldChg>
      <pc:sldChg chg="addSp delSp modSp add mod ord replId modClrScheme chgLayout">
        <pc:chgData name="LESLIE  SUGGS" userId="S::suggsl@scsk12.org::4301af1b-695e-4aad-aeeb-41a5cc7f2ee2" providerId="AD" clId="Web-{59223615-48E1-BF35-87B3-F1D385B22F06}" dt="2024-04-16T18:16:19.106" v="836" actId="20577"/>
        <pc:sldMkLst>
          <pc:docMk/>
          <pc:sldMk cId="2082103113" sldId="555"/>
        </pc:sldMkLst>
        <pc:spChg chg="mod">
          <ac:chgData name="LESLIE  SUGGS" userId="S::suggsl@scsk12.org::4301af1b-695e-4aad-aeeb-41a5cc7f2ee2" providerId="AD" clId="Web-{59223615-48E1-BF35-87B3-F1D385B22F06}" dt="2024-04-16T17:58:38.683" v="585" actId="14100"/>
          <ac:spMkLst>
            <pc:docMk/>
            <pc:sldMk cId="2082103113" sldId="555"/>
            <ac:spMk id="2" creationId="{7BF70AB6-705A-CED8-BE89-D2F5BD79C212}"/>
          </ac:spMkLst>
        </pc:spChg>
        <pc:spChg chg="del mod">
          <ac:chgData name="LESLIE  SUGGS" userId="S::suggsl@scsk12.org::4301af1b-695e-4aad-aeeb-41a5cc7f2ee2" providerId="AD" clId="Web-{59223615-48E1-BF35-87B3-F1D385B22F06}" dt="2024-04-16T17:57:52.166" v="563"/>
          <ac:spMkLst>
            <pc:docMk/>
            <pc:sldMk cId="2082103113" sldId="555"/>
            <ac:spMk id="3" creationId="{5594E37B-CD8A-738D-8050-58EEB68E5C2D}"/>
          </ac:spMkLst>
        </pc:spChg>
        <pc:spChg chg="add del mod ord">
          <ac:chgData name="LESLIE  SUGGS" userId="S::suggsl@scsk12.org::4301af1b-695e-4aad-aeeb-41a5cc7f2ee2" providerId="AD" clId="Web-{59223615-48E1-BF35-87B3-F1D385B22F06}" dt="2024-04-16T18:00:45.077" v="587"/>
          <ac:spMkLst>
            <pc:docMk/>
            <pc:sldMk cId="2082103113" sldId="555"/>
            <ac:spMk id="4" creationId="{2397167B-B0C1-D3A3-AE28-B332E4306907}"/>
          </ac:spMkLst>
        </pc:spChg>
        <pc:spChg chg="add mod ord">
          <ac:chgData name="LESLIE  SUGGS" userId="S::suggsl@scsk12.org::4301af1b-695e-4aad-aeeb-41a5cc7f2ee2" providerId="AD" clId="Web-{59223615-48E1-BF35-87B3-F1D385B22F06}" dt="2024-04-16T18:16:19.106" v="836" actId="20577"/>
          <ac:spMkLst>
            <pc:docMk/>
            <pc:sldMk cId="2082103113" sldId="555"/>
            <ac:spMk id="5" creationId="{0507F43D-7FAC-7AE6-E703-F112D9638ADB}"/>
          </ac:spMkLst>
        </pc:spChg>
      </pc:sldChg>
      <pc:sldChg chg="modSp add del ord replId">
        <pc:chgData name="LESLIE  SUGGS" userId="S::suggsl@scsk12.org::4301af1b-695e-4aad-aeeb-41a5cc7f2ee2" providerId="AD" clId="Web-{59223615-48E1-BF35-87B3-F1D385B22F06}" dt="2024-04-16T17:56:29.476" v="556"/>
        <pc:sldMkLst>
          <pc:docMk/>
          <pc:sldMk cId="2685044422" sldId="555"/>
        </pc:sldMkLst>
        <pc:spChg chg="mod">
          <ac:chgData name="LESLIE  SUGGS" userId="S::suggsl@scsk12.org::4301af1b-695e-4aad-aeeb-41a5cc7f2ee2" providerId="AD" clId="Web-{59223615-48E1-BF35-87B3-F1D385B22F06}" dt="2024-04-16T17:35:08.749" v="279" actId="20577"/>
          <ac:spMkLst>
            <pc:docMk/>
            <pc:sldMk cId="2685044422" sldId="555"/>
            <ac:spMk id="5" creationId="{B8CB9765-B776-DDF3-8685-69FCFEF69CA6}"/>
          </ac:spMkLst>
        </pc:spChg>
        <pc:graphicFrameChg chg="mod modGraphic">
          <ac:chgData name="LESLIE  SUGGS" userId="S::suggsl@scsk12.org::4301af1b-695e-4aad-aeeb-41a5cc7f2ee2" providerId="AD" clId="Web-{59223615-48E1-BF35-87B3-F1D385B22F06}" dt="2024-04-16T17:56:12.678" v="555" actId="20577"/>
          <ac:graphicFrameMkLst>
            <pc:docMk/>
            <pc:sldMk cId="2685044422" sldId="555"/>
            <ac:graphicFrameMk id="7" creationId="{B1099FD6-FA9D-4DE4-E700-9D670B839ECA}"/>
          </ac:graphicFrameMkLst>
        </pc:graphicFrameChg>
      </pc:sldChg>
    </pc:docChg>
  </pc:docChgLst>
  <pc:docChgLst>
    <pc:chgData name="LESLIE  SUGGS" userId="S::suggsl@scsk12.org::4301af1b-695e-4aad-aeeb-41a5cc7f2ee2" providerId="AD" clId="Web-{EB3A285F-6765-95AC-6B4A-3286B82DE62F}"/>
    <pc:docChg chg="modSld">
      <pc:chgData name="LESLIE  SUGGS" userId="S::suggsl@scsk12.org::4301af1b-695e-4aad-aeeb-41a5cc7f2ee2" providerId="AD" clId="Web-{EB3A285F-6765-95AC-6B4A-3286B82DE62F}" dt="2024-04-22T11:43:06.109" v="121" actId="20577"/>
      <pc:docMkLst>
        <pc:docMk/>
      </pc:docMkLst>
      <pc:sldChg chg="modSp">
        <pc:chgData name="LESLIE  SUGGS" userId="S::suggsl@scsk12.org::4301af1b-695e-4aad-aeeb-41a5cc7f2ee2" providerId="AD" clId="Web-{EB3A285F-6765-95AC-6B4A-3286B82DE62F}" dt="2024-04-22T11:43:06.109" v="121" actId="20577"/>
        <pc:sldMkLst>
          <pc:docMk/>
          <pc:sldMk cId="4251839201" sldId="515"/>
        </pc:sldMkLst>
        <pc:spChg chg="mod">
          <ac:chgData name="LESLIE  SUGGS" userId="S::suggsl@scsk12.org::4301af1b-695e-4aad-aeeb-41a5cc7f2ee2" providerId="AD" clId="Web-{EB3A285F-6765-95AC-6B4A-3286B82DE62F}" dt="2024-04-22T11:43:06.109" v="121" actId="20577"/>
          <ac:spMkLst>
            <pc:docMk/>
            <pc:sldMk cId="4251839201" sldId="515"/>
            <ac:spMk id="3" creationId="{8AA976E6-5565-C549-BA3B-CA98B6D5D05B}"/>
          </ac:spMkLst>
        </pc:spChg>
      </pc:sldChg>
      <pc:sldChg chg="modSp">
        <pc:chgData name="LESLIE  SUGGS" userId="S::suggsl@scsk12.org::4301af1b-695e-4aad-aeeb-41a5cc7f2ee2" providerId="AD" clId="Web-{EB3A285F-6765-95AC-6B4A-3286B82DE62F}" dt="2024-04-22T03:44:24.394" v="96" actId="20577"/>
        <pc:sldMkLst>
          <pc:docMk/>
          <pc:sldMk cId="1799572802" sldId="554"/>
        </pc:sldMkLst>
        <pc:graphicFrameChg chg="modGraphic">
          <ac:chgData name="LESLIE  SUGGS" userId="S::suggsl@scsk12.org::4301af1b-695e-4aad-aeeb-41a5cc7f2ee2" providerId="AD" clId="Web-{EB3A285F-6765-95AC-6B4A-3286B82DE62F}" dt="2024-04-22T03:44:24.394" v="96" actId="20577"/>
          <ac:graphicFrameMkLst>
            <pc:docMk/>
            <pc:sldMk cId="1799572802" sldId="554"/>
            <ac:graphicFrameMk id="10" creationId="{ED708EB9-008E-9CDC-D19C-C5FD1BE92FE7}"/>
          </ac:graphicFrameMkLst>
        </pc:graphicFrameChg>
      </pc:sldChg>
    </pc:docChg>
  </pc:docChgLst>
  <pc:docChgLst>
    <pc:chgData name="LESLIE  SUGGS" userId="S::suggsl@scsk12.org::4301af1b-695e-4aad-aeeb-41a5cc7f2ee2" providerId="AD" clId="Web-{52CBCEE5-9976-450C-0A61-FAAEEAD8CCA1}"/>
    <pc:docChg chg="sldOrd">
      <pc:chgData name="LESLIE  SUGGS" userId="S::suggsl@scsk12.org::4301af1b-695e-4aad-aeeb-41a5cc7f2ee2" providerId="AD" clId="Web-{52CBCEE5-9976-450C-0A61-FAAEEAD8CCA1}" dt="2024-04-01T20:22:04.083" v="0"/>
      <pc:docMkLst>
        <pc:docMk/>
      </pc:docMkLst>
      <pc:sldChg chg="ord">
        <pc:chgData name="LESLIE  SUGGS" userId="S::suggsl@scsk12.org::4301af1b-695e-4aad-aeeb-41a5cc7f2ee2" providerId="AD" clId="Web-{52CBCEE5-9976-450C-0A61-FAAEEAD8CCA1}" dt="2024-04-01T20:22:04.083" v="0"/>
        <pc:sldMkLst>
          <pc:docMk/>
          <pc:sldMk cId="4158908068" sldId="535"/>
        </pc:sldMkLst>
      </pc:sldChg>
    </pc:docChg>
  </pc:docChgLst>
  <pc:docChgLst>
    <pc:chgData name="LESLIE  SUGGS" userId="S::suggsl@scsk12.org::4301af1b-695e-4aad-aeeb-41a5cc7f2ee2" providerId="AD" clId="Web-{D1BD1252-DBA4-B3A8-E0C8-AE6247B1E60B}"/>
    <pc:docChg chg="delSld modSld">
      <pc:chgData name="LESLIE  SUGGS" userId="S::suggsl@scsk12.org::4301af1b-695e-4aad-aeeb-41a5cc7f2ee2" providerId="AD" clId="Web-{D1BD1252-DBA4-B3A8-E0C8-AE6247B1E60B}" dt="2024-04-22T20:16:50.358" v="6" actId="14100"/>
      <pc:docMkLst>
        <pc:docMk/>
      </pc:docMkLst>
      <pc:sldChg chg="del">
        <pc:chgData name="LESLIE  SUGGS" userId="S::suggsl@scsk12.org::4301af1b-695e-4aad-aeeb-41a5cc7f2ee2" providerId="AD" clId="Web-{D1BD1252-DBA4-B3A8-E0C8-AE6247B1E60B}" dt="2024-04-22T19:12:36.185" v="3"/>
        <pc:sldMkLst>
          <pc:docMk/>
          <pc:sldMk cId="33021072" sldId="538"/>
        </pc:sldMkLst>
      </pc:sldChg>
      <pc:sldChg chg="modSp">
        <pc:chgData name="LESLIE  SUGGS" userId="S::suggsl@scsk12.org::4301af1b-695e-4aad-aeeb-41a5cc7f2ee2" providerId="AD" clId="Web-{D1BD1252-DBA4-B3A8-E0C8-AE6247B1E60B}" dt="2024-04-22T20:16:50.358" v="6" actId="14100"/>
        <pc:sldMkLst>
          <pc:docMk/>
          <pc:sldMk cId="4246939211" sldId="540"/>
        </pc:sldMkLst>
        <pc:spChg chg="mod">
          <ac:chgData name="LESLIE  SUGGS" userId="S::suggsl@scsk12.org::4301af1b-695e-4aad-aeeb-41a5cc7f2ee2" providerId="AD" clId="Web-{D1BD1252-DBA4-B3A8-E0C8-AE6247B1E60B}" dt="2024-04-22T20:16:50.358" v="6" actId="14100"/>
          <ac:spMkLst>
            <pc:docMk/>
            <pc:sldMk cId="4246939211" sldId="540"/>
            <ac:spMk id="5" creationId="{00AEADFB-1892-57AF-BE26-A25F37F8B552}"/>
          </ac:spMkLst>
        </pc:spChg>
      </pc:sldChg>
      <pc:sldChg chg="modSp">
        <pc:chgData name="LESLIE  SUGGS" userId="S::suggsl@scsk12.org::4301af1b-695e-4aad-aeeb-41a5cc7f2ee2" providerId="AD" clId="Web-{D1BD1252-DBA4-B3A8-E0C8-AE6247B1E60B}" dt="2024-04-22T18:29:51.546" v="2" actId="1076"/>
        <pc:sldMkLst>
          <pc:docMk/>
          <pc:sldMk cId="1799572802" sldId="554"/>
        </pc:sldMkLst>
        <pc:picChg chg="mod">
          <ac:chgData name="LESLIE  SUGGS" userId="S::suggsl@scsk12.org::4301af1b-695e-4aad-aeeb-41a5cc7f2ee2" providerId="AD" clId="Web-{D1BD1252-DBA4-B3A8-E0C8-AE6247B1E60B}" dt="2024-04-22T18:29:51.546" v="2" actId="1076"/>
          <ac:picMkLst>
            <pc:docMk/>
            <pc:sldMk cId="1799572802" sldId="554"/>
            <ac:picMk id="8" creationId="{580002FB-CFB2-2A43-E274-6DCE40EE7221}"/>
          </ac:picMkLst>
        </pc:picChg>
      </pc:sldChg>
    </pc:docChg>
  </pc:docChgLst>
  <pc:docChgLst>
    <pc:chgData name="DARLISHA  BEARD" userId="S::beardd@scsk12.org::6c65eca8-2084-44cb-94a8-63cfac75f09c" providerId="AD" clId="Web-{1D58D353-837A-D866-2BA1-C823417F4229}"/>
    <pc:docChg chg="addSld delSld modSld sldOrd">
      <pc:chgData name="DARLISHA  BEARD" userId="S::beardd@scsk12.org::6c65eca8-2084-44cb-94a8-63cfac75f09c" providerId="AD" clId="Web-{1D58D353-837A-D866-2BA1-C823417F4229}" dt="2024-04-15T21:03:32.774" v="1015" actId="14100"/>
      <pc:docMkLst>
        <pc:docMk/>
      </pc:docMkLst>
      <pc:sldChg chg="addSp modSp">
        <pc:chgData name="DARLISHA  BEARD" userId="S::beardd@scsk12.org::6c65eca8-2084-44cb-94a8-63cfac75f09c" providerId="AD" clId="Web-{1D58D353-837A-D866-2BA1-C823417F4229}" dt="2024-04-15T21:03:32.774" v="1015" actId="14100"/>
        <pc:sldMkLst>
          <pc:docMk/>
          <pc:sldMk cId="4291929142" sldId="474"/>
        </pc:sldMkLst>
        <pc:picChg chg="add mod">
          <ac:chgData name="DARLISHA  BEARD" userId="S::beardd@scsk12.org::6c65eca8-2084-44cb-94a8-63cfac75f09c" providerId="AD" clId="Web-{1D58D353-837A-D866-2BA1-C823417F4229}" dt="2024-04-15T21:03:32.774" v="1015" actId="14100"/>
          <ac:picMkLst>
            <pc:docMk/>
            <pc:sldMk cId="4291929142" sldId="474"/>
            <ac:picMk id="3" creationId="{993B64DB-56B3-00E1-4118-D3670B07CB86}"/>
          </ac:picMkLst>
        </pc:picChg>
      </pc:sldChg>
      <pc:sldChg chg="addSp delSp modSp">
        <pc:chgData name="DARLISHA  BEARD" userId="S::beardd@scsk12.org::6c65eca8-2084-44cb-94a8-63cfac75f09c" providerId="AD" clId="Web-{1D58D353-837A-D866-2BA1-C823417F4229}" dt="2024-04-15T19:45:30.640" v="716" actId="14100"/>
        <pc:sldMkLst>
          <pc:docMk/>
          <pc:sldMk cId="443867914" sldId="537"/>
        </pc:sldMkLst>
        <pc:spChg chg="mod">
          <ac:chgData name="DARLISHA  BEARD" userId="S::beardd@scsk12.org::6c65eca8-2084-44cb-94a8-63cfac75f09c" providerId="AD" clId="Web-{1D58D353-837A-D866-2BA1-C823417F4229}" dt="2024-04-15T19:45:25.296" v="715" actId="1076"/>
          <ac:spMkLst>
            <pc:docMk/>
            <pc:sldMk cId="443867914" sldId="537"/>
            <ac:spMk id="2" creationId="{767F6DEF-848A-0B45-607E-22DA043EDA85}"/>
          </ac:spMkLst>
        </pc:spChg>
        <pc:picChg chg="add del mod">
          <ac:chgData name="DARLISHA  BEARD" userId="S::beardd@scsk12.org::6c65eca8-2084-44cb-94a8-63cfac75f09c" providerId="AD" clId="Web-{1D58D353-837A-D866-2BA1-C823417F4229}" dt="2024-04-15T19:38:00.576" v="646"/>
          <ac:picMkLst>
            <pc:docMk/>
            <pc:sldMk cId="443867914" sldId="537"/>
            <ac:picMk id="4" creationId="{B840C569-9BF3-0E5C-BD34-0ED10596605E}"/>
          </ac:picMkLst>
        </pc:picChg>
        <pc:picChg chg="add mod">
          <ac:chgData name="DARLISHA  BEARD" userId="S::beardd@scsk12.org::6c65eca8-2084-44cb-94a8-63cfac75f09c" providerId="AD" clId="Web-{1D58D353-837A-D866-2BA1-C823417F4229}" dt="2024-04-15T19:45:30.640" v="716" actId="14100"/>
          <ac:picMkLst>
            <pc:docMk/>
            <pc:sldMk cId="443867914" sldId="537"/>
            <ac:picMk id="5" creationId="{6288E67E-6E4C-036F-D211-4CE0784EA269}"/>
          </ac:picMkLst>
        </pc:picChg>
        <pc:picChg chg="add mod">
          <ac:chgData name="DARLISHA  BEARD" userId="S::beardd@scsk12.org::6c65eca8-2084-44cb-94a8-63cfac75f09c" providerId="AD" clId="Web-{1D58D353-837A-D866-2BA1-C823417F4229}" dt="2024-04-15T19:41:38.678" v="663" actId="14100"/>
          <ac:picMkLst>
            <pc:docMk/>
            <pc:sldMk cId="443867914" sldId="537"/>
            <ac:picMk id="6" creationId="{8A3DFC87-2539-C764-D14D-3ACF465A6050}"/>
          </ac:picMkLst>
        </pc:picChg>
        <pc:picChg chg="add del mod">
          <ac:chgData name="DARLISHA  BEARD" userId="S::beardd@scsk12.org::6c65eca8-2084-44cb-94a8-63cfac75f09c" providerId="AD" clId="Web-{1D58D353-837A-D866-2BA1-C823417F4229}" dt="2024-04-15T19:44:51.185" v="712"/>
          <ac:picMkLst>
            <pc:docMk/>
            <pc:sldMk cId="443867914" sldId="537"/>
            <ac:picMk id="7" creationId="{2558FD07-7106-784C-2E28-37A7656D586E}"/>
          </ac:picMkLst>
        </pc:picChg>
      </pc:sldChg>
      <pc:sldChg chg="addSp delSp modSp add ord replId addAnim delAnim">
        <pc:chgData name="DARLISHA  BEARD" userId="S::beardd@scsk12.org::6c65eca8-2084-44cb-94a8-63cfac75f09c" providerId="AD" clId="Web-{1D58D353-837A-D866-2BA1-C823417F4229}" dt="2024-04-15T20:44:52.750" v="1011" actId="14100"/>
        <pc:sldMkLst>
          <pc:docMk/>
          <pc:sldMk cId="1275461471" sldId="546"/>
        </pc:sldMkLst>
        <pc:spChg chg="add del mod">
          <ac:chgData name="DARLISHA  BEARD" userId="S::beardd@scsk12.org::6c65eca8-2084-44cb-94a8-63cfac75f09c" providerId="AD" clId="Web-{1D58D353-837A-D866-2BA1-C823417F4229}" dt="2024-04-15T20:44:52.750" v="1011" actId="14100"/>
          <ac:spMkLst>
            <pc:docMk/>
            <pc:sldMk cId="1275461471" sldId="546"/>
            <ac:spMk id="2" creationId="{767F6DEF-848A-0B45-607E-22DA043EDA85}"/>
          </ac:spMkLst>
        </pc:spChg>
        <pc:picChg chg="add mod">
          <ac:chgData name="DARLISHA  BEARD" userId="S::beardd@scsk12.org::6c65eca8-2084-44cb-94a8-63cfac75f09c" providerId="AD" clId="Web-{1D58D353-837A-D866-2BA1-C823417F4229}" dt="2024-04-15T20:34:25.056" v="965" actId="1076"/>
          <ac:picMkLst>
            <pc:docMk/>
            <pc:sldMk cId="1275461471" sldId="546"/>
            <ac:picMk id="4" creationId="{48BFA739-A301-8424-576B-82F32A3DBB79}"/>
          </ac:picMkLst>
        </pc:picChg>
        <pc:picChg chg="del">
          <ac:chgData name="DARLISHA  BEARD" userId="S::beardd@scsk12.org::6c65eca8-2084-44cb-94a8-63cfac75f09c" providerId="AD" clId="Web-{1D58D353-837A-D866-2BA1-C823417F4229}" dt="2024-04-15T19:54:29.285" v="723"/>
          <ac:picMkLst>
            <pc:docMk/>
            <pc:sldMk cId="1275461471" sldId="546"/>
            <ac:picMk id="5" creationId="{6288E67E-6E4C-036F-D211-4CE0784EA269}"/>
          </ac:picMkLst>
        </pc:picChg>
        <pc:picChg chg="add mod">
          <ac:chgData name="DARLISHA  BEARD" userId="S::beardd@scsk12.org::6c65eca8-2084-44cb-94a8-63cfac75f09c" providerId="AD" clId="Web-{1D58D353-837A-D866-2BA1-C823417F4229}" dt="2024-04-15T20:42:11.229" v="1009" actId="1076"/>
          <ac:picMkLst>
            <pc:docMk/>
            <pc:sldMk cId="1275461471" sldId="546"/>
            <ac:picMk id="5" creationId="{D8D6BF61-9306-E918-5114-DB7B500E9714}"/>
          </ac:picMkLst>
        </pc:picChg>
        <pc:picChg chg="add mod">
          <ac:chgData name="DARLISHA  BEARD" userId="S::beardd@scsk12.org::6c65eca8-2084-44cb-94a8-63cfac75f09c" providerId="AD" clId="Web-{1D58D353-837A-D866-2BA1-C823417F4229}" dt="2024-04-15T20:41:51.618" v="1007" actId="14100"/>
          <ac:picMkLst>
            <pc:docMk/>
            <pc:sldMk cId="1275461471" sldId="546"/>
            <ac:picMk id="6" creationId="{880F25E2-E3E2-B08A-4222-F34986741E35}"/>
          </ac:picMkLst>
        </pc:picChg>
        <pc:picChg chg="del">
          <ac:chgData name="DARLISHA  BEARD" userId="S::beardd@scsk12.org::6c65eca8-2084-44cb-94a8-63cfac75f09c" providerId="AD" clId="Web-{1D58D353-837A-D866-2BA1-C823417F4229}" dt="2024-04-15T19:54:26.379" v="722"/>
          <ac:picMkLst>
            <pc:docMk/>
            <pc:sldMk cId="1275461471" sldId="546"/>
            <ac:picMk id="6" creationId="{8A3DFC87-2539-C764-D14D-3ACF465A6050}"/>
          </ac:picMkLst>
        </pc:picChg>
      </pc:sldChg>
      <pc:sldChg chg="new del">
        <pc:chgData name="DARLISHA  BEARD" userId="S::beardd@scsk12.org::6c65eca8-2084-44cb-94a8-63cfac75f09c" providerId="AD" clId="Web-{1D58D353-837A-D866-2BA1-C823417F4229}" dt="2024-04-15T19:54:00.003" v="718"/>
        <pc:sldMkLst>
          <pc:docMk/>
          <pc:sldMk cId="2048928582" sldId="546"/>
        </pc:sldMkLst>
      </pc:sldChg>
    </pc:docChg>
  </pc:docChgLst>
  <pc:docChgLst>
    <pc:chgData name="LESLIE  SUGGS" userId="S::suggsl@scsk12.org::4301af1b-695e-4aad-aeeb-41a5cc7f2ee2" providerId="AD" clId="Web-{6AB81A59-B1D9-8B9B-8AEC-18691ABFD36C}"/>
    <pc:docChg chg="modSld">
      <pc:chgData name="LESLIE  SUGGS" userId="S::suggsl@scsk12.org::4301af1b-695e-4aad-aeeb-41a5cc7f2ee2" providerId="AD" clId="Web-{6AB81A59-B1D9-8B9B-8AEC-18691ABFD36C}" dt="2024-04-03T19:35:44.790" v="0"/>
      <pc:docMkLst>
        <pc:docMk/>
      </pc:docMkLst>
      <pc:sldChg chg="delSp">
        <pc:chgData name="LESLIE  SUGGS" userId="S::suggsl@scsk12.org::4301af1b-695e-4aad-aeeb-41a5cc7f2ee2" providerId="AD" clId="Web-{6AB81A59-B1D9-8B9B-8AEC-18691ABFD36C}" dt="2024-04-03T19:35:44.790" v="0"/>
        <pc:sldMkLst>
          <pc:docMk/>
          <pc:sldMk cId="175729136" sldId="529"/>
        </pc:sldMkLst>
        <pc:picChg chg="del">
          <ac:chgData name="LESLIE  SUGGS" userId="S::suggsl@scsk12.org::4301af1b-695e-4aad-aeeb-41a5cc7f2ee2" providerId="AD" clId="Web-{6AB81A59-B1D9-8B9B-8AEC-18691ABFD36C}" dt="2024-04-03T19:35:44.790" v="0"/>
          <ac:picMkLst>
            <pc:docMk/>
            <pc:sldMk cId="175729136" sldId="529"/>
            <ac:picMk id="3" creationId="{0166EE10-7389-C626-3C78-38A57DDAA18A}"/>
          </ac:picMkLst>
        </pc:picChg>
      </pc:sldChg>
    </pc:docChg>
  </pc:docChgLst>
  <pc:docChgLst>
    <pc:chgData name="JEVELYN  SMITH" userId="S::smithj32@scsk12.org::e49467af-670f-401b-8b1a-216cdd2b7720" providerId="AD" clId="Web-{41767F5F-D9BD-6ACC-2923-CBEAC07C1EB3}"/>
    <pc:docChg chg="modSld">
      <pc:chgData name="JEVELYN  SMITH" userId="S::smithj32@scsk12.org::e49467af-670f-401b-8b1a-216cdd2b7720" providerId="AD" clId="Web-{41767F5F-D9BD-6ACC-2923-CBEAC07C1EB3}" dt="2024-04-15T21:18:59.964" v="1" actId="20577"/>
      <pc:docMkLst>
        <pc:docMk/>
      </pc:docMkLst>
      <pc:sldChg chg="modSp">
        <pc:chgData name="JEVELYN  SMITH" userId="S::smithj32@scsk12.org::e49467af-670f-401b-8b1a-216cdd2b7720" providerId="AD" clId="Web-{41767F5F-D9BD-6ACC-2923-CBEAC07C1EB3}" dt="2024-04-15T21:18:59.964" v="1" actId="20577"/>
        <pc:sldMkLst>
          <pc:docMk/>
          <pc:sldMk cId="550355679" sldId="534"/>
        </pc:sldMkLst>
        <pc:spChg chg="mod">
          <ac:chgData name="JEVELYN  SMITH" userId="S::smithj32@scsk12.org::e49467af-670f-401b-8b1a-216cdd2b7720" providerId="AD" clId="Web-{41767F5F-D9BD-6ACC-2923-CBEAC07C1EB3}" dt="2024-04-15T21:18:59.964" v="1" actId="20577"/>
          <ac:spMkLst>
            <pc:docMk/>
            <pc:sldMk cId="550355679" sldId="534"/>
            <ac:spMk id="2" creationId="{EF1E559F-F754-D4D3-9948-978BE10AC4F5}"/>
          </ac:spMkLst>
        </pc:spChg>
      </pc:sldChg>
    </pc:docChg>
  </pc:docChgLst>
  <pc:docChgLst>
    <pc:chgData name="JEVELYN  SMITH" userId="S::smithj32@scsk12.org::e49467af-670f-401b-8b1a-216cdd2b7720" providerId="AD" clId="Web-{80A5026F-7813-B24E-2716-7E2A4D810F89}"/>
    <pc:docChg chg="modSld">
      <pc:chgData name="JEVELYN  SMITH" userId="S::smithj32@scsk12.org::e49467af-670f-401b-8b1a-216cdd2b7720" providerId="AD" clId="Web-{80A5026F-7813-B24E-2716-7E2A4D810F89}" dt="2024-04-22T15:19:50.680" v="1281"/>
      <pc:docMkLst>
        <pc:docMk/>
      </pc:docMkLst>
      <pc:sldChg chg="modSp modNotes">
        <pc:chgData name="JEVELYN  SMITH" userId="S::smithj32@scsk12.org::e49467af-670f-401b-8b1a-216cdd2b7720" providerId="AD" clId="Web-{80A5026F-7813-B24E-2716-7E2A4D810F89}" dt="2024-04-22T14:52:10.746" v="580"/>
        <pc:sldMkLst>
          <pc:docMk/>
          <pc:sldMk cId="4146919545" sldId="475"/>
        </pc:sldMkLst>
        <pc:spChg chg="mod">
          <ac:chgData name="JEVELYN  SMITH" userId="S::smithj32@scsk12.org::e49467af-670f-401b-8b1a-216cdd2b7720" providerId="AD" clId="Web-{80A5026F-7813-B24E-2716-7E2A4D810F89}" dt="2024-04-22T14:49:52.662" v="563" actId="20577"/>
          <ac:spMkLst>
            <pc:docMk/>
            <pc:sldMk cId="4146919545" sldId="475"/>
            <ac:spMk id="3" creationId="{8AA976E6-5565-C549-BA3B-CA98B6D5D05B}"/>
          </ac:spMkLst>
        </pc:spChg>
      </pc:sldChg>
      <pc:sldChg chg="modNotes">
        <pc:chgData name="JEVELYN  SMITH" userId="S::smithj32@scsk12.org::e49467af-670f-401b-8b1a-216cdd2b7720" providerId="AD" clId="Web-{80A5026F-7813-B24E-2716-7E2A4D810F89}" dt="2024-04-22T15:16:45.922" v="1194"/>
        <pc:sldMkLst>
          <pc:docMk/>
          <pc:sldMk cId="580913755" sldId="501"/>
        </pc:sldMkLst>
      </pc:sldChg>
      <pc:sldChg chg="modNotes">
        <pc:chgData name="JEVELYN  SMITH" userId="S::smithj32@scsk12.org::e49467af-670f-401b-8b1a-216cdd2b7720" providerId="AD" clId="Web-{80A5026F-7813-B24E-2716-7E2A4D810F89}" dt="2024-04-22T15:19:50.680" v="1281"/>
        <pc:sldMkLst>
          <pc:docMk/>
          <pc:sldMk cId="281637147" sldId="532"/>
        </pc:sldMkLst>
      </pc:sldChg>
      <pc:sldChg chg="modNotes">
        <pc:chgData name="JEVELYN  SMITH" userId="S::smithj32@scsk12.org::e49467af-670f-401b-8b1a-216cdd2b7720" providerId="AD" clId="Web-{80A5026F-7813-B24E-2716-7E2A4D810F89}" dt="2024-04-22T15:04:19.670" v="814"/>
        <pc:sldMkLst>
          <pc:docMk/>
          <pc:sldMk cId="550355679" sldId="534"/>
        </pc:sldMkLst>
      </pc:sldChg>
      <pc:sldChg chg="addSp delSp modSp modNotes">
        <pc:chgData name="JEVELYN  SMITH" userId="S::smithj32@scsk12.org::e49467af-670f-401b-8b1a-216cdd2b7720" providerId="AD" clId="Web-{80A5026F-7813-B24E-2716-7E2A4D810F89}" dt="2024-04-22T15:00:31.847" v="648"/>
        <pc:sldMkLst>
          <pc:docMk/>
          <pc:sldMk cId="3334121501" sldId="542"/>
        </pc:sldMkLst>
        <pc:spChg chg="add del mod">
          <ac:chgData name="JEVELYN  SMITH" userId="S::smithj32@scsk12.org::e49467af-670f-401b-8b1a-216cdd2b7720" providerId="AD" clId="Web-{80A5026F-7813-B24E-2716-7E2A4D810F89}" dt="2024-04-22T14:59:16.562" v="583"/>
          <ac:spMkLst>
            <pc:docMk/>
            <pc:sldMk cId="3334121501" sldId="542"/>
            <ac:spMk id="3" creationId="{B08FD5A9-8ABA-44D7-F8EC-AA15CC959B19}"/>
          </ac:spMkLst>
        </pc:spChg>
        <pc:picChg chg="add del">
          <ac:chgData name="JEVELYN  SMITH" userId="S::smithj32@scsk12.org::e49467af-670f-401b-8b1a-216cdd2b7720" providerId="AD" clId="Web-{80A5026F-7813-B24E-2716-7E2A4D810F89}" dt="2024-04-22T14:59:16.562" v="583"/>
          <ac:picMkLst>
            <pc:docMk/>
            <pc:sldMk cId="3334121501" sldId="542"/>
            <ac:picMk id="4" creationId="{278C338A-BF3B-5477-4D1F-22442AC0264E}"/>
          </ac:picMkLst>
        </pc:picChg>
      </pc:sldChg>
      <pc:sldChg chg="modSp modNotes">
        <pc:chgData name="JEVELYN  SMITH" userId="S::smithj32@scsk12.org::e49467af-670f-401b-8b1a-216cdd2b7720" providerId="AD" clId="Web-{80A5026F-7813-B24E-2716-7E2A4D810F89}" dt="2024-04-22T15:07:58.664" v="815"/>
        <pc:sldMkLst>
          <pc:docMk/>
          <pc:sldMk cId="431204228" sldId="548"/>
        </pc:sldMkLst>
        <pc:picChg chg="mod">
          <ac:chgData name="JEVELYN  SMITH" userId="S::smithj32@scsk12.org::e49467af-670f-401b-8b1a-216cdd2b7720" providerId="AD" clId="Web-{80A5026F-7813-B24E-2716-7E2A4D810F89}" dt="2024-04-22T14:26:19.926" v="1" actId="1076"/>
          <ac:picMkLst>
            <pc:docMk/>
            <pc:sldMk cId="431204228" sldId="548"/>
            <ac:picMk id="3" creationId="{1F2391F1-7D1F-381D-A21E-1182CFAF98FE}"/>
          </ac:picMkLst>
        </pc:picChg>
      </pc:sldChg>
    </pc:docChg>
  </pc:docChgLst>
  <pc:docChgLst>
    <pc:chgData name="LESLIE  SUGGS" userId="S::suggsl@scsk12.org::4301af1b-695e-4aad-aeeb-41a5cc7f2ee2" providerId="AD" clId="Web-{8F4E1DE5-678B-1DAB-BA78-291473F53779}"/>
    <pc:docChg chg="modSld">
      <pc:chgData name="LESLIE  SUGGS" userId="S::suggsl@scsk12.org::4301af1b-695e-4aad-aeeb-41a5cc7f2ee2" providerId="AD" clId="Web-{8F4E1DE5-678B-1DAB-BA78-291473F53779}" dt="2024-04-22T18:28:47.991" v="0" actId="1076"/>
      <pc:docMkLst>
        <pc:docMk/>
      </pc:docMkLst>
      <pc:sldChg chg="modSp">
        <pc:chgData name="LESLIE  SUGGS" userId="S::suggsl@scsk12.org::4301af1b-695e-4aad-aeeb-41a5cc7f2ee2" providerId="AD" clId="Web-{8F4E1DE5-678B-1DAB-BA78-291473F53779}" dt="2024-04-22T18:28:47.991" v="0" actId="1076"/>
        <pc:sldMkLst>
          <pc:docMk/>
          <pc:sldMk cId="1799572802" sldId="554"/>
        </pc:sldMkLst>
        <pc:picChg chg="mod">
          <ac:chgData name="LESLIE  SUGGS" userId="S::suggsl@scsk12.org::4301af1b-695e-4aad-aeeb-41a5cc7f2ee2" providerId="AD" clId="Web-{8F4E1DE5-678B-1DAB-BA78-291473F53779}" dt="2024-04-22T18:28:47.991" v="0" actId="1076"/>
          <ac:picMkLst>
            <pc:docMk/>
            <pc:sldMk cId="1799572802" sldId="554"/>
            <ac:picMk id="8" creationId="{580002FB-CFB2-2A43-E274-6DCE40EE7221}"/>
          </ac:picMkLst>
        </pc:picChg>
      </pc:sldChg>
    </pc:docChg>
  </pc:docChgLst>
  <pc:docChgLst>
    <pc:chgData name="LESLIE  SUGGS" userId="S::suggsl@scsk12.org::4301af1b-695e-4aad-aeeb-41a5cc7f2ee2" providerId="AD" clId="Web-{FC6F095F-319C-D343-7BE3-7759F85E9EFB}"/>
    <pc:docChg chg="modSld">
      <pc:chgData name="LESLIE  SUGGS" userId="S::suggsl@scsk12.org::4301af1b-695e-4aad-aeeb-41a5cc7f2ee2" providerId="AD" clId="Web-{FC6F095F-319C-D343-7BE3-7759F85E9EFB}" dt="2024-04-22T01:49:22.265" v="84" actId="1076"/>
      <pc:docMkLst>
        <pc:docMk/>
      </pc:docMkLst>
      <pc:sldChg chg="modSp">
        <pc:chgData name="LESLIE  SUGGS" userId="S::suggsl@scsk12.org::4301af1b-695e-4aad-aeeb-41a5cc7f2ee2" providerId="AD" clId="Web-{FC6F095F-319C-D343-7BE3-7759F85E9EFB}" dt="2024-04-22T01:49:22.265" v="84" actId="1076"/>
        <pc:sldMkLst>
          <pc:docMk/>
          <pc:sldMk cId="1799572802" sldId="554"/>
        </pc:sldMkLst>
        <pc:graphicFrameChg chg="mod modGraphic">
          <ac:chgData name="LESLIE  SUGGS" userId="S::suggsl@scsk12.org::4301af1b-695e-4aad-aeeb-41a5cc7f2ee2" providerId="AD" clId="Web-{FC6F095F-319C-D343-7BE3-7759F85E9EFB}" dt="2024-04-22T01:49:22.265" v="84" actId="1076"/>
          <ac:graphicFrameMkLst>
            <pc:docMk/>
            <pc:sldMk cId="1799572802" sldId="554"/>
            <ac:graphicFrameMk id="10" creationId="{ED708EB9-008E-9CDC-D19C-C5FD1BE92FE7}"/>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E95A26-D9EA-40A3-B33C-988A45F9D37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B4ABCD-73A3-4A70-9200-A04A16858534}">
      <dgm:prSet/>
      <dgm:spPr/>
      <dgm:t>
        <a:bodyPr/>
        <a:lstStyle/>
        <a:p>
          <a:r>
            <a:rPr lang="en-US" b="0">
              <a:latin typeface="Arial"/>
              <a:cs typeface="Arial"/>
            </a:rPr>
            <a:t>Vary vocal tones. </a:t>
          </a:r>
        </a:p>
      </dgm:t>
    </dgm:pt>
    <dgm:pt modelId="{EAB56F9C-36AA-46B2-93C5-71D28D07FAE9}" type="parTrans" cxnId="{07E223F0-FC0A-49DA-91F6-99830C16FEF4}">
      <dgm:prSet/>
      <dgm:spPr/>
      <dgm:t>
        <a:bodyPr/>
        <a:lstStyle/>
        <a:p>
          <a:endParaRPr lang="en-US"/>
        </a:p>
      </dgm:t>
    </dgm:pt>
    <dgm:pt modelId="{CDE0D21A-FFFB-4A79-A63A-7A6B03E565C6}" type="sibTrans" cxnId="{07E223F0-FC0A-49DA-91F6-99830C16FEF4}">
      <dgm:prSet/>
      <dgm:spPr/>
      <dgm:t>
        <a:bodyPr/>
        <a:lstStyle/>
        <a:p>
          <a:endParaRPr lang="en-US"/>
        </a:p>
      </dgm:t>
    </dgm:pt>
    <dgm:pt modelId="{CE473B68-A2A6-4084-8586-8A4FFD8FD4BD}">
      <dgm:prSet/>
      <dgm:spPr/>
      <dgm:t>
        <a:bodyPr/>
        <a:lstStyle/>
        <a:p>
          <a:r>
            <a:rPr lang="en-US" b="0">
              <a:latin typeface="Arial"/>
              <a:cs typeface="Arial"/>
            </a:rPr>
            <a:t>Use props &amp; sound effects.</a:t>
          </a:r>
        </a:p>
      </dgm:t>
    </dgm:pt>
    <dgm:pt modelId="{D684248A-987C-4D41-954A-2881781E70F4}" type="parTrans" cxnId="{AA3C56AD-FC71-475C-816B-24DBE3E6C854}">
      <dgm:prSet/>
      <dgm:spPr/>
      <dgm:t>
        <a:bodyPr/>
        <a:lstStyle/>
        <a:p>
          <a:endParaRPr lang="en-US"/>
        </a:p>
      </dgm:t>
    </dgm:pt>
    <dgm:pt modelId="{DCC823B5-CF69-45AD-91E2-CDCC921C67D4}" type="sibTrans" cxnId="{AA3C56AD-FC71-475C-816B-24DBE3E6C854}">
      <dgm:prSet/>
      <dgm:spPr/>
      <dgm:t>
        <a:bodyPr/>
        <a:lstStyle/>
        <a:p>
          <a:endParaRPr lang="en-US"/>
        </a:p>
      </dgm:t>
    </dgm:pt>
    <dgm:pt modelId="{E860F357-D30F-4B44-B50C-A38B70EF93AF}">
      <dgm:prSet/>
      <dgm:spPr/>
      <dgm:t>
        <a:bodyPr/>
        <a:lstStyle/>
        <a:p>
          <a:r>
            <a:rPr lang="en-US" b="0">
              <a:latin typeface="Arial"/>
              <a:cs typeface="Arial"/>
            </a:rPr>
            <a:t>Show excitement about the story.</a:t>
          </a:r>
        </a:p>
      </dgm:t>
    </dgm:pt>
    <dgm:pt modelId="{5E33F0EB-F766-4890-BE38-E0405E127620}" type="parTrans" cxnId="{8A6A9D20-BF9C-4066-91BD-93423D7D0DD8}">
      <dgm:prSet/>
      <dgm:spPr/>
      <dgm:t>
        <a:bodyPr/>
        <a:lstStyle/>
        <a:p>
          <a:endParaRPr lang="en-US"/>
        </a:p>
      </dgm:t>
    </dgm:pt>
    <dgm:pt modelId="{24F27904-CA01-4A06-8F0F-7C63589A9493}" type="sibTrans" cxnId="{8A6A9D20-BF9C-4066-91BD-93423D7D0DD8}">
      <dgm:prSet/>
      <dgm:spPr/>
      <dgm:t>
        <a:bodyPr/>
        <a:lstStyle/>
        <a:p>
          <a:endParaRPr lang="en-US"/>
        </a:p>
      </dgm:t>
    </dgm:pt>
    <dgm:pt modelId="{D978EF8B-60AF-4FD9-84C7-98E75604AAF6}">
      <dgm:prSet/>
      <dgm:spPr/>
      <dgm:t>
        <a:bodyPr/>
        <a:lstStyle/>
        <a:p>
          <a:pPr rtl="0"/>
          <a:r>
            <a:rPr lang="en-US" b="0">
              <a:latin typeface="Arial"/>
              <a:cs typeface="Arial"/>
            </a:rPr>
            <a:t>Ensure rich vocabulary is embedded.</a:t>
          </a:r>
        </a:p>
      </dgm:t>
    </dgm:pt>
    <dgm:pt modelId="{75CAB86B-F79A-4D0E-9D71-A62D2F68F141}" type="parTrans" cxnId="{FE05C32E-BEC9-438B-83C2-BE34BBEF08C8}">
      <dgm:prSet/>
      <dgm:spPr/>
      <dgm:t>
        <a:bodyPr/>
        <a:lstStyle/>
        <a:p>
          <a:endParaRPr lang="en-US"/>
        </a:p>
      </dgm:t>
    </dgm:pt>
    <dgm:pt modelId="{0F48F1C5-5EA1-414F-A2D5-CC9C92A4ED72}" type="sibTrans" cxnId="{FE05C32E-BEC9-438B-83C2-BE34BBEF08C8}">
      <dgm:prSet/>
      <dgm:spPr/>
      <dgm:t>
        <a:bodyPr/>
        <a:lstStyle/>
        <a:p>
          <a:endParaRPr lang="en-US"/>
        </a:p>
      </dgm:t>
    </dgm:pt>
    <dgm:pt modelId="{5F76EC5F-1D86-4D8A-832B-E5C544A1092E}">
      <dgm:prSet/>
      <dgm:spPr/>
      <dgm:t>
        <a:bodyPr/>
        <a:lstStyle/>
        <a:p>
          <a:pPr rtl="0"/>
          <a:r>
            <a:rPr lang="en-US" b="0">
              <a:latin typeface="Arial"/>
              <a:cs typeface="Arial"/>
            </a:rPr>
            <a:t> Use a variety of questions. (comprehension &amp; open-ended)</a:t>
          </a:r>
        </a:p>
      </dgm:t>
    </dgm:pt>
    <dgm:pt modelId="{4C552F07-EDB0-49A7-82EB-654293BFEC6B}" type="parTrans" cxnId="{B6B33473-7DFA-4E65-ABEF-7F1A7A0EC712}">
      <dgm:prSet/>
      <dgm:spPr/>
      <dgm:t>
        <a:bodyPr/>
        <a:lstStyle/>
        <a:p>
          <a:endParaRPr lang="en-US"/>
        </a:p>
      </dgm:t>
    </dgm:pt>
    <dgm:pt modelId="{10E71662-63D6-4B49-BE84-41C0AD3809A5}" type="sibTrans" cxnId="{B6B33473-7DFA-4E65-ABEF-7F1A7A0EC712}">
      <dgm:prSet/>
      <dgm:spPr/>
      <dgm:t>
        <a:bodyPr/>
        <a:lstStyle/>
        <a:p>
          <a:endParaRPr lang="en-US"/>
        </a:p>
      </dgm:t>
    </dgm:pt>
    <dgm:pt modelId="{230C6C9B-B4A6-4B55-8E19-A3A7A674E9DC}" type="pres">
      <dgm:prSet presAssocID="{3AE95A26-D9EA-40A3-B33C-988A45F9D378}" presName="linear" presStyleCnt="0">
        <dgm:presLayoutVars>
          <dgm:animLvl val="lvl"/>
          <dgm:resizeHandles val="exact"/>
        </dgm:presLayoutVars>
      </dgm:prSet>
      <dgm:spPr/>
    </dgm:pt>
    <dgm:pt modelId="{706D8A6A-03A3-4E68-8E2C-4FA955C81C3C}" type="pres">
      <dgm:prSet presAssocID="{CFB4ABCD-73A3-4A70-9200-A04A16858534}" presName="parentText" presStyleLbl="node1" presStyleIdx="0" presStyleCnt="5">
        <dgm:presLayoutVars>
          <dgm:chMax val="0"/>
          <dgm:bulletEnabled val="1"/>
        </dgm:presLayoutVars>
      </dgm:prSet>
      <dgm:spPr/>
    </dgm:pt>
    <dgm:pt modelId="{109D25F5-570D-44B5-BACB-6081A53FD59F}" type="pres">
      <dgm:prSet presAssocID="{CDE0D21A-FFFB-4A79-A63A-7A6B03E565C6}" presName="spacer" presStyleCnt="0"/>
      <dgm:spPr/>
    </dgm:pt>
    <dgm:pt modelId="{28B6BD42-1579-4DF6-92F6-A0FAB8EE3DE5}" type="pres">
      <dgm:prSet presAssocID="{CE473B68-A2A6-4084-8586-8A4FFD8FD4BD}" presName="parentText" presStyleLbl="node1" presStyleIdx="1" presStyleCnt="5">
        <dgm:presLayoutVars>
          <dgm:chMax val="0"/>
          <dgm:bulletEnabled val="1"/>
        </dgm:presLayoutVars>
      </dgm:prSet>
      <dgm:spPr/>
    </dgm:pt>
    <dgm:pt modelId="{2B0CFC98-0B19-414F-A5F3-1B803E28FBD4}" type="pres">
      <dgm:prSet presAssocID="{DCC823B5-CF69-45AD-91E2-CDCC921C67D4}" presName="spacer" presStyleCnt="0"/>
      <dgm:spPr/>
    </dgm:pt>
    <dgm:pt modelId="{843342C7-61C2-415B-B263-B2BFFCD17B45}" type="pres">
      <dgm:prSet presAssocID="{E860F357-D30F-4B44-B50C-A38B70EF93AF}" presName="parentText" presStyleLbl="node1" presStyleIdx="2" presStyleCnt="5">
        <dgm:presLayoutVars>
          <dgm:chMax val="0"/>
          <dgm:bulletEnabled val="1"/>
        </dgm:presLayoutVars>
      </dgm:prSet>
      <dgm:spPr/>
    </dgm:pt>
    <dgm:pt modelId="{8FF75EE9-CD3D-4198-9AFC-ACAB9A7B4D21}" type="pres">
      <dgm:prSet presAssocID="{24F27904-CA01-4A06-8F0F-7C63589A9493}" presName="spacer" presStyleCnt="0"/>
      <dgm:spPr/>
    </dgm:pt>
    <dgm:pt modelId="{56EE6663-F239-41E0-A69A-51F63AB44A66}" type="pres">
      <dgm:prSet presAssocID="{D978EF8B-60AF-4FD9-84C7-98E75604AAF6}" presName="parentText" presStyleLbl="node1" presStyleIdx="3" presStyleCnt="5">
        <dgm:presLayoutVars>
          <dgm:chMax val="0"/>
          <dgm:bulletEnabled val="1"/>
        </dgm:presLayoutVars>
      </dgm:prSet>
      <dgm:spPr/>
    </dgm:pt>
    <dgm:pt modelId="{F4F093B0-8597-4A37-B85A-7CBDE0BA91B6}" type="pres">
      <dgm:prSet presAssocID="{0F48F1C5-5EA1-414F-A2D5-CC9C92A4ED72}" presName="spacer" presStyleCnt="0"/>
      <dgm:spPr/>
    </dgm:pt>
    <dgm:pt modelId="{6069DFEC-E86B-4B59-B6C5-77B2DD48E25E}" type="pres">
      <dgm:prSet presAssocID="{5F76EC5F-1D86-4D8A-832B-E5C544A1092E}" presName="parentText" presStyleLbl="node1" presStyleIdx="4" presStyleCnt="5">
        <dgm:presLayoutVars>
          <dgm:chMax val="0"/>
          <dgm:bulletEnabled val="1"/>
        </dgm:presLayoutVars>
      </dgm:prSet>
      <dgm:spPr/>
    </dgm:pt>
  </dgm:ptLst>
  <dgm:cxnLst>
    <dgm:cxn modelId="{8A6A9D20-BF9C-4066-91BD-93423D7D0DD8}" srcId="{3AE95A26-D9EA-40A3-B33C-988A45F9D378}" destId="{E860F357-D30F-4B44-B50C-A38B70EF93AF}" srcOrd="2" destOrd="0" parTransId="{5E33F0EB-F766-4890-BE38-E0405E127620}" sibTransId="{24F27904-CA01-4A06-8F0F-7C63589A9493}"/>
    <dgm:cxn modelId="{DA28BB26-49C3-4833-A7A7-EE3FEF8C5998}" type="presOf" srcId="{CE473B68-A2A6-4084-8586-8A4FFD8FD4BD}" destId="{28B6BD42-1579-4DF6-92F6-A0FAB8EE3DE5}" srcOrd="0" destOrd="0" presId="urn:microsoft.com/office/officeart/2005/8/layout/vList2"/>
    <dgm:cxn modelId="{FE05C32E-BEC9-438B-83C2-BE34BBEF08C8}" srcId="{3AE95A26-D9EA-40A3-B33C-988A45F9D378}" destId="{D978EF8B-60AF-4FD9-84C7-98E75604AAF6}" srcOrd="3" destOrd="0" parTransId="{75CAB86B-F79A-4D0E-9D71-A62D2F68F141}" sibTransId="{0F48F1C5-5EA1-414F-A2D5-CC9C92A4ED72}"/>
    <dgm:cxn modelId="{80A0885B-7C3C-48E8-98A0-F9BA065842C2}" type="presOf" srcId="{3AE95A26-D9EA-40A3-B33C-988A45F9D378}" destId="{230C6C9B-B4A6-4B55-8E19-A3A7A674E9DC}" srcOrd="0" destOrd="0" presId="urn:microsoft.com/office/officeart/2005/8/layout/vList2"/>
    <dgm:cxn modelId="{B6B33473-7DFA-4E65-ABEF-7F1A7A0EC712}" srcId="{3AE95A26-D9EA-40A3-B33C-988A45F9D378}" destId="{5F76EC5F-1D86-4D8A-832B-E5C544A1092E}" srcOrd="4" destOrd="0" parTransId="{4C552F07-EDB0-49A7-82EB-654293BFEC6B}" sibTransId="{10E71662-63D6-4B49-BE84-41C0AD3809A5}"/>
    <dgm:cxn modelId="{7CC00984-1138-40E2-B9D4-E47C87E7E847}" type="presOf" srcId="{CFB4ABCD-73A3-4A70-9200-A04A16858534}" destId="{706D8A6A-03A3-4E68-8E2C-4FA955C81C3C}" srcOrd="0" destOrd="0" presId="urn:microsoft.com/office/officeart/2005/8/layout/vList2"/>
    <dgm:cxn modelId="{D14AE1A2-ACB5-4B31-84E8-7F47E0799C91}" type="presOf" srcId="{5F76EC5F-1D86-4D8A-832B-E5C544A1092E}" destId="{6069DFEC-E86B-4B59-B6C5-77B2DD48E25E}" srcOrd="0" destOrd="0" presId="urn:microsoft.com/office/officeart/2005/8/layout/vList2"/>
    <dgm:cxn modelId="{AA3C56AD-FC71-475C-816B-24DBE3E6C854}" srcId="{3AE95A26-D9EA-40A3-B33C-988A45F9D378}" destId="{CE473B68-A2A6-4084-8586-8A4FFD8FD4BD}" srcOrd="1" destOrd="0" parTransId="{D684248A-987C-4D41-954A-2881781E70F4}" sibTransId="{DCC823B5-CF69-45AD-91E2-CDCC921C67D4}"/>
    <dgm:cxn modelId="{02A5BFC5-BE6F-478C-BB68-DB2482554C09}" type="presOf" srcId="{D978EF8B-60AF-4FD9-84C7-98E75604AAF6}" destId="{56EE6663-F239-41E0-A69A-51F63AB44A66}" srcOrd="0" destOrd="0" presId="urn:microsoft.com/office/officeart/2005/8/layout/vList2"/>
    <dgm:cxn modelId="{07E223F0-FC0A-49DA-91F6-99830C16FEF4}" srcId="{3AE95A26-D9EA-40A3-B33C-988A45F9D378}" destId="{CFB4ABCD-73A3-4A70-9200-A04A16858534}" srcOrd="0" destOrd="0" parTransId="{EAB56F9C-36AA-46B2-93C5-71D28D07FAE9}" sibTransId="{CDE0D21A-FFFB-4A79-A63A-7A6B03E565C6}"/>
    <dgm:cxn modelId="{0E0666FA-27E4-4060-95D6-DDF9017103B2}" type="presOf" srcId="{E860F357-D30F-4B44-B50C-A38B70EF93AF}" destId="{843342C7-61C2-415B-B263-B2BFFCD17B45}" srcOrd="0" destOrd="0" presId="urn:microsoft.com/office/officeart/2005/8/layout/vList2"/>
    <dgm:cxn modelId="{A6944B81-BF23-42FA-9F7B-9DDED3A4B647}" type="presParOf" srcId="{230C6C9B-B4A6-4B55-8E19-A3A7A674E9DC}" destId="{706D8A6A-03A3-4E68-8E2C-4FA955C81C3C}" srcOrd="0" destOrd="0" presId="urn:microsoft.com/office/officeart/2005/8/layout/vList2"/>
    <dgm:cxn modelId="{449A90C4-B5EF-4700-87A3-FDA61EDBCA14}" type="presParOf" srcId="{230C6C9B-B4A6-4B55-8E19-A3A7A674E9DC}" destId="{109D25F5-570D-44B5-BACB-6081A53FD59F}" srcOrd="1" destOrd="0" presId="urn:microsoft.com/office/officeart/2005/8/layout/vList2"/>
    <dgm:cxn modelId="{0206DB9C-1BE6-4826-8FFF-68D601B32A62}" type="presParOf" srcId="{230C6C9B-B4A6-4B55-8E19-A3A7A674E9DC}" destId="{28B6BD42-1579-4DF6-92F6-A0FAB8EE3DE5}" srcOrd="2" destOrd="0" presId="urn:microsoft.com/office/officeart/2005/8/layout/vList2"/>
    <dgm:cxn modelId="{05F73F1C-2642-457E-BE46-E6CA358DAFF0}" type="presParOf" srcId="{230C6C9B-B4A6-4B55-8E19-A3A7A674E9DC}" destId="{2B0CFC98-0B19-414F-A5F3-1B803E28FBD4}" srcOrd="3" destOrd="0" presId="urn:microsoft.com/office/officeart/2005/8/layout/vList2"/>
    <dgm:cxn modelId="{1C387D03-F541-41EE-A739-B330F4A4C536}" type="presParOf" srcId="{230C6C9B-B4A6-4B55-8E19-A3A7A674E9DC}" destId="{843342C7-61C2-415B-B263-B2BFFCD17B45}" srcOrd="4" destOrd="0" presId="urn:microsoft.com/office/officeart/2005/8/layout/vList2"/>
    <dgm:cxn modelId="{FA3DD41C-DBAA-4E31-8AF5-2F5218F85334}" type="presParOf" srcId="{230C6C9B-B4A6-4B55-8E19-A3A7A674E9DC}" destId="{8FF75EE9-CD3D-4198-9AFC-ACAB9A7B4D21}" srcOrd="5" destOrd="0" presId="urn:microsoft.com/office/officeart/2005/8/layout/vList2"/>
    <dgm:cxn modelId="{A475150A-DC33-4CFF-8A27-4E9AAFF54074}" type="presParOf" srcId="{230C6C9B-B4A6-4B55-8E19-A3A7A674E9DC}" destId="{56EE6663-F239-41E0-A69A-51F63AB44A66}" srcOrd="6" destOrd="0" presId="urn:microsoft.com/office/officeart/2005/8/layout/vList2"/>
    <dgm:cxn modelId="{643BAD7A-DFE9-48AF-9F0B-309CC8263677}" type="presParOf" srcId="{230C6C9B-B4A6-4B55-8E19-A3A7A674E9DC}" destId="{F4F093B0-8597-4A37-B85A-7CBDE0BA91B6}" srcOrd="7" destOrd="0" presId="urn:microsoft.com/office/officeart/2005/8/layout/vList2"/>
    <dgm:cxn modelId="{5CFE93CE-7513-4C31-9130-77D129B14B30}" type="presParOf" srcId="{230C6C9B-B4A6-4B55-8E19-A3A7A674E9DC}" destId="{6069DFEC-E86B-4B59-B6C5-77B2DD48E25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E95A26-D9EA-40A3-B33C-988A45F9D37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B4ABCD-73A3-4A70-9200-A04A16858534}">
      <dgm:prSet phldr="0"/>
      <dgm:spPr/>
      <dgm:t>
        <a:bodyPr/>
        <a:lstStyle/>
        <a:p>
          <a:pPr rtl="0"/>
          <a:r>
            <a:rPr lang="en-US" b="0">
              <a:latin typeface="Arial"/>
              <a:cs typeface="Arial"/>
            </a:rPr>
            <a:t>Book Introduction</a:t>
          </a:r>
        </a:p>
      </dgm:t>
    </dgm:pt>
    <dgm:pt modelId="{EAB56F9C-36AA-46B2-93C5-71D28D07FAE9}" type="parTrans" cxnId="{07E223F0-FC0A-49DA-91F6-99830C16FEF4}">
      <dgm:prSet/>
      <dgm:spPr/>
      <dgm:t>
        <a:bodyPr/>
        <a:lstStyle/>
        <a:p>
          <a:endParaRPr lang="en-US"/>
        </a:p>
      </dgm:t>
    </dgm:pt>
    <dgm:pt modelId="{CDE0D21A-FFFB-4A79-A63A-7A6B03E565C6}" type="sibTrans" cxnId="{07E223F0-FC0A-49DA-91F6-99830C16FEF4}">
      <dgm:prSet/>
      <dgm:spPr/>
      <dgm:t>
        <a:bodyPr/>
        <a:lstStyle/>
        <a:p>
          <a:endParaRPr lang="en-US"/>
        </a:p>
      </dgm:t>
    </dgm:pt>
    <dgm:pt modelId="{CE473B68-A2A6-4084-8586-8A4FFD8FD4BD}">
      <dgm:prSet/>
      <dgm:spPr/>
      <dgm:t>
        <a:bodyPr/>
        <a:lstStyle/>
        <a:p>
          <a:r>
            <a:rPr lang="en-US" b="0">
              <a:latin typeface="Arial"/>
              <a:cs typeface="Arial"/>
            </a:rPr>
            <a:t>Vocabulary</a:t>
          </a:r>
        </a:p>
      </dgm:t>
    </dgm:pt>
    <dgm:pt modelId="{D684248A-987C-4D41-954A-2881781E70F4}" type="parTrans" cxnId="{AA3C56AD-FC71-475C-816B-24DBE3E6C854}">
      <dgm:prSet/>
      <dgm:spPr/>
      <dgm:t>
        <a:bodyPr/>
        <a:lstStyle/>
        <a:p>
          <a:endParaRPr lang="en-US"/>
        </a:p>
      </dgm:t>
    </dgm:pt>
    <dgm:pt modelId="{DCC823B5-CF69-45AD-91E2-CDCC921C67D4}" type="sibTrans" cxnId="{AA3C56AD-FC71-475C-816B-24DBE3E6C854}">
      <dgm:prSet/>
      <dgm:spPr/>
      <dgm:t>
        <a:bodyPr/>
        <a:lstStyle/>
        <a:p>
          <a:endParaRPr lang="en-US"/>
        </a:p>
      </dgm:t>
    </dgm:pt>
    <dgm:pt modelId="{E860F357-D30F-4B44-B50C-A38B70EF93AF}">
      <dgm:prSet phldr="0"/>
      <dgm:spPr/>
      <dgm:t>
        <a:bodyPr/>
        <a:lstStyle/>
        <a:p>
          <a:pPr rtl="0"/>
          <a:r>
            <a:rPr lang="en-US" b="0">
              <a:latin typeface="Arial"/>
              <a:cs typeface="Arial"/>
            </a:rPr>
            <a:t>Comments and Questions</a:t>
          </a:r>
        </a:p>
      </dgm:t>
    </dgm:pt>
    <dgm:pt modelId="{5E33F0EB-F766-4890-BE38-E0405E127620}" type="parTrans" cxnId="{8A6A9D20-BF9C-4066-91BD-93423D7D0DD8}">
      <dgm:prSet/>
      <dgm:spPr/>
      <dgm:t>
        <a:bodyPr/>
        <a:lstStyle/>
        <a:p>
          <a:endParaRPr lang="en-US"/>
        </a:p>
      </dgm:t>
    </dgm:pt>
    <dgm:pt modelId="{24F27904-CA01-4A06-8F0F-7C63589A9493}" type="sibTrans" cxnId="{8A6A9D20-BF9C-4066-91BD-93423D7D0DD8}">
      <dgm:prSet/>
      <dgm:spPr/>
      <dgm:t>
        <a:bodyPr/>
        <a:lstStyle/>
        <a:p>
          <a:endParaRPr lang="en-US"/>
        </a:p>
      </dgm:t>
    </dgm:pt>
    <dgm:pt modelId="{5F76EC5F-1D86-4D8A-832B-E5C544A1092E}">
      <dgm:prSet/>
      <dgm:spPr/>
      <dgm:t>
        <a:bodyPr/>
        <a:lstStyle/>
        <a:p>
          <a:pPr rtl="0"/>
          <a:r>
            <a:rPr lang="en-US" b="0">
              <a:latin typeface="Arial"/>
              <a:cs typeface="Arial"/>
            </a:rPr>
            <a:t> After-reading Questions</a:t>
          </a:r>
        </a:p>
      </dgm:t>
    </dgm:pt>
    <dgm:pt modelId="{4C552F07-EDB0-49A7-82EB-654293BFEC6B}" type="parTrans" cxnId="{B6B33473-7DFA-4E65-ABEF-7F1A7A0EC712}">
      <dgm:prSet/>
      <dgm:spPr/>
      <dgm:t>
        <a:bodyPr/>
        <a:lstStyle/>
        <a:p>
          <a:endParaRPr lang="en-US"/>
        </a:p>
      </dgm:t>
    </dgm:pt>
    <dgm:pt modelId="{10E71662-63D6-4B49-BE84-41C0AD3809A5}" type="sibTrans" cxnId="{B6B33473-7DFA-4E65-ABEF-7F1A7A0EC712}">
      <dgm:prSet/>
      <dgm:spPr/>
      <dgm:t>
        <a:bodyPr/>
        <a:lstStyle/>
        <a:p>
          <a:endParaRPr lang="en-US"/>
        </a:p>
      </dgm:t>
    </dgm:pt>
    <dgm:pt modelId="{230C6C9B-B4A6-4B55-8E19-A3A7A674E9DC}" type="pres">
      <dgm:prSet presAssocID="{3AE95A26-D9EA-40A3-B33C-988A45F9D378}" presName="linear" presStyleCnt="0">
        <dgm:presLayoutVars>
          <dgm:animLvl val="lvl"/>
          <dgm:resizeHandles val="exact"/>
        </dgm:presLayoutVars>
      </dgm:prSet>
      <dgm:spPr/>
    </dgm:pt>
    <dgm:pt modelId="{706D8A6A-03A3-4E68-8E2C-4FA955C81C3C}" type="pres">
      <dgm:prSet presAssocID="{CFB4ABCD-73A3-4A70-9200-A04A16858534}" presName="parentText" presStyleLbl="node1" presStyleIdx="0" presStyleCnt="4">
        <dgm:presLayoutVars>
          <dgm:chMax val="0"/>
          <dgm:bulletEnabled val="1"/>
        </dgm:presLayoutVars>
      </dgm:prSet>
      <dgm:spPr/>
    </dgm:pt>
    <dgm:pt modelId="{109D25F5-570D-44B5-BACB-6081A53FD59F}" type="pres">
      <dgm:prSet presAssocID="{CDE0D21A-FFFB-4A79-A63A-7A6B03E565C6}" presName="spacer" presStyleCnt="0"/>
      <dgm:spPr/>
    </dgm:pt>
    <dgm:pt modelId="{28B6BD42-1579-4DF6-92F6-A0FAB8EE3DE5}" type="pres">
      <dgm:prSet presAssocID="{CE473B68-A2A6-4084-8586-8A4FFD8FD4BD}" presName="parentText" presStyleLbl="node1" presStyleIdx="1" presStyleCnt="4">
        <dgm:presLayoutVars>
          <dgm:chMax val="0"/>
          <dgm:bulletEnabled val="1"/>
        </dgm:presLayoutVars>
      </dgm:prSet>
      <dgm:spPr/>
    </dgm:pt>
    <dgm:pt modelId="{2B0CFC98-0B19-414F-A5F3-1B803E28FBD4}" type="pres">
      <dgm:prSet presAssocID="{DCC823B5-CF69-45AD-91E2-CDCC921C67D4}" presName="spacer" presStyleCnt="0"/>
      <dgm:spPr/>
    </dgm:pt>
    <dgm:pt modelId="{843342C7-61C2-415B-B263-B2BFFCD17B45}" type="pres">
      <dgm:prSet presAssocID="{E860F357-D30F-4B44-B50C-A38B70EF93AF}" presName="parentText" presStyleLbl="node1" presStyleIdx="2" presStyleCnt="4">
        <dgm:presLayoutVars>
          <dgm:chMax val="0"/>
          <dgm:bulletEnabled val="1"/>
        </dgm:presLayoutVars>
      </dgm:prSet>
      <dgm:spPr/>
    </dgm:pt>
    <dgm:pt modelId="{8FF75EE9-CD3D-4198-9AFC-ACAB9A7B4D21}" type="pres">
      <dgm:prSet presAssocID="{24F27904-CA01-4A06-8F0F-7C63589A9493}" presName="spacer" presStyleCnt="0"/>
      <dgm:spPr/>
    </dgm:pt>
    <dgm:pt modelId="{6069DFEC-E86B-4B59-B6C5-77B2DD48E25E}" type="pres">
      <dgm:prSet presAssocID="{5F76EC5F-1D86-4D8A-832B-E5C544A1092E}" presName="parentText" presStyleLbl="node1" presStyleIdx="3" presStyleCnt="4">
        <dgm:presLayoutVars>
          <dgm:chMax val="0"/>
          <dgm:bulletEnabled val="1"/>
        </dgm:presLayoutVars>
      </dgm:prSet>
      <dgm:spPr/>
    </dgm:pt>
  </dgm:ptLst>
  <dgm:cxnLst>
    <dgm:cxn modelId="{8A6A9D20-BF9C-4066-91BD-93423D7D0DD8}" srcId="{3AE95A26-D9EA-40A3-B33C-988A45F9D378}" destId="{E860F357-D30F-4B44-B50C-A38B70EF93AF}" srcOrd="2" destOrd="0" parTransId="{5E33F0EB-F766-4890-BE38-E0405E127620}" sibTransId="{24F27904-CA01-4A06-8F0F-7C63589A9493}"/>
    <dgm:cxn modelId="{DA28BB26-49C3-4833-A7A7-EE3FEF8C5998}" type="presOf" srcId="{CE473B68-A2A6-4084-8586-8A4FFD8FD4BD}" destId="{28B6BD42-1579-4DF6-92F6-A0FAB8EE3DE5}" srcOrd="0" destOrd="0" presId="urn:microsoft.com/office/officeart/2005/8/layout/vList2"/>
    <dgm:cxn modelId="{80A0885B-7C3C-48E8-98A0-F9BA065842C2}" type="presOf" srcId="{3AE95A26-D9EA-40A3-B33C-988A45F9D378}" destId="{230C6C9B-B4A6-4B55-8E19-A3A7A674E9DC}" srcOrd="0" destOrd="0" presId="urn:microsoft.com/office/officeart/2005/8/layout/vList2"/>
    <dgm:cxn modelId="{B6B33473-7DFA-4E65-ABEF-7F1A7A0EC712}" srcId="{3AE95A26-D9EA-40A3-B33C-988A45F9D378}" destId="{5F76EC5F-1D86-4D8A-832B-E5C544A1092E}" srcOrd="3" destOrd="0" parTransId="{4C552F07-EDB0-49A7-82EB-654293BFEC6B}" sibTransId="{10E71662-63D6-4B49-BE84-41C0AD3809A5}"/>
    <dgm:cxn modelId="{7CC00984-1138-40E2-B9D4-E47C87E7E847}" type="presOf" srcId="{CFB4ABCD-73A3-4A70-9200-A04A16858534}" destId="{706D8A6A-03A3-4E68-8E2C-4FA955C81C3C}" srcOrd="0" destOrd="0" presId="urn:microsoft.com/office/officeart/2005/8/layout/vList2"/>
    <dgm:cxn modelId="{D14AE1A2-ACB5-4B31-84E8-7F47E0799C91}" type="presOf" srcId="{5F76EC5F-1D86-4D8A-832B-E5C544A1092E}" destId="{6069DFEC-E86B-4B59-B6C5-77B2DD48E25E}" srcOrd="0" destOrd="0" presId="urn:microsoft.com/office/officeart/2005/8/layout/vList2"/>
    <dgm:cxn modelId="{AA3C56AD-FC71-475C-816B-24DBE3E6C854}" srcId="{3AE95A26-D9EA-40A3-B33C-988A45F9D378}" destId="{CE473B68-A2A6-4084-8586-8A4FFD8FD4BD}" srcOrd="1" destOrd="0" parTransId="{D684248A-987C-4D41-954A-2881781E70F4}" sibTransId="{DCC823B5-CF69-45AD-91E2-CDCC921C67D4}"/>
    <dgm:cxn modelId="{07E223F0-FC0A-49DA-91F6-99830C16FEF4}" srcId="{3AE95A26-D9EA-40A3-B33C-988A45F9D378}" destId="{CFB4ABCD-73A3-4A70-9200-A04A16858534}" srcOrd="0" destOrd="0" parTransId="{EAB56F9C-36AA-46B2-93C5-71D28D07FAE9}" sibTransId="{CDE0D21A-FFFB-4A79-A63A-7A6B03E565C6}"/>
    <dgm:cxn modelId="{0E0666FA-27E4-4060-95D6-DDF9017103B2}" type="presOf" srcId="{E860F357-D30F-4B44-B50C-A38B70EF93AF}" destId="{843342C7-61C2-415B-B263-B2BFFCD17B45}" srcOrd="0" destOrd="0" presId="urn:microsoft.com/office/officeart/2005/8/layout/vList2"/>
    <dgm:cxn modelId="{A6944B81-BF23-42FA-9F7B-9DDED3A4B647}" type="presParOf" srcId="{230C6C9B-B4A6-4B55-8E19-A3A7A674E9DC}" destId="{706D8A6A-03A3-4E68-8E2C-4FA955C81C3C}" srcOrd="0" destOrd="0" presId="urn:microsoft.com/office/officeart/2005/8/layout/vList2"/>
    <dgm:cxn modelId="{449A90C4-B5EF-4700-87A3-FDA61EDBCA14}" type="presParOf" srcId="{230C6C9B-B4A6-4B55-8E19-A3A7A674E9DC}" destId="{109D25F5-570D-44B5-BACB-6081A53FD59F}" srcOrd="1" destOrd="0" presId="urn:microsoft.com/office/officeart/2005/8/layout/vList2"/>
    <dgm:cxn modelId="{0206DB9C-1BE6-4826-8FFF-68D601B32A62}" type="presParOf" srcId="{230C6C9B-B4A6-4B55-8E19-A3A7A674E9DC}" destId="{28B6BD42-1579-4DF6-92F6-A0FAB8EE3DE5}" srcOrd="2" destOrd="0" presId="urn:microsoft.com/office/officeart/2005/8/layout/vList2"/>
    <dgm:cxn modelId="{05F73F1C-2642-457E-BE46-E6CA358DAFF0}" type="presParOf" srcId="{230C6C9B-B4A6-4B55-8E19-A3A7A674E9DC}" destId="{2B0CFC98-0B19-414F-A5F3-1B803E28FBD4}" srcOrd="3" destOrd="0" presId="urn:microsoft.com/office/officeart/2005/8/layout/vList2"/>
    <dgm:cxn modelId="{1C387D03-F541-41EE-A739-B330F4A4C536}" type="presParOf" srcId="{230C6C9B-B4A6-4B55-8E19-A3A7A674E9DC}" destId="{843342C7-61C2-415B-B263-B2BFFCD17B45}" srcOrd="4" destOrd="0" presId="urn:microsoft.com/office/officeart/2005/8/layout/vList2"/>
    <dgm:cxn modelId="{FA3DD41C-DBAA-4E31-8AF5-2F5218F85334}" type="presParOf" srcId="{230C6C9B-B4A6-4B55-8E19-A3A7A674E9DC}" destId="{8FF75EE9-CD3D-4198-9AFC-ACAB9A7B4D21}" srcOrd="5" destOrd="0" presId="urn:microsoft.com/office/officeart/2005/8/layout/vList2"/>
    <dgm:cxn modelId="{5CFE93CE-7513-4C31-9130-77D129B14B30}" type="presParOf" srcId="{230C6C9B-B4A6-4B55-8E19-A3A7A674E9DC}" destId="{6069DFEC-E86B-4B59-B6C5-77B2DD48E25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E19AB7-4362-468F-9B47-768D0C6510D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EAADAC5-8E3D-48FB-AAE1-FED4C9BA69BE}">
      <dgm:prSet/>
      <dgm:spPr/>
      <dgm:t>
        <a:bodyPr/>
        <a:lstStyle/>
        <a:p>
          <a:pPr rtl="0"/>
          <a:r>
            <a:rPr lang="en-US" b="1">
              <a:latin typeface="Calibri Light"/>
            </a:rPr>
            <a:t>Large </a:t>
          </a:r>
          <a:r>
            <a:rPr lang="en-US" b="1"/>
            <a:t>Group Literacy</a:t>
          </a:r>
        </a:p>
      </dgm:t>
    </dgm:pt>
    <dgm:pt modelId="{864C65E7-45CB-4E83-84CF-27A8DCFB1BFF}" type="parTrans" cxnId="{13D10117-105F-4FF6-A658-052AAC0BB028}">
      <dgm:prSet/>
      <dgm:spPr/>
      <dgm:t>
        <a:bodyPr/>
        <a:lstStyle/>
        <a:p>
          <a:endParaRPr lang="en-US"/>
        </a:p>
      </dgm:t>
    </dgm:pt>
    <dgm:pt modelId="{A4498598-13C6-4197-9C2A-3FA52C8A5C67}" type="sibTrans" cxnId="{13D10117-105F-4FF6-A658-052AAC0BB028}">
      <dgm:prSet/>
      <dgm:spPr/>
      <dgm:t>
        <a:bodyPr/>
        <a:lstStyle/>
        <a:p>
          <a:endParaRPr lang="en-US"/>
        </a:p>
      </dgm:t>
    </dgm:pt>
    <dgm:pt modelId="{7BB79360-0717-4AAC-B947-0702776AABB0}">
      <dgm:prSet phldr="0"/>
      <dgm:spPr/>
      <dgm:t>
        <a:bodyPr/>
        <a:lstStyle/>
        <a:p>
          <a:pPr rtl="0"/>
          <a:r>
            <a:rPr lang="en-US" b="1">
              <a:latin typeface="Calibri Light"/>
            </a:rPr>
            <a:t>Small Group Literacy</a:t>
          </a:r>
          <a:endParaRPr lang="en-US" b="1"/>
        </a:p>
      </dgm:t>
    </dgm:pt>
    <dgm:pt modelId="{099ACE89-28C0-4248-9ABB-89295FB5FB52}" type="parTrans" cxnId="{B24047D8-EF24-48D5-BA90-836CD3FD5987}">
      <dgm:prSet/>
      <dgm:spPr/>
      <dgm:t>
        <a:bodyPr/>
        <a:lstStyle/>
        <a:p>
          <a:endParaRPr lang="en-US"/>
        </a:p>
      </dgm:t>
    </dgm:pt>
    <dgm:pt modelId="{39E4B1E2-9169-479D-9D48-8FC378E3E0BB}" type="sibTrans" cxnId="{B24047D8-EF24-48D5-BA90-836CD3FD5987}">
      <dgm:prSet/>
      <dgm:spPr/>
      <dgm:t>
        <a:bodyPr/>
        <a:lstStyle/>
        <a:p>
          <a:endParaRPr lang="en-US"/>
        </a:p>
      </dgm:t>
    </dgm:pt>
    <dgm:pt modelId="{004C7013-B479-4C49-BC80-55104BE02909}">
      <dgm:prSet phldr="0"/>
      <dgm:spPr/>
      <dgm:t>
        <a:bodyPr/>
        <a:lstStyle/>
        <a:p>
          <a:r>
            <a:rPr lang="en-US">
              <a:latin typeface="Calibri Light"/>
            </a:rPr>
            <a:t>Writing</a:t>
          </a:r>
          <a:endParaRPr lang="en-US"/>
        </a:p>
      </dgm:t>
    </dgm:pt>
    <dgm:pt modelId="{C6398BE6-F82B-40EA-B230-017EAE8CF15D}" type="parTrans" cxnId="{B2288C76-0D3A-4A5F-957D-2BE14B613CE0}">
      <dgm:prSet/>
      <dgm:spPr/>
      <dgm:t>
        <a:bodyPr/>
        <a:lstStyle/>
        <a:p>
          <a:endParaRPr lang="en-US"/>
        </a:p>
      </dgm:t>
    </dgm:pt>
    <dgm:pt modelId="{757F4611-2D5C-45ED-9067-C4449F351589}" type="sibTrans" cxnId="{B2288C76-0D3A-4A5F-957D-2BE14B613CE0}">
      <dgm:prSet/>
      <dgm:spPr/>
      <dgm:t>
        <a:bodyPr/>
        <a:lstStyle/>
        <a:p>
          <a:endParaRPr lang="en-US"/>
        </a:p>
      </dgm:t>
    </dgm:pt>
    <dgm:pt modelId="{62954F74-A273-4643-9E8A-73F3BC1663FB}">
      <dgm:prSet/>
      <dgm:spPr/>
      <dgm:t>
        <a:bodyPr/>
        <a:lstStyle/>
        <a:p>
          <a:r>
            <a:rPr lang="en-US"/>
            <a:t>Venn Diagram</a:t>
          </a:r>
          <a:r>
            <a:rPr lang="en-US">
              <a:latin typeface="Calibri Light"/>
            </a:rPr>
            <a:t>/Charts</a:t>
          </a:r>
          <a:endParaRPr lang="en-US"/>
        </a:p>
      </dgm:t>
    </dgm:pt>
    <dgm:pt modelId="{6356CE76-2568-42C1-BB0E-AC78CB85A701}" type="parTrans" cxnId="{5BAD55E1-CE7E-4A36-B6D0-161AC95427BA}">
      <dgm:prSet/>
      <dgm:spPr/>
      <dgm:t>
        <a:bodyPr/>
        <a:lstStyle/>
        <a:p>
          <a:endParaRPr lang="en-US"/>
        </a:p>
      </dgm:t>
    </dgm:pt>
    <dgm:pt modelId="{230E5973-4F23-4DF6-8C56-9F149FDDAE7B}" type="sibTrans" cxnId="{5BAD55E1-CE7E-4A36-B6D0-161AC95427BA}">
      <dgm:prSet/>
      <dgm:spPr/>
      <dgm:t>
        <a:bodyPr/>
        <a:lstStyle/>
        <a:p>
          <a:endParaRPr lang="en-US"/>
        </a:p>
      </dgm:t>
    </dgm:pt>
    <dgm:pt modelId="{B530F104-B2F8-41EF-82D0-FD0B000DD6AC}">
      <dgm:prSet phldr="0"/>
      <dgm:spPr/>
      <dgm:t>
        <a:bodyPr/>
        <a:lstStyle/>
        <a:p>
          <a:pPr rtl="0"/>
          <a:r>
            <a:rPr lang="en-US">
              <a:latin typeface="Calibri Light"/>
            </a:rPr>
            <a:t>Concept Dev. /CLASS</a:t>
          </a:r>
          <a:endParaRPr lang="en-US"/>
        </a:p>
      </dgm:t>
    </dgm:pt>
    <dgm:pt modelId="{D8E44333-0A74-4BD6-8721-A3961EEC3F5A}" type="parTrans" cxnId="{44C47A35-F1C0-4199-B1AE-21CC1AD307A7}">
      <dgm:prSet/>
      <dgm:spPr/>
      <dgm:t>
        <a:bodyPr/>
        <a:lstStyle/>
        <a:p>
          <a:endParaRPr lang="en-US"/>
        </a:p>
      </dgm:t>
    </dgm:pt>
    <dgm:pt modelId="{AA3D56F5-E88F-4F9E-BED0-65B0387EA1EC}" type="sibTrans" cxnId="{44C47A35-F1C0-4199-B1AE-21CC1AD307A7}">
      <dgm:prSet/>
      <dgm:spPr/>
      <dgm:t>
        <a:bodyPr/>
        <a:lstStyle/>
        <a:p>
          <a:endParaRPr lang="en-US"/>
        </a:p>
      </dgm:t>
    </dgm:pt>
    <dgm:pt modelId="{0333B63B-59DE-45B4-BF6D-0568C9667CB7}" type="pres">
      <dgm:prSet presAssocID="{2DE19AB7-4362-468F-9B47-768D0C6510D3}" presName="vert0" presStyleCnt="0">
        <dgm:presLayoutVars>
          <dgm:dir/>
          <dgm:animOne val="branch"/>
          <dgm:animLvl val="lvl"/>
        </dgm:presLayoutVars>
      </dgm:prSet>
      <dgm:spPr/>
    </dgm:pt>
    <dgm:pt modelId="{A6A76667-B679-4A8B-AE6D-0A6259BFC7B0}" type="pres">
      <dgm:prSet presAssocID="{AEAADAC5-8E3D-48FB-AAE1-FED4C9BA69BE}" presName="thickLine" presStyleLbl="alignNode1" presStyleIdx="0" presStyleCnt="5"/>
      <dgm:spPr/>
    </dgm:pt>
    <dgm:pt modelId="{010D9A1C-0818-4E10-874D-442872A4F19C}" type="pres">
      <dgm:prSet presAssocID="{AEAADAC5-8E3D-48FB-AAE1-FED4C9BA69BE}" presName="horz1" presStyleCnt="0"/>
      <dgm:spPr/>
    </dgm:pt>
    <dgm:pt modelId="{8F57317D-2520-4850-8E1E-299FC7D8FBB1}" type="pres">
      <dgm:prSet presAssocID="{AEAADAC5-8E3D-48FB-AAE1-FED4C9BA69BE}" presName="tx1" presStyleLbl="revTx" presStyleIdx="0" presStyleCnt="5"/>
      <dgm:spPr/>
    </dgm:pt>
    <dgm:pt modelId="{08DFDB8D-A99D-4DC2-BC0D-22C2BD425FAB}" type="pres">
      <dgm:prSet presAssocID="{AEAADAC5-8E3D-48FB-AAE1-FED4C9BA69BE}" presName="vert1" presStyleCnt="0"/>
      <dgm:spPr/>
    </dgm:pt>
    <dgm:pt modelId="{A6863135-4BB1-46EA-A43D-AE33598547F0}" type="pres">
      <dgm:prSet presAssocID="{7BB79360-0717-4AAC-B947-0702776AABB0}" presName="thickLine" presStyleLbl="alignNode1" presStyleIdx="1" presStyleCnt="5"/>
      <dgm:spPr/>
    </dgm:pt>
    <dgm:pt modelId="{30DBF727-2156-42E1-A06D-1D40F49623A3}" type="pres">
      <dgm:prSet presAssocID="{7BB79360-0717-4AAC-B947-0702776AABB0}" presName="horz1" presStyleCnt="0"/>
      <dgm:spPr/>
    </dgm:pt>
    <dgm:pt modelId="{3B9CC1BC-EDCC-4D8A-A635-C927644BE6C7}" type="pres">
      <dgm:prSet presAssocID="{7BB79360-0717-4AAC-B947-0702776AABB0}" presName="tx1" presStyleLbl="revTx" presStyleIdx="1" presStyleCnt="5"/>
      <dgm:spPr/>
    </dgm:pt>
    <dgm:pt modelId="{87619C8E-B8A6-4DF9-9010-93257A5A24DD}" type="pres">
      <dgm:prSet presAssocID="{7BB79360-0717-4AAC-B947-0702776AABB0}" presName="vert1" presStyleCnt="0"/>
      <dgm:spPr/>
    </dgm:pt>
    <dgm:pt modelId="{D915356F-386C-4AA1-97E8-6A3A35F157B5}" type="pres">
      <dgm:prSet presAssocID="{004C7013-B479-4C49-BC80-55104BE02909}" presName="thickLine" presStyleLbl="alignNode1" presStyleIdx="2" presStyleCnt="5"/>
      <dgm:spPr/>
    </dgm:pt>
    <dgm:pt modelId="{56758BB1-56F0-4464-8434-7029C97DE00F}" type="pres">
      <dgm:prSet presAssocID="{004C7013-B479-4C49-BC80-55104BE02909}" presName="horz1" presStyleCnt="0"/>
      <dgm:spPr/>
    </dgm:pt>
    <dgm:pt modelId="{645A2E77-1BFD-4AB8-9FC6-E37BA3C0F4B8}" type="pres">
      <dgm:prSet presAssocID="{004C7013-B479-4C49-BC80-55104BE02909}" presName="tx1" presStyleLbl="revTx" presStyleIdx="2" presStyleCnt="5"/>
      <dgm:spPr/>
    </dgm:pt>
    <dgm:pt modelId="{232AA15F-BF55-4542-80BE-3CEF823B0397}" type="pres">
      <dgm:prSet presAssocID="{004C7013-B479-4C49-BC80-55104BE02909}" presName="vert1" presStyleCnt="0"/>
      <dgm:spPr/>
    </dgm:pt>
    <dgm:pt modelId="{70357E15-A27E-4622-9F44-0EAD47ACB348}" type="pres">
      <dgm:prSet presAssocID="{62954F74-A273-4643-9E8A-73F3BC1663FB}" presName="thickLine" presStyleLbl="alignNode1" presStyleIdx="3" presStyleCnt="5"/>
      <dgm:spPr/>
    </dgm:pt>
    <dgm:pt modelId="{3E996602-FAEF-4A4D-89A3-BCCD3E4B2B06}" type="pres">
      <dgm:prSet presAssocID="{62954F74-A273-4643-9E8A-73F3BC1663FB}" presName="horz1" presStyleCnt="0"/>
      <dgm:spPr/>
    </dgm:pt>
    <dgm:pt modelId="{36DB1018-4D23-428E-8657-7CB7BF22CE5D}" type="pres">
      <dgm:prSet presAssocID="{62954F74-A273-4643-9E8A-73F3BC1663FB}" presName="tx1" presStyleLbl="revTx" presStyleIdx="3" presStyleCnt="5"/>
      <dgm:spPr/>
    </dgm:pt>
    <dgm:pt modelId="{D8AF0233-AF13-4BFC-B763-F2BE4636C56E}" type="pres">
      <dgm:prSet presAssocID="{62954F74-A273-4643-9E8A-73F3BC1663FB}" presName="vert1" presStyleCnt="0"/>
      <dgm:spPr/>
    </dgm:pt>
    <dgm:pt modelId="{312D53D4-C3A3-414F-AA45-B0D5BF976610}" type="pres">
      <dgm:prSet presAssocID="{B530F104-B2F8-41EF-82D0-FD0B000DD6AC}" presName="thickLine" presStyleLbl="alignNode1" presStyleIdx="4" presStyleCnt="5"/>
      <dgm:spPr/>
    </dgm:pt>
    <dgm:pt modelId="{812E77B4-9FD1-451B-9E9B-793E7802BBD1}" type="pres">
      <dgm:prSet presAssocID="{B530F104-B2F8-41EF-82D0-FD0B000DD6AC}" presName="horz1" presStyleCnt="0"/>
      <dgm:spPr/>
    </dgm:pt>
    <dgm:pt modelId="{6BB5E434-C923-4B83-8C11-8AFA9957AA76}" type="pres">
      <dgm:prSet presAssocID="{B530F104-B2F8-41EF-82D0-FD0B000DD6AC}" presName="tx1" presStyleLbl="revTx" presStyleIdx="4" presStyleCnt="5"/>
      <dgm:spPr/>
    </dgm:pt>
    <dgm:pt modelId="{5963DBBC-85E0-44AF-873F-D78658C92B90}" type="pres">
      <dgm:prSet presAssocID="{B530F104-B2F8-41EF-82D0-FD0B000DD6AC}" presName="vert1" presStyleCnt="0"/>
      <dgm:spPr/>
    </dgm:pt>
  </dgm:ptLst>
  <dgm:cxnLst>
    <dgm:cxn modelId="{13D10117-105F-4FF6-A658-052AAC0BB028}" srcId="{2DE19AB7-4362-468F-9B47-768D0C6510D3}" destId="{AEAADAC5-8E3D-48FB-AAE1-FED4C9BA69BE}" srcOrd="0" destOrd="0" parTransId="{864C65E7-45CB-4E83-84CF-27A8DCFB1BFF}" sibTransId="{A4498598-13C6-4197-9C2A-3FA52C8A5C67}"/>
    <dgm:cxn modelId="{44C47A35-F1C0-4199-B1AE-21CC1AD307A7}" srcId="{2DE19AB7-4362-468F-9B47-768D0C6510D3}" destId="{B530F104-B2F8-41EF-82D0-FD0B000DD6AC}" srcOrd="4" destOrd="0" parTransId="{D8E44333-0A74-4BD6-8721-A3961EEC3F5A}" sibTransId="{AA3D56F5-E88F-4F9E-BED0-65B0387EA1EC}"/>
    <dgm:cxn modelId="{1EE98174-787F-4C4E-A15B-0DBB271E8993}" type="presOf" srcId="{7BB79360-0717-4AAC-B947-0702776AABB0}" destId="{3B9CC1BC-EDCC-4D8A-A635-C927644BE6C7}" srcOrd="0" destOrd="0" presId="urn:microsoft.com/office/officeart/2008/layout/LinedList"/>
    <dgm:cxn modelId="{B2288C76-0D3A-4A5F-957D-2BE14B613CE0}" srcId="{2DE19AB7-4362-468F-9B47-768D0C6510D3}" destId="{004C7013-B479-4C49-BC80-55104BE02909}" srcOrd="2" destOrd="0" parTransId="{C6398BE6-F82B-40EA-B230-017EAE8CF15D}" sibTransId="{757F4611-2D5C-45ED-9067-C4449F351589}"/>
    <dgm:cxn modelId="{055A0789-5E08-4548-B42E-CE083C5FA442}" type="presOf" srcId="{004C7013-B479-4C49-BC80-55104BE02909}" destId="{645A2E77-1BFD-4AB8-9FC6-E37BA3C0F4B8}" srcOrd="0" destOrd="0" presId="urn:microsoft.com/office/officeart/2008/layout/LinedList"/>
    <dgm:cxn modelId="{0FB5369C-43A7-4C55-8FBF-EF5D4CAF2C01}" type="presOf" srcId="{62954F74-A273-4643-9E8A-73F3BC1663FB}" destId="{36DB1018-4D23-428E-8657-7CB7BF22CE5D}" srcOrd="0" destOrd="0" presId="urn:microsoft.com/office/officeart/2008/layout/LinedList"/>
    <dgm:cxn modelId="{BA2A80C3-D80C-448B-B4F7-1D5BC5369C6B}" type="presOf" srcId="{2DE19AB7-4362-468F-9B47-768D0C6510D3}" destId="{0333B63B-59DE-45B4-BF6D-0568C9667CB7}" srcOrd="0" destOrd="0" presId="urn:microsoft.com/office/officeart/2008/layout/LinedList"/>
    <dgm:cxn modelId="{A853D3C8-1AE9-4CD9-ABA7-6763FABC324A}" type="presOf" srcId="{B530F104-B2F8-41EF-82D0-FD0B000DD6AC}" destId="{6BB5E434-C923-4B83-8C11-8AFA9957AA76}" srcOrd="0" destOrd="0" presId="urn:microsoft.com/office/officeart/2008/layout/LinedList"/>
    <dgm:cxn modelId="{B24047D8-EF24-48D5-BA90-836CD3FD5987}" srcId="{2DE19AB7-4362-468F-9B47-768D0C6510D3}" destId="{7BB79360-0717-4AAC-B947-0702776AABB0}" srcOrd="1" destOrd="0" parTransId="{099ACE89-28C0-4248-9ABB-89295FB5FB52}" sibTransId="{39E4B1E2-9169-479D-9D48-8FC378E3E0BB}"/>
    <dgm:cxn modelId="{5BAD55E1-CE7E-4A36-B6D0-161AC95427BA}" srcId="{2DE19AB7-4362-468F-9B47-768D0C6510D3}" destId="{62954F74-A273-4643-9E8A-73F3BC1663FB}" srcOrd="3" destOrd="0" parTransId="{6356CE76-2568-42C1-BB0E-AC78CB85A701}" sibTransId="{230E5973-4F23-4DF6-8C56-9F149FDDAE7B}"/>
    <dgm:cxn modelId="{028F25E9-310B-4215-9858-CF775E3BD63F}" type="presOf" srcId="{AEAADAC5-8E3D-48FB-AAE1-FED4C9BA69BE}" destId="{8F57317D-2520-4850-8E1E-299FC7D8FBB1}" srcOrd="0" destOrd="0" presId="urn:microsoft.com/office/officeart/2008/layout/LinedList"/>
    <dgm:cxn modelId="{9881098F-554C-40BC-A885-2F6482686798}" type="presParOf" srcId="{0333B63B-59DE-45B4-BF6D-0568C9667CB7}" destId="{A6A76667-B679-4A8B-AE6D-0A6259BFC7B0}" srcOrd="0" destOrd="0" presId="urn:microsoft.com/office/officeart/2008/layout/LinedList"/>
    <dgm:cxn modelId="{E3E14813-DB75-444B-BAB4-8A2FE0000F8B}" type="presParOf" srcId="{0333B63B-59DE-45B4-BF6D-0568C9667CB7}" destId="{010D9A1C-0818-4E10-874D-442872A4F19C}" srcOrd="1" destOrd="0" presId="urn:microsoft.com/office/officeart/2008/layout/LinedList"/>
    <dgm:cxn modelId="{931F2450-FAC2-4149-A039-ECEE8CAC72A5}" type="presParOf" srcId="{010D9A1C-0818-4E10-874D-442872A4F19C}" destId="{8F57317D-2520-4850-8E1E-299FC7D8FBB1}" srcOrd="0" destOrd="0" presId="urn:microsoft.com/office/officeart/2008/layout/LinedList"/>
    <dgm:cxn modelId="{A925BF34-67D6-4AE4-8E91-405E1DBA2AD0}" type="presParOf" srcId="{010D9A1C-0818-4E10-874D-442872A4F19C}" destId="{08DFDB8D-A99D-4DC2-BC0D-22C2BD425FAB}" srcOrd="1" destOrd="0" presId="urn:microsoft.com/office/officeart/2008/layout/LinedList"/>
    <dgm:cxn modelId="{5632EB50-4AFD-4A4E-BC4D-256796DDBAD3}" type="presParOf" srcId="{0333B63B-59DE-45B4-BF6D-0568C9667CB7}" destId="{A6863135-4BB1-46EA-A43D-AE33598547F0}" srcOrd="2" destOrd="0" presId="urn:microsoft.com/office/officeart/2008/layout/LinedList"/>
    <dgm:cxn modelId="{B9F1E1A6-CE95-4146-A765-6C241CBC000E}" type="presParOf" srcId="{0333B63B-59DE-45B4-BF6D-0568C9667CB7}" destId="{30DBF727-2156-42E1-A06D-1D40F49623A3}" srcOrd="3" destOrd="0" presId="urn:microsoft.com/office/officeart/2008/layout/LinedList"/>
    <dgm:cxn modelId="{4B89A02C-B21C-4113-8C5B-5355E9078CAD}" type="presParOf" srcId="{30DBF727-2156-42E1-A06D-1D40F49623A3}" destId="{3B9CC1BC-EDCC-4D8A-A635-C927644BE6C7}" srcOrd="0" destOrd="0" presId="urn:microsoft.com/office/officeart/2008/layout/LinedList"/>
    <dgm:cxn modelId="{0AB48C94-A663-41F1-AE1D-F0021FA96759}" type="presParOf" srcId="{30DBF727-2156-42E1-A06D-1D40F49623A3}" destId="{87619C8E-B8A6-4DF9-9010-93257A5A24DD}" srcOrd="1" destOrd="0" presId="urn:microsoft.com/office/officeart/2008/layout/LinedList"/>
    <dgm:cxn modelId="{E1B376AF-F651-4681-A820-466C695CA821}" type="presParOf" srcId="{0333B63B-59DE-45B4-BF6D-0568C9667CB7}" destId="{D915356F-386C-4AA1-97E8-6A3A35F157B5}" srcOrd="4" destOrd="0" presId="urn:microsoft.com/office/officeart/2008/layout/LinedList"/>
    <dgm:cxn modelId="{048590A2-76AA-4562-B2DC-BA9F5AA27AE0}" type="presParOf" srcId="{0333B63B-59DE-45B4-BF6D-0568C9667CB7}" destId="{56758BB1-56F0-4464-8434-7029C97DE00F}" srcOrd="5" destOrd="0" presId="urn:microsoft.com/office/officeart/2008/layout/LinedList"/>
    <dgm:cxn modelId="{6FAC958F-85CA-494D-A5A4-3D1D8D2A28F4}" type="presParOf" srcId="{56758BB1-56F0-4464-8434-7029C97DE00F}" destId="{645A2E77-1BFD-4AB8-9FC6-E37BA3C0F4B8}" srcOrd="0" destOrd="0" presId="urn:microsoft.com/office/officeart/2008/layout/LinedList"/>
    <dgm:cxn modelId="{679219DF-2774-4BD3-8CDF-AA311B3F38A7}" type="presParOf" srcId="{56758BB1-56F0-4464-8434-7029C97DE00F}" destId="{232AA15F-BF55-4542-80BE-3CEF823B0397}" srcOrd="1" destOrd="0" presId="urn:microsoft.com/office/officeart/2008/layout/LinedList"/>
    <dgm:cxn modelId="{D50234AB-1C8F-4581-A2EF-5CFE6B69EEEF}" type="presParOf" srcId="{0333B63B-59DE-45B4-BF6D-0568C9667CB7}" destId="{70357E15-A27E-4622-9F44-0EAD47ACB348}" srcOrd="6" destOrd="0" presId="urn:microsoft.com/office/officeart/2008/layout/LinedList"/>
    <dgm:cxn modelId="{5D465CEF-9A81-4A29-994A-4B0F48762BE3}" type="presParOf" srcId="{0333B63B-59DE-45B4-BF6D-0568C9667CB7}" destId="{3E996602-FAEF-4A4D-89A3-BCCD3E4B2B06}" srcOrd="7" destOrd="0" presId="urn:microsoft.com/office/officeart/2008/layout/LinedList"/>
    <dgm:cxn modelId="{ADCFE8F9-A468-4F22-A1E2-FA450752DE52}" type="presParOf" srcId="{3E996602-FAEF-4A4D-89A3-BCCD3E4B2B06}" destId="{36DB1018-4D23-428E-8657-7CB7BF22CE5D}" srcOrd="0" destOrd="0" presId="urn:microsoft.com/office/officeart/2008/layout/LinedList"/>
    <dgm:cxn modelId="{F4327274-3882-40D7-B172-EF5743A776CF}" type="presParOf" srcId="{3E996602-FAEF-4A4D-89A3-BCCD3E4B2B06}" destId="{D8AF0233-AF13-4BFC-B763-F2BE4636C56E}" srcOrd="1" destOrd="0" presId="urn:microsoft.com/office/officeart/2008/layout/LinedList"/>
    <dgm:cxn modelId="{092D81CF-1D25-4523-BD52-499EAA7F3FFC}" type="presParOf" srcId="{0333B63B-59DE-45B4-BF6D-0568C9667CB7}" destId="{312D53D4-C3A3-414F-AA45-B0D5BF976610}" srcOrd="8" destOrd="0" presId="urn:microsoft.com/office/officeart/2008/layout/LinedList"/>
    <dgm:cxn modelId="{27EEF104-C4D2-4848-80ED-2CDC2835D998}" type="presParOf" srcId="{0333B63B-59DE-45B4-BF6D-0568C9667CB7}" destId="{812E77B4-9FD1-451B-9E9B-793E7802BBD1}" srcOrd="9" destOrd="0" presId="urn:microsoft.com/office/officeart/2008/layout/LinedList"/>
    <dgm:cxn modelId="{338954E1-7772-49C0-9FEF-0F65009CE7B3}" type="presParOf" srcId="{812E77B4-9FD1-451B-9E9B-793E7802BBD1}" destId="{6BB5E434-C923-4B83-8C11-8AFA9957AA76}" srcOrd="0" destOrd="0" presId="urn:microsoft.com/office/officeart/2008/layout/LinedList"/>
    <dgm:cxn modelId="{D3B46871-0201-41E3-A926-2E72BFA7F8AA}" type="presParOf" srcId="{812E77B4-9FD1-451B-9E9B-793E7802BBD1}" destId="{5963DBBC-85E0-44AF-873F-D78658C92B9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D8A6A-03A3-4E68-8E2C-4FA955C81C3C}">
      <dsp:nvSpPr>
        <dsp:cNvPr id="0" name=""/>
        <dsp:cNvSpPr/>
      </dsp:nvSpPr>
      <dsp:spPr>
        <a:xfrm>
          <a:off x="0" y="47628"/>
          <a:ext cx="11056188"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a:latin typeface="Arial"/>
              <a:cs typeface="Arial"/>
            </a:rPr>
            <a:t>Vary vocal tones. </a:t>
          </a:r>
        </a:p>
      </dsp:txBody>
      <dsp:txXfrm>
        <a:off x="35640" y="83268"/>
        <a:ext cx="10984908" cy="658799"/>
      </dsp:txXfrm>
    </dsp:sp>
    <dsp:sp modelId="{28B6BD42-1579-4DF6-92F6-A0FAB8EE3DE5}">
      <dsp:nvSpPr>
        <dsp:cNvPr id="0" name=""/>
        <dsp:cNvSpPr/>
      </dsp:nvSpPr>
      <dsp:spPr>
        <a:xfrm>
          <a:off x="0" y="869867"/>
          <a:ext cx="11056188"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a:latin typeface="Arial"/>
              <a:cs typeface="Arial"/>
            </a:rPr>
            <a:t>Use props &amp; sound effects.</a:t>
          </a:r>
        </a:p>
      </dsp:txBody>
      <dsp:txXfrm>
        <a:off x="35640" y="905507"/>
        <a:ext cx="10984908" cy="658799"/>
      </dsp:txXfrm>
    </dsp:sp>
    <dsp:sp modelId="{843342C7-61C2-415B-B263-B2BFFCD17B45}">
      <dsp:nvSpPr>
        <dsp:cNvPr id="0" name=""/>
        <dsp:cNvSpPr/>
      </dsp:nvSpPr>
      <dsp:spPr>
        <a:xfrm>
          <a:off x="0" y="1692107"/>
          <a:ext cx="11056188"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a:latin typeface="Arial"/>
              <a:cs typeface="Arial"/>
            </a:rPr>
            <a:t>Show excitement about the story.</a:t>
          </a:r>
        </a:p>
      </dsp:txBody>
      <dsp:txXfrm>
        <a:off x="35640" y="1727747"/>
        <a:ext cx="10984908" cy="658799"/>
      </dsp:txXfrm>
    </dsp:sp>
    <dsp:sp modelId="{56EE6663-F239-41E0-A69A-51F63AB44A66}">
      <dsp:nvSpPr>
        <dsp:cNvPr id="0" name=""/>
        <dsp:cNvSpPr/>
      </dsp:nvSpPr>
      <dsp:spPr>
        <a:xfrm>
          <a:off x="0" y="2514347"/>
          <a:ext cx="11056188"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0" kern="1200">
              <a:latin typeface="Arial"/>
              <a:cs typeface="Arial"/>
            </a:rPr>
            <a:t>Ensure rich vocabulary is embedded.</a:t>
          </a:r>
        </a:p>
      </dsp:txBody>
      <dsp:txXfrm>
        <a:off x="35640" y="2549987"/>
        <a:ext cx="10984908" cy="658799"/>
      </dsp:txXfrm>
    </dsp:sp>
    <dsp:sp modelId="{6069DFEC-E86B-4B59-B6C5-77B2DD48E25E}">
      <dsp:nvSpPr>
        <dsp:cNvPr id="0" name=""/>
        <dsp:cNvSpPr/>
      </dsp:nvSpPr>
      <dsp:spPr>
        <a:xfrm>
          <a:off x="0" y="3336587"/>
          <a:ext cx="11056188"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0" kern="1200">
              <a:latin typeface="Arial"/>
              <a:cs typeface="Arial"/>
            </a:rPr>
            <a:t> Use a variety of questions. (comprehension &amp; open-ended)</a:t>
          </a:r>
        </a:p>
      </dsp:txBody>
      <dsp:txXfrm>
        <a:off x="35640" y="3372227"/>
        <a:ext cx="10984908" cy="658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D8A6A-03A3-4E68-8E2C-4FA955C81C3C}">
      <dsp:nvSpPr>
        <dsp:cNvPr id="0" name=""/>
        <dsp:cNvSpPr/>
      </dsp:nvSpPr>
      <dsp:spPr>
        <a:xfrm>
          <a:off x="0" y="9197"/>
          <a:ext cx="11056188"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rtl="0">
            <a:lnSpc>
              <a:spcPct val="90000"/>
            </a:lnSpc>
            <a:spcBef>
              <a:spcPct val="0"/>
            </a:spcBef>
            <a:spcAft>
              <a:spcPct val="35000"/>
            </a:spcAft>
            <a:buNone/>
          </a:pPr>
          <a:r>
            <a:rPr lang="en-US" sz="4100" b="0" kern="1200">
              <a:latin typeface="Arial"/>
              <a:cs typeface="Arial"/>
            </a:rPr>
            <a:t>Book Introduction</a:t>
          </a:r>
        </a:p>
      </dsp:txBody>
      <dsp:txXfrm>
        <a:off x="45663" y="54860"/>
        <a:ext cx="10964862" cy="844089"/>
      </dsp:txXfrm>
    </dsp:sp>
    <dsp:sp modelId="{28B6BD42-1579-4DF6-92F6-A0FAB8EE3DE5}">
      <dsp:nvSpPr>
        <dsp:cNvPr id="0" name=""/>
        <dsp:cNvSpPr/>
      </dsp:nvSpPr>
      <dsp:spPr>
        <a:xfrm>
          <a:off x="0" y="1062693"/>
          <a:ext cx="11056188"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kern="1200">
              <a:latin typeface="Arial"/>
              <a:cs typeface="Arial"/>
            </a:rPr>
            <a:t>Vocabulary</a:t>
          </a:r>
        </a:p>
      </dsp:txBody>
      <dsp:txXfrm>
        <a:off x="45663" y="1108356"/>
        <a:ext cx="10964862" cy="844089"/>
      </dsp:txXfrm>
    </dsp:sp>
    <dsp:sp modelId="{843342C7-61C2-415B-B263-B2BFFCD17B45}">
      <dsp:nvSpPr>
        <dsp:cNvPr id="0" name=""/>
        <dsp:cNvSpPr/>
      </dsp:nvSpPr>
      <dsp:spPr>
        <a:xfrm>
          <a:off x="0" y="2116188"/>
          <a:ext cx="11056188"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rtl="0">
            <a:lnSpc>
              <a:spcPct val="90000"/>
            </a:lnSpc>
            <a:spcBef>
              <a:spcPct val="0"/>
            </a:spcBef>
            <a:spcAft>
              <a:spcPct val="35000"/>
            </a:spcAft>
            <a:buNone/>
          </a:pPr>
          <a:r>
            <a:rPr lang="en-US" sz="4100" b="0" kern="1200">
              <a:latin typeface="Arial"/>
              <a:cs typeface="Arial"/>
            </a:rPr>
            <a:t>Comments and Questions</a:t>
          </a:r>
        </a:p>
      </dsp:txBody>
      <dsp:txXfrm>
        <a:off x="45663" y="2161851"/>
        <a:ext cx="10964862" cy="844089"/>
      </dsp:txXfrm>
    </dsp:sp>
    <dsp:sp modelId="{6069DFEC-E86B-4B59-B6C5-77B2DD48E25E}">
      <dsp:nvSpPr>
        <dsp:cNvPr id="0" name=""/>
        <dsp:cNvSpPr/>
      </dsp:nvSpPr>
      <dsp:spPr>
        <a:xfrm>
          <a:off x="0" y="3169683"/>
          <a:ext cx="11056188"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rtl="0">
            <a:lnSpc>
              <a:spcPct val="90000"/>
            </a:lnSpc>
            <a:spcBef>
              <a:spcPct val="0"/>
            </a:spcBef>
            <a:spcAft>
              <a:spcPct val="35000"/>
            </a:spcAft>
            <a:buNone/>
          </a:pPr>
          <a:r>
            <a:rPr lang="en-US" sz="4100" b="0" kern="1200">
              <a:latin typeface="Arial"/>
              <a:cs typeface="Arial"/>
            </a:rPr>
            <a:t> After-reading Questions</a:t>
          </a:r>
        </a:p>
      </dsp:txBody>
      <dsp:txXfrm>
        <a:off x="45663" y="3215346"/>
        <a:ext cx="10964862" cy="84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76667-B679-4A8B-AE6D-0A6259BFC7B0}">
      <dsp:nvSpPr>
        <dsp:cNvPr id="0" name=""/>
        <dsp:cNvSpPr/>
      </dsp:nvSpPr>
      <dsp:spPr>
        <a:xfrm>
          <a:off x="0" y="53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57317D-2520-4850-8E1E-299FC7D8FBB1}">
      <dsp:nvSpPr>
        <dsp:cNvPr id="0" name=""/>
        <dsp:cNvSpPr/>
      </dsp:nvSpPr>
      <dsp:spPr>
        <a:xfrm>
          <a:off x="0" y="53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b="1" kern="1200">
              <a:latin typeface="Calibri Light"/>
            </a:rPr>
            <a:t>Large </a:t>
          </a:r>
          <a:r>
            <a:rPr lang="en-US" sz="4000" b="1" kern="1200"/>
            <a:t>Group Literacy</a:t>
          </a:r>
        </a:p>
      </dsp:txBody>
      <dsp:txXfrm>
        <a:off x="0" y="531"/>
        <a:ext cx="5181600" cy="870055"/>
      </dsp:txXfrm>
    </dsp:sp>
    <dsp:sp modelId="{A6863135-4BB1-46EA-A43D-AE33598547F0}">
      <dsp:nvSpPr>
        <dsp:cNvPr id="0" name=""/>
        <dsp:cNvSpPr/>
      </dsp:nvSpPr>
      <dsp:spPr>
        <a:xfrm>
          <a:off x="0" y="870586"/>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CC1BC-EDCC-4D8A-A635-C927644BE6C7}">
      <dsp:nvSpPr>
        <dsp:cNvPr id="0" name=""/>
        <dsp:cNvSpPr/>
      </dsp:nvSpPr>
      <dsp:spPr>
        <a:xfrm>
          <a:off x="0" y="87058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b="1" kern="1200">
              <a:latin typeface="Calibri Light"/>
            </a:rPr>
            <a:t>Small Group Literacy</a:t>
          </a:r>
          <a:endParaRPr lang="en-US" sz="4000" b="1" kern="1200"/>
        </a:p>
      </dsp:txBody>
      <dsp:txXfrm>
        <a:off x="0" y="870586"/>
        <a:ext cx="5181600" cy="870055"/>
      </dsp:txXfrm>
    </dsp:sp>
    <dsp:sp modelId="{D915356F-386C-4AA1-97E8-6A3A35F157B5}">
      <dsp:nvSpPr>
        <dsp:cNvPr id="0" name=""/>
        <dsp:cNvSpPr/>
      </dsp:nvSpPr>
      <dsp:spPr>
        <a:xfrm>
          <a:off x="0" y="174064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A2E77-1BFD-4AB8-9FC6-E37BA3C0F4B8}">
      <dsp:nvSpPr>
        <dsp:cNvPr id="0" name=""/>
        <dsp:cNvSpPr/>
      </dsp:nvSpPr>
      <dsp:spPr>
        <a:xfrm>
          <a:off x="0" y="174064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latin typeface="Calibri Light"/>
            </a:rPr>
            <a:t>Writing</a:t>
          </a:r>
          <a:endParaRPr lang="en-US" sz="4000" kern="1200"/>
        </a:p>
      </dsp:txBody>
      <dsp:txXfrm>
        <a:off x="0" y="1740641"/>
        <a:ext cx="5181600" cy="870055"/>
      </dsp:txXfrm>
    </dsp:sp>
    <dsp:sp modelId="{70357E15-A27E-4622-9F44-0EAD47ACB348}">
      <dsp:nvSpPr>
        <dsp:cNvPr id="0" name=""/>
        <dsp:cNvSpPr/>
      </dsp:nvSpPr>
      <dsp:spPr>
        <a:xfrm>
          <a:off x="0" y="2610696"/>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B1018-4D23-428E-8657-7CB7BF22CE5D}">
      <dsp:nvSpPr>
        <dsp:cNvPr id="0" name=""/>
        <dsp:cNvSpPr/>
      </dsp:nvSpPr>
      <dsp:spPr>
        <a:xfrm>
          <a:off x="0" y="261069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Venn Diagram</a:t>
          </a:r>
          <a:r>
            <a:rPr lang="en-US" sz="4000" kern="1200">
              <a:latin typeface="Calibri Light"/>
            </a:rPr>
            <a:t>/Charts</a:t>
          </a:r>
          <a:endParaRPr lang="en-US" sz="4000" kern="1200"/>
        </a:p>
      </dsp:txBody>
      <dsp:txXfrm>
        <a:off x="0" y="2610696"/>
        <a:ext cx="5181600" cy="870055"/>
      </dsp:txXfrm>
    </dsp:sp>
    <dsp:sp modelId="{312D53D4-C3A3-414F-AA45-B0D5BF976610}">
      <dsp:nvSpPr>
        <dsp:cNvPr id="0" name=""/>
        <dsp:cNvSpPr/>
      </dsp:nvSpPr>
      <dsp:spPr>
        <a:xfrm>
          <a:off x="0" y="348075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5E434-C923-4B83-8C11-8AFA9957AA76}">
      <dsp:nvSpPr>
        <dsp:cNvPr id="0" name=""/>
        <dsp:cNvSpPr/>
      </dsp:nvSpPr>
      <dsp:spPr>
        <a:xfrm>
          <a:off x="0" y="348075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a:latin typeface="Calibri Light"/>
            </a:rPr>
            <a:t>Concept Dev. /CLASS</a:t>
          </a:r>
          <a:endParaRPr lang="en-US" sz="4000" kern="1200"/>
        </a:p>
      </dsp:txBody>
      <dsp:txXfrm>
        <a:off x="0" y="3480751"/>
        <a:ext cx="5181600" cy="8700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6F3F0-CFF1-4911-9BDE-A77B2B015B1F}" type="datetimeFigureOut">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9D057-4EB3-4A9D-B836-A0C61D0A59B1}" type="slidenum">
              <a:t>‹#›</a:t>
            </a:fld>
            <a:endParaRPr lang="en-US"/>
          </a:p>
        </p:txBody>
      </p:sp>
    </p:spTree>
    <p:extLst>
      <p:ext uri="{BB962C8B-B14F-4D97-AF65-F5344CB8AC3E}">
        <p14:creationId xmlns:p14="http://schemas.microsoft.com/office/powerpoint/2010/main" val="2025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1</a:t>
            </a:fld>
            <a:endParaRPr lang="en-US"/>
          </a:p>
        </p:txBody>
      </p:sp>
    </p:spTree>
    <p:extLst>
      <p:ext uri="{BB962C8B-B14F-4D97-AF65-F5344CB8AC3E}">
        <p14:creationId xmlns:p14="http://schemas.microsoft.com/office/powerpoint/2010/main" val="1766066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Reading aloud in ways that interest, excite, and engage children is not a skill that comes easily for all teachers, but it can be developed over time.  Being prepared for the read aloud is the first step to ensuring that students are engaged. </a:t>
            </a:r>
            <a:endParaRPr lang="en-US"/>
          </a:p>
        </p:txBody>
      </p:sp>
      <p:sp>
        <p:nvSpPr>
          <p:cNvPr id="4" name="Slide Number Placeholder 3"/>
          <p:cNvSpPr>
            <a:spLocks noGrp="1"/>
          </p:cNvSpPr>
          <p:nvPr>
            <p:ph type="sldNum" sz="quarter" idx="5"/>
          </p:nvPr>
        </p:nvSpPr>
        <p:spPr/>
        <p:txBody>
          <a:bodyPr/>
          <a:lstStyle/>
          <a:p>
            <a:fld id="{CFB9D057-4EB3-4A9D-B836-A0C61D0A59B1}" type="slidenum">
              <a:t>10</a:t>
            </a:fld>
            <a:endParaRPr lang="en-US"/>
          </a:p>
        </p:txBody>
      </p:sp>
    </p:spTree>
    <p:extLst>
      <p:ext uri="{BB962C8B-B14F-4D97-AF65-F5344CB8AC3E}">
        <p14:creationId xmlns:p14="http://schemas.microsoft.com/office/powerpoint/2010/main" val="3970623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-Practice reading the book before you read it aloud to student's so that you become very familiar with the language, characters and plot. </a:t>
            </a:r>
          </a:p>
          <a:p>
            <a:r>
              <a:rPr lang="en-US">
                <a:cs typeface="Calibri"/>
              </a:rPr>
              <a:t>-Place post-it notes on the appropriate pages so you will know how and when to prompt the children's thinking. </a:t>
            </a:r>
          </a:p>
        </p:txBody>
      </p:sp>
      <p:sp>
        <p:nvSpPr>
          <p:cNvPr id="4" name="Slide Number Placeholder 3"/>
          <p:cNvSpPr>
            <a:spLocks noGrp="1"/>
          </p:cNvSpPr>
          <p:nvPr>
            <p:ph type="sldNum" sz="quarter" idx="5"/>
          </p:nvPr>
        </p:nvSpPr>
        <p:spPr/>
        <p:txBody>
          <a:bodyPr/>
          <a:lstStyle/>
          <a:p>
            <a:fld id="{CFB9D057-4EB3-4A9D-B836-A0C61D0A59B1}" type="slidenum">
              <a:t>11</a:t>
            </a:fld>
            <a:endParaRPr lang="en-US"/>
          </a:p>
        </p:txBody>
      </p:sp>
    </p:spTree>
    <p:extLst>
      <p:ext uri="{BB962C8B-B14F-4D97-AF65-F5344CB8AC3E}">
        <p14:creationId xmlns:p14="http://schemas.microsoft.com/office/powerpoint/2010/main" val="216114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D057-4EB3-4A9D-B836-A0C61D0A59B1}" type="slidenum">
              <a:t>12</a:t>
            </a:fld>
            <a:endParaRPr lang="en-US"/>
          </a:p>
        </p:txBody>
      </p:sp>
    </p:spTree>
    <p:extLst>
      <p:ext uri="{BB962C8B-B14F-4D97-AF65-F5344CB8AC3E}">
        <p14:creationId xmlns:p14="http://schemas.microsoft.com/office/powerpoint/2010/main" val="4167881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discuss strategies that can be used to keep students focused and engaged during the read aloud.</a:t>
            </a:r>
            <a:endParaRPr lang="en-US"/>
          </a:p>
        </p:txBody>
      </p:sp>
      <p:sp>
        <p:nvSpPr>
          <p:cNvPr id="4" name="Slide Number Placeholder 3"/>
          <p:cNvSpPr>
            <a:spLocks noGrp="1"/>
          </p:cNvSpPr>
          <p:nvPr>
            <p:ph type="sldNum" sz="quarter" idx="5"/>
          </p:nvPr>
        </p:nvSpPr>
        <p:spPr/>
        <p:txBody>
          <a:bodyPr/>
          <a:lstStyle/>
          <a:p>
            <a:fld id="{CFB9D057-4EB3-4A9D-B836-A0C61D0A59B1}" type="slidenum">
              <a:t>13</a:t>
            </a:fld>
            <a:endParaRPr lang="en-US"/>
          </a:p>
        </p:txBody>
      </p:sp>
    </p:spTree>
    <p:extLst>
      <p:ext uri="{BB962C8B-B14F-4D97-AF65-F5344CB8AC3E}">
        <p14:creationId xmlns:p14="http://schemas.microsoft.com/office/powerpoint/2010/main" val="116794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 your voice and facial expressions to make the characters and their experiences come alive.</a:t>
            </a:r>
          </a:p>
          <a:p>
            <a:r>
              <a:rPr lang="en-US">
                <a:cs typeface="Calibri"/>
              </a:rPr>
              <a:t>-Props can help draw children's attention to the story and enrich their understanding.  Props can be chosen to be the focus of vocabulary words or for actions or expressions. </a:t>
            </a:r>
            <a:endParaRPr lang="en-US"/>
          </a:p>
          <a:p>
            <a:r>
              <a:rPr lang="en-US">
                <a:cs typeface="Calibri"/>
              </a:rPr>
              <a:t>-Show excitement about the story.  Our student's usually match our energy. If we are excited about a story, our students will be excited too.  They will know when it is one of your favorite books, because you are excited about reading it.  Some books may not be as exciting or interesting to us.  For those books,  it is really important for you to practice reading it before you read it aloud to children so that you can show the same type of enthusiasm during the reading. </a:t>
            </a:r>
            <a:endParaRPr lang="en-US">
              <a:ea typeface="Calibri"/>
              <a:cs typeface="Calibri"/>
            </a:endParaRPr>
          </a:p>
          <a:p>
            <a:r>
              <a:rPr lang="en-US">
                <a:cs typeface="Calibri"/>
              </a:rPr>
              <a:t>-Change or define words to help the children understand the story and can comprehend what is being read.</a:t>
            </a:r>
            <a:endParaRPr lang="en-US"/>
          </a:p>
          <a:p>
            <a:r>
              <a:rPr lang="en-US">
                <a:cs typeface="Calibri"/>
              </a:rPr>
              <a:t>-Ensure that you are asking higher order thinking questions as you are reading. Ask how and why questions.  You can also give students an opportunity to offer their predictions by asking what might happen next.  </a:t>
            </a:r>
            <a:endParaRPr lang="en-US">
              <a:ea typeface="Calibri"/>
              <a:cs typeface="Calibri"/>
            </a:endParaRPr>
          </a:p>
        </p:txBody>
      </p:sp>
      <p:sp>
        <p:nvSpPr>
          <p:cNvPr id="4" name="Slide Number Placeholder 3"/>
          <p:cNvSpPr>
            <a:spLocks noGrp="1"/>
          </p:cNvSpPr>
          <p:nvPr>
            <p:ph type="sldNum" sz="quarter" idx="5"/>
          </p:nvPr>
        </p:nvSpPr>
        <p:spPr/>
        <p:txBody>
          <a:bodyPr/>
          <a:lstStyle/>
          <a:p>
            <a:fld id="{CFB9D057-4EB3-4A9D-B836-A0C61D0A59B1}" type="slidenum">
              <a:t>14</a:t>
            </a:fld>
            <a:endParaRPr lang="en-US"/>
          </a:p>
        </p:txBody>
      </p:sp>
    </p:spTree>
    <p:extLst>
      <p:ext uri="{BB962C8B-B14F-4D97-AF65-F5344CB8AC3E}">
        <p14:creationId xmlns:p14="http://schemas.microsoft.com/office/powerpoint/2010/main" val="99692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FB9D057-4EB3-4A9D-B836-A0C61D0A59B1}" type="slidenum">
              <a:t>15</a:t>
            </a:fld>
            <a:endParaRPr lang="en-US"/>
          </a:p>
        </p:txBody>
      </p:sp>
    </p:spTree>
    <p:extLst>
      <p:ext uri="{BB962C8B-B14F-4D97-AF65-F5344CB8AC3E}">
        <p14:creationId xmlns:p14="http://schemas.microsoft.com/office/powerpoint/2010/main" val="35803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you are watching a portion of this read aloud, think about strategies that you notice the teacher using. Be ready to share in the chat. </a:t>
            </a:r>
          </a:p>
        </p:txBody>
      </p:sp>
      <p:sp>
        <p:nvSpPr>
          <p:cNvPr id="4" name="Slide Number Placeholder 3"/>
          <p:cNvSpPr>
            <a:spLocks noGrp="1"/>
          </p:cNvSpPr>
          <p:nvPr>
            <p:ph type="sldNum" sz="quarter" idx="5"/>
          </p:nvPr>
        </p:nvSpPr>
        <p:spPr/>
        <p:txBody>
          <a:bodyPr/>
          <a:lstStyle/>
          <a:p>
            <a:fld id="{CFB9D057-4EB3-4A9D-B836-A0C61D0A59B1}" type="slidenum">
              <a:rPr lang="en-US"/>
              <a:t>16</a:t>
            </a:fld>
            <a:endParaRPr lang="en-US"/>
          </a:p>
        </p:txBody>
      </p:sp>
    </p:spTree>
    <p:extLst>
      <p:ext uri="{BB962C8B-B14F-4D97-AF65-F5344CB8AC3E}">
        <p14:creationId xmlns:p14="http://schemas.microsoft.com/office/powerpoint/2010/main" val="225316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 you read quickly? Slowly? Loudly? Softly? Do you prefer that children wait until you finish reading before adding their own ideas? </a:t>
            </a:r>
          </a:p>
          <a:p>
            <a:endParaRPr lang="en-US">
              <a:ea typeface="Calibri"/>
              <a:cs typeface="Calibri"/>
            </a:endParaRPr>
          </a:p>
          <a:p>
            <a:r>
              <a:rPr lang="en-US">
                <a:ea typeface="Calibri"/>
                <a:cs typeface="Calibri"/>
              </a:rPr>
              <a:t>Consider recording a read-aloud session and watching it to think of ways that you could change your approach to reading. </a:t>
            </a:r>
          </a:p>
        </p:txBody>
      </p:sp>
      <p:sp>
        <p:nvSpPr>
          <p:cNvPr id="4" name="Slide Number Placeholder 3"/>
          <p:cNvSpPr>
            <a:spLocks noGrp="1"/>
          </p:cNvSpPr>
          <p:nvPr>
            <p:ph type="sldNum" sz="quarter" idx="5"/>
          </p:nvPr>
        </p:nvSpPr>
        <p:spPr/>
        <p:txBody>
          <a:bodyPr/>
          <a:lstStyle/>
          <a:p>
            <a:fld id="{CFB9D057-4EB3-4A9D-B836-A0C61D0A59B1}" type="slidenum">
              <a:t>17</a:t>
            </a:fld>
            <a:endParaRPr lang="en-US"/>
          </a:p>
        </p:txBody>
      </p:sp>
    </p:spTree>
    <p:extLst>
      <p:ext uri="{BB962C8B-B14F-4D97-AF65-F5344CB8AC3E}">
        <p14:creationId xmlns:p14="http://schemas.microsoft.com/office/powerpoint/2010/main" val="207072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With the Creative Curriculum, most books are read 3-5 times over two school weeks to help young students strengthen their comprehension skills and expand their listening and speaking vocabularies.  We will discuss the differences between the first, second and third read over the next few slides. </a:t>
            </a:r>
          </a:p>
        </p:txBody>
      </p:sp>
      <p:sp>
        <p:nvSpPr>
          <p:cNvPr id="4" name="Slide Number Placeholder 3"/>
          <p:cNvSpPr>
            <a:spLocks noGrp="1"/>
          </p:cNvSpPr>
          <p:nvPr>
            <p:ph type="sldNum" sz="quarter" idx="5"/>
          </p:nvPr>
        </p:nvSpPr>
        <p:spPr/>
        <p:txBody>
          <a:bodyPr/>
          <a:lstStyle/>
          <a:p>
            <a:fld id="{CFB9D057-4EB3-4A9D-B836-A0C61D0A59B1}" type="slidenum">
              <a:t>18</a:t>
            </a:fld>
            <a:endParaRPr lang="en-US"/>
          </a:p>
        </p:txBody>
      </p:sp>
    </p:spTree>
    <p:extLst>
      <p:ext uri="{BB962C8B-B14F-4D97-AF65-F5344CB8AC3E}">
        <p14:creationId xmlns:p14="http://schemas.microsoft.com/office/powerpoint/2010/main" val="200440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Each read-aloud should consist of the four components of the repeated read-aloud approach which are book introduction, vocabulary, comments and questions and after-reading questions. </a:t>
            </a:r>
          </a:p>
        </p:txBody>
      </p:sp>
      <p:sp>
        <p:nvSpPr>
          <p:cNvPr id="4" name="Slide Number Placeholder 3"/>
          <p:cNvSpPr>
            <a:spLocks noGrp="1"/>
          </p:cNvSpPr>
          <p:nvPr>
            <p:ph type="sldNum" sz="quarter" idx="5"/>
          </p:nvPr>
        </p:nvSpPr>
        <p:spPr/>
        <p:txBody>
          <a:bodyPr/>
          <a:lstStyle/>
          <a:p>
            <a:fld id="{CFB9D057-4EB3-4A9D-B836-A0C61D0A59B1}" type="slidenum">
              <a:t>19</a:t>
            </a:fld>
            <a:endParaRPr lang="en-US"/>
          </a:p>
        </p:txBody>
      </p:sp>
    </p:spTree>
    <p:extLst>
      <p:ext uri="{BB962C8B-B14F-4D97-AF65-F5344CB8AC3E}">
        <p14:creationId xmlns:p14="http://schemas.microsoft.com/office/powerpoint/2010/main" val="16836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2</a:t>
            </a:fld>
            <a:endParaRPr lang="en-US"/>
          </a:p>
        </p:txBody>
      </p:sp>
    </p:spTree>
    <p:extLst>
      <p:ext uri="{BB962C8B-B14F-4D97-AF65-F5344CB8AC3E}">
        <p14:creationId xmlns:p14="http://schemas.microsoft.com/office/powerpoint/2010/main" val="3993017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Book Introduction-</a:t>
            </a:r>
          </a:p>
          <a:p>
            <a:r>
              <a:rPr lang="en-US">
                <a:ea typeface="Calibri"/>
                <a:cs typeface="Calibri"/>
              </a:rPr>
              <a:t>-Explain how the story is related to familiar feelings or a recent experience.</a:t>
            </a:r>
          </a:p>
          <a:p>
            <a:r>
              <a:rPr lang="en-US">
                <a:ea typeface="Calibri"/>
                <a:cs typeface="Calibri"/>
              </a:rPr>
              <a:t>-Explain how the book is related to what the children are studying. </a:t>
            </a:r>
          </a:p>
          <a:p>
            <a:r>
              <a:rPr lang="en-US">
                <a:ea typeface="Calibri"/>
                <a:cs typeface="Calibri"/>
              </a:rPr>
              <a:t>Vocabulary techniques-</a:t>
            </a:r>
            <a:endParaRPr lang="en-US"/>
          </a:p>
          <a:p>
            <a:r>
              <a:rPr lang="en-US">
                <a:ea typeface="Calibri"/>
                <a:cs typeface="Calibri"/>
              </a:rPr>
              <a:t>-Point to an illustration that shows the meaning of the word ( i.e. pointing to a cradle as you read the word cradle)</a:t>
            </a:r>
          </a:p>
          <a:p>
            <a:r>
              <a:rPr lang="en-US">
                <a:ea typeface="Calibri"/>
                <a:cs typeface="Calibri"/>
              </a:rPr>
              <a:t>-Give a very brief definition of a word as you read in in the text. (i.e. shrink. Shrink means get smaller and smaller)</a:t>
            </a:r>
          </a:p>
          <a:p>
            <a:r>
              <a:rPr lang="en-US">
                <a:ea typeface="Calibri"/>
                <a:cs typeface="Calibri"/>
              </a:rPr>
              <a:t>Comments and Questions-</a:t>
            </a:r>
          </a:p>
          <a:p>
            <a:r>
              <a:rPr lang="en-US">
                <a:ea typeface="Calibri"/>
                <a:cs typeface="Calibri"/>
              </a:rPr>
              <a:t>-Talk about what characters are doing, thinking, and feeling.</a:t>
            </a:r>
          </a:p>
          <a:p>
            <a:r>
              <a:rPr lang="en-US">
                <a:ea typeface="Calibri"/>
                <a:cs typeface="Calibri"/>
              </a:rPr>
              <a:t>During the first read, it's important to remember not to phrase these comments as questions.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FB9D057-4EB3-4A9D-B836-A0C61D0A59B1}" type="slidenum">
              <a:t>20</a:t>
            </a:fld>
            <a:endParaRPr lang="en-US"/>
          </a:p>
        </p:txBody>
      </p:sp>
    </p:spTree>
    <p:extLst>
      <p:ext uri="{BB962C8B-B14F-4D97-AF65-F5344CB8AC3E}">
        <p14:creationId xmlns:p14="http://schemas.microsoft.com/office/powerpoint/2010/main" val="1024873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second read-aloud should occur one or two days after the first read-aloud. </a:t>
            </a:r>
            <a:endParaRPr lang="en-US"/>
          </a:p>
        </p:txBody>
      </p:sp>
      <p:sp>
        <p:nvSpPr>
          <p:cNvPr id="4" name="Slide Number Placeholder 3"/>
          <p:cNvSpPr>
            <a:spLocks noGrp="1"/>
          </p:cNvSpPr>
          <p:nvPr>
            <p:ph type="sldNum" sz="quarter" idx="5"/>
          </p:nvPr>
        </p:nvSpPr>
        <p:spPr/>
        <p:txBody>
          <a:bodyPr/>
          <a:lstStyle/>
          <a:p>
            <a:fld id="{CFB9D057-4EB3-4A9D-B836-A0C61D0A59B1}" type="slidenum">
              <a:t>21</a:t>
            </a:fld>
            <a:endParaRPr lang="en-US"/>
          </a:p>
        </p:txBody>
      </p:sp>
    </p:spTree>
    <p:extLst>
      <p:ext uri="{BB962C8B-B14F-4D97-AF65-F5344CB8AC3E}">
        <p14:creationId xmlns:p14="http://schemas.microsoft.com/office/powerpoint/2010/main" val="3649047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third read-aloud should occur a few days after the second read-aloud (within a week).  By the third read-aloud, students should be able to retell the story and interpret it and reconstruct it with or without support.  </a:t>
            </a:r>
          </a:p>
          <a:p>
            <a:r>
              <a:rPr lang="en-US">
                <a:ea typeface="Calibri"/>
                <a:cs typeface="Calibri"/>
              </a:rPr>
              <a:t>-To assist students, show illustrations and ask, "what is happening here?"  or "what happens next?" </a:t>
            </a:r>
          </a:p>
          <a:p>
            <a:r>
              <a:rPr lang="en-US">
                <a:ea typeface="Calibri"/>
                <a:cs typeface="Calibri"/>
              </a:rPr>
              <a:t>-When words have multiple meanings, emphasize the meaning the author intended.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FB9D057-4EB3-4A9D-B836-A0C61D0A59B1}" type="slidenum">
              <a:t>22</a:t>
            </a:fld>
            <a:endParaRPr lang="en-US"/>
          </a:p>
        </p:txBody>
      </p:sp>
    </p:spTree>
    <p:extLst>
      <p:ext uri="{BB962C8B-B14F-4D97-AF65-F5344CB8AC3E}">
        <p14:creationId xmlns:p14="http://schemas.microsoft.com/office/powerpoint/2010/main" val="3424439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D057-4EB3-4A9D-B836-A0C61D0A59B1}" type="slidenum">
              <a:t>23</a:t>
            </a:fld>
            <a:endParaRPr lang="en-US"/>
          </a:p>
        </p:txBody>
      </p:sp>
    </p:spTree>
    <p:extLst>
      <p:ext uri="{BB962C8B-B14F-4D97-AF65-F5344CB8AC3E}">
        <p14:creationId xmlns:p14="http://schemas.microsoft.com/office/powerpoint/2010/main" val="75268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third read-aloud should occur a few days after the second read-aloud (within a week).  By the third read-aloud, students should be able to retell the story and interpret it and reconstruct it with or without support.  </a:t>
            </a:r>
          </a:p>
          <a:p>
            <a:r>
              <a:rPr lang="en-US">
                <a:ea typeface="Calibri"/>
                <a:cs typeface="Calibri"/>
              </a:rPr>
              <a:t>-To assist students, show illustrations and ask, "what is happening here?"  or "what happens next?" </a:t>
            </a:r>
          </a:p>
          <a:p>
            <a:r>
              <a:rPr lang="en-US">
                <a:ea typeface="Calibri"/>
                <a:cs typeface="Calibri"/>
              </a:rPr>
              <a:t>-When words have multiple meanings, emphasize the meaning the author intended.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FB9D057-4EB3-4A9D-B836-A0C61D0A59B1}" type="slidenum">
              <a:t>24</a:t>
            </a:fld>
            <a:endParaRPr lang="en-US"/>
          </a:p>
        </p:txBody>
      </p:sp>
    </p:spTree>
    <p:extLst>
      <p:ext uri="{BB962C8B-B14F-4D97-AF65-F5344CB8AC3E}">
        <p14:creationId xmlns:p14="http://schemas.microsoft.com/office/powerpoint/2010/main" val="3895262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 ideas for each.</a:t>
            </a:r>
            <a:endParaRPr lang="en-US"/>
          </a:p>
        </p:txBody>
      </p:sp>
      <p:sp>
        <p:nvSpPr>
          <p:cNvPr id="4" name="Slide Number Placeholder 3"/>
          <p:cNvSpPr>
            <a:spLocks noGrp="1"/>
          </p:cNvSpPr>
          <p:nvPr>
            <p:ph type="sldNum" sz="quarter" idx="5"/>
          </p:nvPr>
        </p:nvSpPr>
        <p:spPr/>
        <p:txBody>
          <a:bodyPr/>
          <a:lstStyle/>
          <a:p>
            <a:fld id="{CFB9D057-4EB3-4A9D-B836-A0C61D0A59B1}" type="slidenum">
              <a:t>25</a:t>
            </a:fld>
            <a:endParaRPr lang="en-US"/>
          </a:p>
        </p:txBody>
      </p:sp>
    </p:spTree>
    <p:extLst>
      <p:ext uri="{BB962C8B-B14F-4D97-AF65-F5344CB8AC3E}">
        <p14:creationId xmlns:p14="http://schemas.microsoft.com/office/powerpoint/2010/main" val="332981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26</a:t>
            </a:fld>
            <a:endParaRPr lang="en-US"/>
          </a:p>
        </p:txBody>
      </p:sp>
    </p:spTree>
    <p:extLst>
      <p:ext uri="{BB962C8B-B14F-4D97-AF65-F5344CB8AC3E}">
        <p14:creationId xmlns:p14="http://schemas.microsoft.com/office/powerpoint/2010/main" val="206055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28</a:t>
            </a:fld>
            <a:endParaRPr lang="en-US"/>
          </a:p>
        </p:txBody>
      </p:sp>
    </p:spTree>
    <p:extLst>
      <p:ext uri="{BB962C8B-B14F-4D97-AF65-F5344CB8AC3E}">
        <p14:creationId xmlns:p14="http://schemas.microsoft.com/office/powerpoint/2010/main" val="3309515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29</a:t>
            </a:fld>
            <a:endParaRPr lang="en-US"/>
          </a:p>
        </p:txBody>
      </p:sp>
    </p:spTree>
    <p:extLst>
      <p:ext uri="{BB962C8B-B14F-4D97-AF65-F5344CB8AC3E}">
        <p14:creationId xmlns:p14="http://schemas.microsoft.com/office/powerpoint/2010/main" val="3581855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30</a:t>
            </a:fld>
            <a:endParaRPr lang="en-US"/>
          </a:p>
        </p:txBody>
      </p:sp>
    </p:spTree>
    <p:extLst>
      <p:ext uri="{BB962C8B-B14F-4D97-AF65-F5344CB8AC3E}">
        <p14:creationId xmlns:p14="http://schemas.microsoft.com/office/powerpoint/2010/main" val="392671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3</a:t>
            </a:fld>
            <a:endParaRPr lang="en-US"/>
          </a:p>
        </p:txBody>
      </p:sp>
    </p:spTree>
    <p:extLst>
      <p:ext uri="{BB962C8B-B14F-4D97-AF65-F5344CB8AC3E}">
        <p14:creationId xmlns:p14="http://schemas.microsoft.com/office/powerpoint/2010/main" val="3401502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third read-aloud should occur a few days after the second read-aloud (within a week).  By the third read-aloud, students should be able to retell the story and interpret it and reconstruct it with or without support.  </a:t>
            </a:r>
          </a:p>
          <a:p>
            <a:r>
              <a:rPr lang="en-US">
                <a:ea typeface="Calibri"/>
                <a:cs typeface="Calibri"/>
              </a:rPr>
              <a:t>-To assist students, show illustrations and ask, "what is happening here?"  or "what happens next?" </a:t>
            </a:r>
          </a:p>
          <a:p>
            <a:r>
              <a:rPr lang="en-US">
                <a:ea typeface="Calibri"/>
                <a:cs typeface="Calibri"/>
              </a:rPr>
              <a:t>-When words have multiple meanings, emphasize the meaning the author intended.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FB9D057-4EB3-4A9D-B836-A0C61D0A59B1}" type="slidenum">
              <a:t>31</a:t>
            </a:fld>
            <a:endParaRPr lang="en-US"/>
          </a:p>
        </p:txBody>
      </p:sp>
    </p:spTree>
    <p:extLst>
      <p:ext uri="{BB962C8B-B14F-4D97-AF65-F5344CB8AC3E}">
        <p14:creationId xmlns:p14="http://schemas.microsoft.com/office/powerpoint/2010/main" val="4156265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4</a:t>
            </a:fld>
            <a:endParaRPr lang="en-US"/>
          </a:p>
        </p:txBody>
      </p:sp>
    </p:spTree>
    <p:extLst>
      <p:ext uri="{BB962C8B-B14F-4D97-AF65-F5344CB8AC3E}">
        <p14:creationId xmlns:p14="http://schemas.microsoft.com/office/powerpoint/2010/main" val="371433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D057-4EB3-4A9D-B836-A0C61D0A59B1}" type="slidenum">
              <a:t>5</a:t>
            </a:fld>
            <a:endParaRPr lang="en-US"/>
          </a:p>
        </p:txBody>
      </p:sp>
    </p:spTree>
    <p:extLst>
      <p:ext uri="{BB962C8B-B14F-4D97-AF65-F5344CB8AC3E}">
        <p14:creationId xmlns:p14="http://schemas.microsoft.com/office/powerpoint/2010/main" val="248279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6</a:t>
            </a:fld>
            <a:endParaRPr lang="en-US"/>
          </a:p>
        </p:txBody>
      </p:sp>
    </p:spTree>
    <p:extLst>
      <p:ext uri="{BB962C8B-B14F-4D97-AF65-F5344CB8AC3E}">
        <p14:creationId xmlns:p14="http://schemas.microsoft.com/office/powerpoint/2010/main" val="197877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7</a:t>
            </a:fld>
            <a:endParaRPr lang="en-US"/>
          </a:p>
        </p:txBody>
      </p:sp>
    </p:spTree>
    <p:extLst>
      <p:ext uri="{BB962C8B-B14F-4D97-AF65-F5344CB8AC3E}">
        <p14:creationId xmlns:p14="http://schemas.microsoft.com/office/powerpoint/2010/main" val="1632844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8</a:t>
            </a:fld>
            <a:endParaRPr lang="en-US"/>
          </a:p>
        </p:txBody>
      </p:sp>
    </p:spTree>
    <p:extLst>
      <p:ext uri="{BB962C8B-B14F-4D97-AF65-F5344CB8AC3E}">
        <p14:creationId xmlns:p14="http://schemas.microsoft.com/office/powerpoint/2010/main" val="67794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D057-4EB3-4A9D-B836-A0C61D0A59B1}" type="slidenum">
              <a:t>9</a:t>
            </a:fld>
            <a:endParaRPr lang="en-US"/>
          </a:p>
        </p:txBody>
      </p:sp>
    </p:spTree>
    <p:extLst>
      <p:ext uri="{BB962C8B-B14F-4D97-AF65-F5344CB8AC3E}">
        <p14:creationId xmlns:p14="http://schemas.microsoft.com/office/powerpoint/2010/main" val="267872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154E-6DF4-6F42-A603-573F86372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32392-C28A-1142-B849-A0C7217F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E94758-7B19-9C45-BABB-1879FC25523B}"/>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5" name="Footer Placeholder 4">
            <a:extLst>
              <a:ext uri="{FF2B5EF4-FFF2-40B4-BE49-F238E27FC236}">
                <a16:creationId xmlns:a16="http://schemas.microsoft.com/office/drawing/2014/main" id="{1CC422C2-7D0B-6A4D-A1FA-D2FF47907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A5F5A-6891-114B-B72A-8740BFEE6F7D}"/>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51424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4F20-9064-B64B-8CE7-E46DCC2A07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A22B7-83C4-244E-8993-4C4108574A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265CE-8B53-DF44-B87E-43AB20F0BD1C}"/>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5" name="Footer Placeholder 4">
            <a:extLst>
              <a:ext uri="{FF2B5EF4-FFF2-40B4-BE49-F238E27FC236}">
                <a16:creationId xmlns:a16="http://schemas.microsoft.com/office/drawing/2014/main" id="{449731EB-FBE7-084F-AC87-96CFF33ED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6FA46-1451-2847-8016-A92D401BE4FA}"/>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83719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6DC10-668F-A34A-8A5C-47F3CFE17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30623-884A-6B49-A7AB-972C238362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0D4C7-A781-AB44-A28F-EB1BE763C887}"/>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5" name="Footer Placeholder 4">
            <a:extLst>
              <a:ext uri="{FF2B5EF4-FFF2-40B4-BE49-F238E27FC236}">
                <a16:creationId xmlns:a16="http://schemas.microsoft.com/office/drawing/2014/main" id="{BD98C024-E111-194E-8AA0-8EFC9847E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65067-7763-1749-A79D-87095DD799F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69311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2BFF-BD3E-1740-823F-CEE9177D2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B8352-6D03-2948-A974-61FA73A53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41ACA-DBEC-AB41-8811-0215FAC93834}"/>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5" name="Footer Placeholder 4">
            <a:extLst>
              <a:ext uri="{FF2B5EF4-FFF2-40B4-BE49-F238E27FC236}">
                <a16:creationId xmlns:a16="http://schemas.microsoft.com/office/drawing/2014/main" id="{8D4C382C-8C03-BE44-9A25-93BB48427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74611-48A9-F542-85E1-0363A565988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189348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1EF7-A224-3340-8319-F7DD981A5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A4A99-B82E-5A48-BFD4-B89CDCA938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84D95-10B4-DE48-B857-ECB889E1C650}"/>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5" name="Footer Placeholder 4">
            <a:extLst>
              <a:ext uri="{FF2B5EF4-FFF2-40B4-BE49-F238E27FC236}">
                <a16:creationId xmlns:a16="http://schemas.microsoft.com/office/drawing/2014/main" id="{EDB6CF25-5829-1F4B-A175-29378B38E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E1F28-F5E9-1F4D-A747-BED5E977EBEF}"/>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247411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14B1-9E4B-9A4B-A0FC-DDC424C971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442DE-D35B-8046-9195-AC8AE0F63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A91AB-7A77-BF4D-AC5B-5B177535D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09C94-C605-8A4F-AE14-C7B04804D6D7}"/>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6" name="Footer Placeholder 5">
            <a:extLst>
              <a:ext uri="{FF2B5EF4-FFF2-40B4-BE49-F238E27FC236}">
                <a16:creationId xmlns:a16="http://schemas.microsoft.com/office/drawing/2014/main" id="{E97D6DAA-C89E-884B-A128-F8E1F71AA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4F6CF-9209-5F46-A702-48DDAC7A2C53}"/>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101223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DAA-0AFB-B346-840A-6662B39256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1A009-101F-1549-B746-67E92BBC0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0EB487-3272-EB4B-8C59-45154D2C62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4199F-1F8D-5144-9DB5-42D21DAD7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152C7-3BC7-1A47-B3A5-05A4E46E7E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479A0-B646-E549-85AB-25B90C8E6956}"/>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8" name="Footer Placeholder 7">
            <a:extLst>
              <a:ext uri="{FF2B5EF4-FFF2-40B4-BE49-F238E27FC236}">
                <a16:creationId xmlns:a16="http://schemas.microsoft.com/office/drawing/2014/main" id="{906588FE-7EF2-C742-8F11-A069F1F0D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FC3551-284B-AB49-AA12-C47454F0F546}"/>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76915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09C9-5C18-DA46-AED4-398126EFB2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AEB5E9-C275-DF4D-A2C9-D8091129777E}"/>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4" name="Footer Placeholder 3">
            <a:extLst>
              <a:ext uri="{FF2B5EF4-FFF2-40B4-BE49-F238E27FC236}">
                <a16:creationId xmlns:a16="http://schemas.microsoft.com/office/drawing/2014/main" id="{657D0616-243F-4846-821B-3C7E50684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40272-9D6D-314F-A350-70D8819080EA}"/>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40597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B8468-0BDA-724E-835B-7B9CD134E6BC}"/>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3" name="Footer Placeholder 2">
            <a:extLst>
              <a:ext uri="{FF2B5EF4-FFF2-40B4-BE49-F238E27FC236}">
                <a16:creationId xmlns:a16="http://schemas.microsoft.com/office/drawing/2014/main" id="{2B5775B0-04B7-C04E-84B4-0540498FAD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AAD738-CFFE-F741-8B30-FE3F33C74531}"/>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78357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3D76-4956-554B-9E51-92309DC92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2E1CB-D77F-CC49-896C-913EADC6E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AA6504-1360-AB4C-930A-81D46C166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4313F-CAAD-584F-B36C-9DBDD188B6AF}"/>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6" name="Footer Placeholder 5">
            <a:extLst>
              <a:ext uri="{FF2B5EF4-FFF2-40B4-BE49-F238E27FC236}">
                <a16:creationId xmlns:a16="http://schemas.microsoft.com/office/drawing/2014/main" id="{396E7A1D-7F5C-C740-BCDA-0C052C594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5A304-ABC9-1642-A4A0-56D805FBA91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28527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C350-8443-7B42-908B-E36951E2C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3C2B8-91CF-634C-BBB2-5EFED6DB5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98575-E43C-214A-8227-CA3FCFB28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448C6-96FE-2F4D-B194-56DEB6C9AD52}"/>
              </a:ext>
            </a:extLst>
          </p:cNvPr>
          <p:cNvSpPr>
            <a:spLocks noGrp="1"/>
          </p:cNvSpPr>
          <p:nvPr>
            <p:ph type="dt" sz="half" idx="10"/>
          </p:nvPr>
        </p:nvSpPr>
        <p:spPr/>
        <p:txBody>
          <a:bodyPr/>
          <a:lstStyle/>
          <a:p>
            <a:fld id="{9F5B765C-AE4F-954F-8901-02BBE0B35708}" type="datetimeFigureOut">
              <a:rPr lang="en-US" smtClean="0"/>
              <a:t>4/22/2024</a:t>
            </a:fld>
            <a:endParaRPr lang="en-US"/>
          </a:p>
        </p:txBody>
      </p:sp>
      <p:sp>
        <p:nvSpPr>
          <p:cNvPr id="6" name="Footer Placeholder 5">
            <a:extLst>
              <a:ext uri="{FF2B5EF4-FFF2-40B4-BE49-F238E27FC236}">
                <a16:creationId xmlns:a16="http://schemas.microsoft.com/office/drawing/2014/main" id="{D4634C03-9657-0F4F-8B39-D85307299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8D350-4C46-AF4A-A538-62C9D86896F0}"/>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289755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E2AF0-25E7-F041-882C-25F7A94D5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53A22-7CF7-BA4D-B449-2D07C5A62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69D24-27AD-1E45-A46C-255B15739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B765C-AE4F-954F-8901-02BBE0B35708}" type="datetimeFigureOut">
              <a:rPr lang="en-US" smtClean="0"/>
              <a:t>4/22/2024</a:t>
            </a:fld>
            <a:endParaRPr lang="en-US"/>
          </a:p>
        </p:txBody>
      </p:sp>
      <p:sp>
        <p:nvSpPr>
          <p:cNvPr id="5" name="Footer Placeholder 4">
            <a:extLst>
              <a:ext uri="{FF2B5EF4-FFF2-40B4-BE49-F238E27FC236}">
                <a16:creationId xmlns:a16="http://schemas.microsoft.com/office/drawing/2014/main" id="{AAC40E1D-E681-614C-8608-050F03C91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5A821-016E-7D45-9378-EAEF5B011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7B2B0-0803-1C41-84A9-E5C863C92F9E}" type="slidenum">
              <a:rPr lang="en-US" smtClean="0"/>
              <a:t>‹#›</a:t>
            </a:fld>
            <a:endParaRPr lang="en-US"/>
          </a:p>
        </p:txBody>
      </p:sp>
    </p:spTree>
    <p:extLst>
      <p:ext uri="{BB962C8B-B14F-4D97-AF65-F5344CB8AC3E}">
        <p14:creationId xmlns:p14="http://schemas.microsoft.com/office/powerpoint/2010/main" val="325729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scsk12-my.sharepoint.com/:v:/g/personal/smithj32_scsk12_org/Ebw5XGqtclxJoQ-BuY1rAjAB_I7h6B71ZKeIXK99TfZMlg?nav=eyJyZWZlcnJhbEluZm8iOnsicmVmZXJyYWxBcHAiOiJPbmVEcml2ZUZvckJ1c2luZXNzIiwicmVmZXJyYWxBcHBQbGF0Zm9ybSI6IldlYiIsInJlZmVycmFsTW9kZSI6InZpZXciLCJyZWZlcnJhbFZpZXciOiJNeUZpbGVzTGlua0NvcHkifX0&amp;e=N9gdqc"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scsk12-my.sharepoint.com/:v:/g/personal/smithj32_scsk12_org/EUP2raVufetBufrFpTBFR64BkFjYICD0zf8Fb2EtB7tTpg?nav=eyJyZWZlcnJhbEluZm8iOnsicmVmZXJyYWxBcHAiOiJPbmVEcml2ZUZvckJ1c2luZXNzIiwicmVmZXJyYWxBcHBQbGF0Zm9ybSI6IldlYiIsInJlZmVycmFsTW9kZSI6InZpZXciLCJyZWZlcnJhbFZpZXciOiJNeUZpbGVzTGlua0NvcHkifX0&amp;e=2VyfY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F05D3-A5A1-E348-A93F-263EB71A8C29}"/>
              </a:ext>
            </a:extLst>
          </p:cNvPr>
          <p:cNvSpPr txBox="1"/>
          <p:nvPr/>
        </p:nvSpPr>
        <p:spPr>
          <a:xfrm>
            <a:off x="-4364" y="144065"/>
            <a:ext cx="8532082" cy="3139321"/>
          </a:xfrm>
          <a:prstGeom prst="rect">
            <a:avLst/>
          </a:prstGeom>
          <a:noFill/>
        </p:spPr>
        <p:txBody>
          <a:bodyPr wrap="square" lIns="91440" tIns="45720" rIns="91440" bIns="45720" rtlCol="0" anchor="t">
            <a:spAutoFit/>
          </a:bodyPr>
          <a:lstStyle/>
          <a:p>
            <a:pPr algn="ctr"/>
            <a:r>
              <a:rPr lang="en-US" sz="6600" b="1">
                <a:solidFill>
                  <a:schemeClr val="bg1"/>
                </a:solidFill>
                <a:latin typeface="Century Gothic"/>
                <a:ea typeface="ADLaM Display"/>
                <a:cs typeface="ADLaM Display"/>
              </a:rPr>
              <a:t>Making Stories and </a:t>
            </a:r>
            <a:endParaRPr lang="en-US">
              <a:solidFill>
                <a:schemeClr val="bg1"/>
              </a:solidFill>
              <a:latin typeface="Century Gothic"/>
            </a:endParaRPr>
          </a:p>
          <a:p>
            <a:pPr algn="ctr"/>
            <a:r>
              <a:rPr lang="en-US" sz="6600" b="1">
                <a:solidFill>
                  <a:schemeClr val="bg1"/>
                </a:solidFill>
                <a:latin typeface="Century Gothic"/>
                <a:ea typeface="ADLaM Display"/>
                <a:cs typeface="ADLaM Display"/>
              </a:rPr>
              <a:t>Read-</a:t>
            </a:r>
            <a:r>
              <a:rPr lang="en-US" sz="6600" b="1" err="1">
                <a:solidFill>
                  <a:schemeClr val="bg1"/>
                </a:solidFill>
                <a:latin typeface="Century Gothic"/>
                <a:ea typeface="ADLaM Display"/>
                <a:cs typeface="ADLaM Display"/>
              </a:rPr>
              <a:t>Alouds</a:t>
            </a:r>
            <a:r>
              <a:rPr lang="en-US" sz="6600" b="1">
                <a:solidFill>
                  <a:schemeClr val="bg1"/>
                </a:solidFill>
                <a:latin typeface="Century Gothic"/>
                <a:ea typeface="ADLaM Display"/>
                <a:cs typeface="ADLaM Display"/>
              </a:rPr>
              <a:t> </a:t>
            </a:r>
            <a:endParaRPr lang="en-US">
              <a:solidFill>
                <a:schemeClr val="bg1"/>
              </a:solidFill>
              <a:latin typeface="Century Gothic"/>
              <a:ea typeface="ADLaM Display"/>
              <a:cs typeface="ADLaM Display"/>
            </a:endParaRPr>
          </a:p>
          <a:p>
            <a:pPr algn="ctr"/>
            <a:r>
              <a:rPr lang="en-US" sz="6600" b="1">
                <a:solidFill>
                  <a:schemeClr val="bg1"/>
                </a:solidFill>
                <a:latin typeface="Century Gothic"/>
                <a:ea typeface="ADLaM Display"/>
                <a:cs typeface="ADLaM Display"/>
              </a:rPr>
              <a:t>Come to Life</a:t>
            </a:r>
            <a:endParaRPr lang="en-US">
              <a:solidFill>
                <a:schemeClr val="bg1"/>
              </a:solidFill>
              <a:latin typeface="Century Gothic"/>
              <a:ea typeface="ADLaM Display"/>
              <a:cs typeface="ADLaM Display"/>
            </a:endParaRPr>
          </a:p>
        </p:txBody>
      </p:sp>
      <p:sp>
        <p:nvSpPr>
          <p:cNvPr id="4" name="TextBox 3">
            <a:extLst>
              <a:ext uri="{FF2B5EF4-FFF2-40B4-BE49-F238E27FC236}">
                <a16:creationId xmlns:a16="http://schemas.microsoft.com/office/drawing/2014/main" id="{35995ED3-8D01-4DD5-920C-7831E6505767}"/>
              </a:ext>
            </a:extLst>
          </p:cNvPr>
          <p:cNvSpPr txBox="1"/>
          <p:nvPr/>
        </p:nvSpPr>
        <p:spPr>
          <a:xfrm>
            <a:off x="1737938" y="5991262"/>
            <a:ext cx="7694737" cy="830997"/>
          </a:xfrm>
          <a:prstGeom prst="rect">
            <a:avLst/>
          </a:prstGeom>
          <a:noFill/>
        </p:spPr>
        <p:txBody>
          <a:bodyPr wrap="square" lIns="91440" tIns="45720" rIns="91440" bIns="45720" anchor="t">
            <a:spAutoFit/>
          </a:bodyPr>
          <a:lstStyle/>
          <a:p>
            <a:pPr algn="ctr"/>
            <a:r>
              <a:rPr lang="en-US" sz="2400">
                <a:solidFill>
                  <a:schemeClr val="bg1"/>
                </a:solidFill>
                <a:latin typeface="Arial"/>
                <a:cs typeface="Arial"/>
              </a:rPr>
              <a:t>Presented By:</a:t>
            </a:r>
            <a:endParaRPr lang="en-US" sz="2400">
              <a:solidFill>
                <a:schemeClr val="bg1"/>
              </a:solidFill>
              <a:latin typeface="Arial"/>
              <a:cs typeface="Calibri"/>
            </a:endParaRPr>
          </a:p>
          <a:p>
            <a:pPr algn="ctr"/>
            <a:r>
              <a:rPr lang="en-US" sz="2400">
                <a:solidFill>
                  <a:schemeClr val="bg1"/>
                </a:solidFill>
                <a:latin typeface="Arial"/>
                <a:cs typeface="Arial"/>
              </a:rPr>
              <a:t>Dr. D. Beard, J. Smith and L. Suggs-Young </a:t>
            </a:r>
            <a:endParaRPr lang="en-US" sz="2400">
              <a:solidFill>
                <a:schemeClr val="bg1"/>
              </a:solidFill>
              <a:latin typeface="Arial"/>
              <a:cs typeface="Calibri"/>
            </a:endParaRPr>
          </a:p>
        </p:txBody>
      </p:sp>
      <p:sp>
        <p:nvSpPr>
          <p:cNvPr id="3" name="TextBox 2">
            <a:extLst>
              <a:ext uri="{FF2B5EF4-FFF2-40B4-BE49-F238E27FC236}">
                <a16:creationId xmlns:a16="http://schemas.microsoft.com/office/drawing/2014/main" id="{A4509FCD-85C7-2996-7F67-783D0BE71586}"/>
              </a:ext>
            </a:extLst>
          </p:cNvPr>
          <p:cNvSpPr txBox="1"/>
          <p:nvPr/>
        </p:nvSpPr>
        <p:spPr>
          <a:xfrm>
            <a:off x="2783854" y="4471534"/>
            <a:ext cx="590721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Century Gothic"/>
                <a:cs typeface="Calibri"/>
              </a:rPr>
              <a:t>April 2024</a:t>
            </a:r>
          </a:p>
          <a:p>
            <a:pPr algn="ctr"/>
            <a:r>
              <a:rPr lang="en-US" sz="4000" b="1">
                <a:solidFill>
                  <a:schemeClr val="bg1"/>
                </a:solidFill>
                <a:latin typeface="Century Gothic"/>
                <a:cs typeface="Calibri"/>
              </a:rPr>
              <a:t>Coaching Corner </a:t>
            </a:r>
          </a:p>
          <a:p>
            <a:pPr algn="ctr"/>
            <a:endParaRPr lang="en-US" sz="4000" b="1">
              <a:solidFill>
                <a:schemeClr val="bg1"/>
              </a:solidFill>
              <a:ea typeface="Calibri"/>
              <a:cs typeface="Calibri"/>
            </a:endParaRPr>
          </a:p>
        </p:txBody>
      </p:sp>
    </p:spTree>
    <p:extLst>
      <p:ext uri="{BB962C8B-B14F-4D97-AF65-F5344CB8AC3E}">
        <p14:creationId xmlns:p14="http://schemas.microsoft.com/office/powerpoint/2010/main" val="3138495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result for preschool picture books with sticky notes inside">
            <a:extLst>
              <a:ext uri="{FF2B5EF4-FFF2-40B4-BE49-F238E27FC236}">
                <a16:creationId xmlns:a16="http://schemas.microsoft.com/office/drawing/2014/main" id="{FD90B938-48D5-1C14-49C7-D7B3120936B6}"/>
              </a:ext>
            </a:extLst>
          </p:cNvPr>
          <p:cNvPicPr>
            <a:picLocks noChangeAspect="1"/>
          </p:cNvPicPr>
          <p:nvPr/>
        </p:nvPicPr>
        <p:blipFill rotWithShape="1">
          <a:blip r:embed="rId3"/>
          <a:srcRect r="1" b="9073"/>
          <a:stretch/>
        </p:blipFill>
        <p:spPr>
          <a:xfrm>
            <a:off x="4038599" y="10"/>
            <a:ext cx="8160026" cy="6875809"/>
          </a:xfrm>
          <a:prstGeom prst="rect">
            <a:avLst/>
          </a:prstGeom>
        </p:spPr>
      </p:pic>
      <p:sp>
        <p:nvSpPr>
          <p:cNvPr id="44" name="Freeform: Shape 4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7BF70AB6-705A-CED8-BE89-D2F5BD79C212}"/>
              </a:ext>
            </a:extLst>
          </p:cNvPr>
          <p:cNvSpPr txBox="1"/>
          <p:nvPr/>
        </p:nvSpPr>
        <p:spPr>
          <a:xfrm>
            <a:off x="-2658" y="2986145"/>
            <a:ext cx="4038881" cy="360158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ct val="0"/>
              </a:spcBef>
              <a:spcAft>
                <a:spcPts val="600"/>
              </a:spcAft>
            </a:pPr>
            <a:r>
              <a:rPr lang="en-US" sz="5400" b="1">
                <a:solidFill>
                  <a:srgbClr val="FFFFFF"/>
                </a:solidFill>
                <a:latin typeface="Century Gothic"/>
                <a:ea typeface="+mj-ea"/>
                <a:cs typeface="+mj-cs"/>
              </a:rPr>
              <a:t>Preparation</a:t>
            </a:r>
            <a:endParaRPr lang="en-US" sz="5400">
              <a:ea typeface="+mj-ea"/>
              <a:cs typeface="+mj-cs"/>
            </a:endParaRPr>
          </a:p>
        </p:txBody>
      </p:sp>
    </p:spTree>
    <p:extLst>
      <p:ext uri="{BB962C8B-B14F-4D97-AF65-F5344CB8AC3E}">
        <p14:creationId xmlns:p14="http://schemas.microsoft.com/office/powerpoint/2010/main" val="592610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82AC7E-7084-C37E-3B54-9FEDCB3B3AB0}"/>
              </a:ext>
            </a:extLst>
          </p:cNvPr>
          <p:cNvSpPr txBox="1"/>
          <p:nvPr/>
        </p:nvSpPr>
        <p:spPr>
          <a:xfrm>
            <a:off x="6631112" y="630991"/>
            <a:ext cx="5417901" cy="129604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a:lnSpc>
                <a:spcPct val="90000"/>
              </a:lnSpc>
              <a:spcBef>
                <a:spcPct val="0"/>
              </a:spcBef>
              <a:spcAft>
                <a:spcPts val="600"/>
              </a:spcAft>
            </a:pPr>
            <a:r>
              <a:rPr lang="en-US" sz="5200" b="1">
                <a:solidFill>
                  <a:srgbClr val="002060"/>
                </a:solidFill>
                <a:latin typeface="Century Gothic" panose="020B0502020202020204" pitchFamily="34" charset="0"/>
                <a:ea typeface="ADLaM Display"/>
                <a:cs typeface="ADLaM Display"/>
              </a:rPr>
              <a:t>When Preparing:</a:t>
            </a:r>
          </a:p>
        </p:txBody>
      </p:sp>
      <p:sp>
        <p:nvSpPr>
          <p:cNvPr id="2" name="TextBox 1">
            <a:extLst>
              <a:ext uri="{FF2B5EF4-FFF2-40B4-BE49-F238E27FC236}">
                <a16:creationId xmlns:a16="http://schemas.microsoft.com/office/drawing/2014/main" id="{BAAA24D7-8EF4-660E-1116-47D76589BC61}"/>
              </a:ext>
            </a:extLst>
          </p:cNvPr>
          <p:cNvSpPr txBox="1"/>
          <p:nvPr/>
        </p:nvSpPr>
        <p:spPr>
          <a:xfrm>
            <a:off x="6630050" y="2255231"/>
            <a:ext cx="5420447" cy="460418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457200" indent="-228600">
              <a:lnSpc>
                <a:spcPct val="90000"/>
              </a:lnSpc>
              <a:buFont typeface="Arial" panose="020B0604020202020204" pitchFamily="34" charset="0"/>
              <a:buChar char="•"/>
            </a:pPr>
            <a:r>
              <a:rPr lang="en-US" sz="2800">
                <a:solidFill>
                  <a:srgbClr val="002060"/>
                </a:solidFill>
                <a:latin typeface="Arial"/>
                <a:cs typeface="Arial"/>
              </a:rPr>
              <a:t>Have materials ready (book, easel, props, vocabulary words with pictures, etc.).</a:t>
            </a:r>
          </a:p>
          <a:p>
            <a:pPr marL="457200" indent="-228600">
              <a:lnSpc>
                <a:spcPct val="90000"/>
              </a:lnSpc>
              <a:buFont typeface="Arial" panose="020B0604020202020204" pitchFamily="34" charset="0"/>
              <a:buChar char="•"/>
            </a:pPr>
            <a:r>
              <a:rPr lang="en-US" sz="2800">
                <a:solidFill>
                  <a:srgbClr val="002060"/>
                </a:solidFill>
                <a:latin typeface="Arial"/>
                <a:cs typeface="Arial"/>
              </a:rPr>
              <a:t>Pre-read and become familiar with the book (correct pronunciations, child-friendly definitions).</a:t>
            </a:r>
          </a:p>
          <a:p>
            <a:pPr marL="457200" indent="-228600">
              <a:lnSpc>
                <a:spcPct val="90000"/>
              </a:lnSpc>
              <a:buFont typeface="Arial" panose="020B0604020202020204" pitchFamily="34" charset="0"/>
              <a:buChar char="•"/>
            </a:pPr>
            <a:r>
              <a:rPr lang="en-US" sz="2800">
                <a:solidFill>
                  <a:srgbClr val="002060"/>
                </a:solidFill>
                <a:latin typeface="Arial"/>
                <a:cs typeface="Arial"/>
              </a:rPr>
              <a:t>Write questions and prompts on Post-it notes. </a:t>
            </a:r>
          </a:p>
          <a:p>
            <a:pPr marL="285750" indent="-228600">
              <a:lnSpc>
                <a:spcPct val="90000"/>
              </a:lnSpc>
              <a:spcAft>
                <a:spcPts val="600"/>
              </a:spcAft>
              <a:buFont typeface="Arial" panose="020B0604020202020204" pitchFamily="34" charset="0"/>
              <a:buChar char="•"/>
            </a:pPr>
            <a:endParaRPr lang="en-US" sz="2000">
              <a:solidFill>
                <a:srgbClr val="000000"/>
              </a:solidFill>
              <a:latin typeface="Calibri"/>
              <a:cs typeface="Calibri"/>
            </a:endParaRPr>
          </a:p>
        </p:txBody>
      </p:sp>
      <p:sp>
        <p:nvSpPr>
          <p:cNvPr id="26" name="Rectangle 2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he Best Learning to Read Books - Preschool Inspirations">
            <a:extLst>
              <a:ext uri="{FF2B5EF4-FFF2-40B4-BE49-F238E27FC236}">
                <a16:creationId xmlns:a16="http://schemas.microsoft.com/office/drawing/2014/main" id="{98F5AF14-D338-5769-31DA-428034B21BB8}"/>
              </a:ext>
            </a:extLst>
          </p:cNvPr>
          <p:cNvPicPr>
            <a:picLocks noChangeAspect="1"/>
          </p:cNvPicPr>
          <p:nvPr/>
        </p:nvPicPr>
        <p:blipFill>
          <a:blip r:embed="rId3"/>
          <a:stretch>
            <a:fillRect/>
          </a:stretch>
        </p:blipFill>
        <p:spPr>
          <a:xfrm>
            <a:off x="133573" y="189090"/>
            <a:ext cx="6655706" cy="6212113"/>
          </a:xfrm>
          <a:prstGeom prst="rect">
            <a:avLst/>
          </a:prstGeom>
        </p:spPr>
      </p:pic>
    </p:spTree>
    <p:extLst>
      <p:ext uri="{BB962C8B-B14F-4D97-AF65-F5344CB8AC3E}">
        <p14:creationId xmlns:p14="http://schemas.microsoft.com/office/powerpoint/2010/main" val="2045745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 group of colorful speech bubbles&#10;&#10;Description automatically generated">
            <a:extLst>
              <a:ext uri="{FF2B5EF4-FFF2-40B4-BE49-F238E27FC236}">
                <a16:creationId xmlns:a16="http://schemas.microsoft.com/office/drawing/2014/main" id="{07FFA1E8-5440-DC4A-A1FD-6DDC4FE59E19}"/>
              </a:ext>
            </a:extLst>
          </p:cNvPr>
          <p:cNvPicPr>
            <a:picLocks noChangeAspect="1"/>
          </p:cNvPicPr>
          <p:nvPr/>
        </p:nvPicPr>
        <p:blipFill>
          <a:blip r:embed="rId3"/>
          <a:stretch>
            <a:fillRect/>
          </a:stretch>
        </p:blipFill>
        <p:spPr>
          <a:xfrm>
            <a:off x="4325605" y="546344"/>
            <a:ext cx="7598282" cy="3954653"/>
          </a:xfrm>
          <a:prstGeom prst="rect">
            <a:avLst/>
          </a:prstGeom>
        </p:spPr>
      </p:pic>
      <p:sp>
        <p:nvSpPr>
          <p:cNvPr id="2" name="TextBox 1">
            <a:extLst>
              <a:ext uri="{FF2B5EF4-FFF2-40B4-BE49-F238E27FC236}">
                <a16:creationId xmlns:a16="http://schemas.microsoft.com/office/drawing/2014/main" id="{EF1E559F-F754-D4D3-9948-978BE10AC4F5}"/>
              </a:ext>
            </a:extLst>
          </p:cNvPr>
          <p:cNvSpPr txBox="1"/>
          <p:nvPr/>
        </p:nvSpPr>
        <p:spPr>
          <a:xfrm>
            <a:off x="10426" y="567817"/>
            <a:ext cx="465556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rgbClr val="002060"/>
                </a:solidFill>
                <a:latin typeface="Arial"/>
                <a:ea typeface="ADLaM Display"/>
                <a:cs typeface="Segoe UI"/>
              </a:rPr>
              <a:t>What are some strategies you currently use to engage students during read-</a:t>
            </a:r>
            <a:r>
              <a:rPr lang="en-US" sz="4400" err="1">
                <a:solidFill>
                  <a:srgbClr val="002060"/>
                </a:solidFill>
                <a:latin typeface="Arial"/>
                <a:ea typeface="ADLaM Display"/>
                <a:cs typeface="Segoe UI"/>
              </a:rPr>
              <a:t>alouds</a:t>
            </a:r>
            <a:r>
              <a:rPr lang="en-US" sz="4400">
                <a:solidFill>
                  <a:srgbClr val="002060"/>
                </a:solidFill>
                <a:latin typeface="Arial"/>
                <a:ea typeface="ADLaM Display"/>
                <a:cs typeface="Segoe UI"/>
              </a:rPr>
              <a:t>?</a:t>
            </a:r>
            <a:endParaRPr lang="en-US"/>
          </a:p>
        </p:txBody>
      </p:sp>
    </p:spTree>
    <p:extLst>
      <p:ext uri="{BB962C8B-B14F-4D97-AF65-F5344CB8AC3E}">
        <p14:creationId xmlns:p14="http://schemas.microsoft.com/office/powerpoint/2010/main" val="116020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result for pictures of preschool students engaging in read alouds with props">
            <a:extLst>
              <a:ext uri="{FF2B5EF4-FFF2-40B4-BE49-F238E27FC236}">
                <a16:creationId xmlns:a16="http://schemas.microsoft.com/office/drawing/2014/main" id="{693E2FA0-3388-756B-5F0E-A486EFB730B9}"/>
              </a:ext>
            </a:extLst>
          </p:cNvPr>
          <p:cNvPicPr>
            <a:picLocks noChangeAspect="1"/>
          </p:cNvPicPr>
          <p:nvPr/>
        </p:nvPicPr>
        <p:blipFill rotWithShape="1">
          <a:blip r:embed="rId3"/>
          <a:srcRect t="26300" r="-1" b="-1"/>
          <a:stretch/>
        </p:blipFill>
        <p:spPr>
          <a:xfrm>
            <a:off x="-3" y="-8371"/>
            <a:ext cx="8115287" cy="4470815"/>
          </a:xfrm>
          <a:prstGeom prst="rect">
            <a:avLst/>
          </a:prstGeom>
        </p:spPr>
      </p:pic>
      <p:pic>
        <p:nvPicPr>
          <p:cNvPr id="9" name="Picture 8" descr="A child wearing a mask and holding a toy&#10;&#10;Description automatically generated">
            <a:extLst>
              <a:ext uri="{FF2B5EF4-FFF2-40B4-BE49-F238E27FC236}">
                <a16:creationId xmlns:a16="http://schemas.microsoft.com/office/drawing/2014/main" id="{35A153AF-DCC6-85E9-D429-AA0D725BCDF2}"/>
              </a:ext>
            </a:extLst>
          </p:cNvPr>
          <p:cNvPicPr>
            <a:picLocks noChangeAspect="1"/>
          </p:cNvPicPr>
          <p:nvPr/>
        </p:nvPicPr>
        <p:blipFill rotWithShape="1">
          <a:blip r:embed="rId4"/>
          <a:srcRect l="23162" r="29421" b="-1"/>
          <a:stretch/>
        </p:blipFill>
        <p:spPr>
          <a:xfrm>
            <a:off x="8115292" y="-8371"/>
            <a:ext cx="4076700" cy="4470815"/>
          </a:xfrm>
          <a:prstGeom prst="rect">
            <a:avLst/>
          </a:prstGeom>
        </p:spPr>
      </p:pic>
      <p:sp>
        <p:nvSpPr>
          <p:cNvPr id="36" name="Rectangle 3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BF70AB6-705A-CED8-BE89-D2F5BD79C212}"/>
              </a:ext>
            </a:extLst>
          </p:cNvPr>
          <p:cNvSpPr txBox="1"/>
          <p:nvPr/>
        </p:nvSpPr>
        <p:spPr>
          <a:xfrm>
            <a:off x="866187" y="5500474"/>
            <a:ext cx="6867289" cy="111541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a:lnSpc>
                <a:spcPct val="90000"/>
              </a:lnSpc>
              <a:spcBef>
                <a:spcPct val="0"/>
              </a:spcBef>
              <a:spcAft>
                <a:spcPts val="600"/>
              </a:spcAft>
            </a:pPr>
            <a:r>
              <a:rPr lang="en-US" sz="7200" b="1" kern="1200">
                <a:solidFill>
                  <a:srgbClr val="FFFFFF"/>
                </a:solidFill>
                <a:latin typeface="Century Gothic"/>
                <a:ea typeface="+mj-ea"/>
                <a:cs typeface="+mj-cs"/>
              </a:rPr>
              <a:t>Engaging Students </a:t>
            </a:r>
            <a:endParaRPr lang="en-US">
              <a:ea typeface="+mj-ea"/>
              <a:cs typeface="+mj-cs"/>
            </a:endParaRPr>
          </a:p>
        </p:txBody>
      </p:sp>
      <p:pic>
        <p:nvPicPr>
          <p:cNvPr id="3" name="Picture 2" descr="Image result for pictures of preschool students engaging in read alouds">
            <a:extLst>
              <a:ext uri="{FF2B5EF4-FFF2-40B4-BE49-F238E27FC236}">
                <a16:creationId xmlns:a16="http://schemas.microsoft.com/office/drawing/2014/main" id="{1F2391F1-7D1F-381D-A21E-1182CFAF98FE}"/>
              </a:ext>
            </a:extLst>
          </p:cNvPr>
          <p:cNvPicPr>
            <a:picLocks noChangeAspect="1"/>
          </p:cNvPicPr>
          <p:nvPr/>
        </p:nvPicPr>
        <p:blipFill rotWithShape="1">
          <a:blip r:embed="rId5"/>
          <a:srcRect r="2" b="9671"/>
          <a:stretch/>
        </p:blipFill>
        <p:spPr>
          <a:xfrm>
            <a:off x="8115292" y="4460943"/>
            <a:ext cx="4076700" cy="2412053"/>
          </a:xfrm>
          <a:prstGeom prst="rect">
            <a:avLst/>
          </a:prstGeom>
        </p:spPr>
      </p:pic>
    </p:spTree>
    <p:extLst>
      <p:ext uri="{BB962C8B-B14F-4D97-AF65-F5344CB8AC3E}">
        <p14:creationId xmlns:p14="http://schemas.microsoft.com/office/powerpoint/2010/main" val="431204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B1099FD6-FA9D-4DE4-E700-9D670B839ECA}"/>
              </a:ext>
            </a:extLst>
          </p:cNvPr>
          <p:cNvGraphicFramePr>
            <a:graphicFrameLocks noGrp="1"/>
          </p:cNvGraphicFramePr>
          <p:nvPr>
            <p:ph idx="1"/>
            <p:extLst>
              <p:ext uri="{D42A27DB-BD31-4B8C-83A1-F6EECF244321}">
                <p14:modId xmlns:p14="http://schemas.microsoft.com/office/powerpoint/2010/main" val="1688427086"/>
              </p:ext>
            </p:extLst>
          </p:nvPr>
        </p:nvGraphicFramePr>
        <p:xfrm>
          <a:off x="234767" y="2354134"/>
          <a:ext cx="11056188" cy="411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B8CB9765-B776-DDF3-8685-69FCFEF69CA6}"/>
              </a:ext>
            </a:extLst>
          </p:cNvPr>
          <p:cNvSpPr>
            <a:spLocks noGrp="1"/>
          </p:cNvSpPr>
          <p:nvPr>
            <p:ph type="title"/>
          </p:nvPr>
        </p:nvSpPr>
        <p:spPr>
          <a:xfrm>
            <a:off x="83956" y="-134677"/>
            <a:ext cx="10515600" cy="1325563"/>
          </a:xfrm>
        </p:spPr>
        <p:txBody>
          <a:bodyPr>
            <a:normAutofit/>
          </a:bodyPr>
          <a:lstStyle/>
          <a:p>
            <a:r>
              <a:rPr lang="en-US" b="1">
                <a:solidFill>
                  <a:srgbClr val="FFFF00"/>
                </a:solidFill>
                <a:latin typeface="Century Gothic"/>
              </a:rPr>
              <a:t>Strategies for Engaging Students</a:t>
            </a:r>
          </a:p>
        </p:txBody>
      </p:sp>
    </p:spTree>
    <p:extLst>
      <p:ext uri="{BB962C8B-B14F-4D97-AF65-F5344CB8AC3E}">
        <p14:creationId xmlns:p14="http://schemas.microsoft.com/office/powerpoint/2010/main" val="58091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7629968" y="142823"/>
            <a:ext cx="4315471" cy="6376566"/>
          </a:xfrm>
        </p:spPr>
        <p:txBody>
          <a:bodyPr vert="horz" lIns="91440" tIns="45720" rIns="91440" bIns="45720" rtlCol="0" anchor="t">
            <a:noAutofit/>
          </a:bodyPr>
          <a:lstStyle/>
          <a:p>
            <a:pPr marL="0" indent="0" algn="ctr">
              <a:buNone/>
            </a:pPr>
            <a:r>
              <a:rPr lang="en-US" sz="3600" b="1">
                <a:solidFill>
                  <a:srgbClr val="002060"/>
                </a:solidFill>
                <a:latin typeface="Century Gothic"/>
                <a:ea typeface="ADLaM Display"/>
                <a:cs typeface="Arial"/>
              </a:rPr>
              <a:t>MORE ENGAGEMENT:</a:t>
            </a:r>
          </a:p>
          <a:p>
            <a:r>
              <a:rPr lang="en-US" sz="3200">
                <a:solidFill>
                  <a:srgbClr val="002060"/>
                </a:solidFill>
                <a:latin typeface="Arial"/>
                <a:ea typeface="+mn-lt"/>
                <a:cs typeface="+mn-lt"/>
              </a:rPr>
              <a:t>Audio/video read-along </a:t>
            </a:r>
          </a:p>
          <a:p>
            <a:r>
              <a:rPr lang="en-US" sz="3200">
                <a:solidFill>
                  <a:srgbClr val="002060"/>
                </a:solidFill>
                <a:latin typeface="Arial"/>
                <a:ea typeface="+mn-lt"/>
                <a:cs typeface="+mn-lt"/>
              </a:rPr>
              <a:t>Puppets </a:t>
            </a:r>
          </a:p>
          <a:p>
            <a:r>
              <a:rPr lang="en-US" sz="3200">
                <a:solidFill>
                  <a:srgbClr val="002060"/>
                </a:solidFill>
                <a:latin typeface="Arial"/>
                <a:ea typeface="+mn-lt"/>
                <a:cs typeface="+mn-lt"/>
              </a:rPr>
              <a:t>Role-playing </a:t>
            </a:r>
          </a:p>
          <a:p>
            <a:r>
              <a:rPr lang="en-US" sz="3200">
                <a:solidFill>
                  <a:srgbClr val="002060"/>
                </a:solidFill>
                <a:latin typeface="Arial"/>
                <a:ea typeface="+mn-lt"/>
                <a:cs typeface="+mn-lt"/>
              </a:rPr>
              <a:t>Let the students read </a:t>
            </a:r>
          </a:p>
          <a:p>
            <a:r>
              <a:rPr lang="en-US" sz="3200">
                <a:solidFill>
                  <a:srgbClr val="002060"/>
                </a:solidFill>
                <a:latin typeface="Arial"/>
                <a:ea typeface="+mn-lt"/>
                <a:cs typeface="+mn-lt"/>
              </a:rPr>
              <a:t>Use re-telling cards </a:t>
            </a:r>
          </a:p>
          <a:p>
            <a:r>
              <a:rPr lang="en-US" sz="3200">
                <a:solidFill>
                  <a:srgbClr val="002060"/>
                </a:solidFill>
                <a:latin typeface="Arial"/>
                <a:ea typeface="+mn-lt"/>
                <a:cs typeface="+mn-lt"/>
              </a:rPr>
              <a:t>Invite guest readers (RMR)</a:t>
            </a:r>
            <a:endParaRPr lang="en-US" sz="3200">
              <a:solidFill>
                <a:srgbClr val="002060"/>
              </a:solidFill>
              <a:latin typeface="Arial"/>
              <a:cs typeface="Arial"/>
            </a:endParaRP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and a child sitting on a chair in a classroom&#10;&#10;Description automatically generated">
            <a:extLst>
              <a:ext uri="{FF2B5EF4-FFF2-40B4-BE49-F238E27FC236}">
                <a16:creationId xmlns:a16="http://schemas.microsoft.com/office/drawing/2014/main" id="{50826797-940F-FA26-6D41-AB3CD46D75CD}"/>
              </a:ext>
            </a:extLst>
          </p:cNvPr>
          <p:cNvPicPr>
            <a:picLocks noChangeAspect="1"/>
          </p:cNvPicPr>
          <p:nvPr/>
        </p:nvPicPr>
        <p:blipFill>
          <a:blip r:embed="rId3"/>
          <a:stretch>
            <a:fillRect/>
          </a:stretch>
        </p:blipFill>
        <p:spPr>
          <a:xfrm rot="5400000">
            <a:off x="860492" y="-237513"/>
            <a:ext cx="6052224" cy="6798818"/>
          </a:xfrm>
          <a:prstGeom prst="rect">
            <a:avLst/>
          </a:prstGeom>
        </p:spPr>
      </p:pic>
    </p:spTree>
    <p:extLst>
      <p:ext uri="{BB962C8B-B14F-4D97-AF65-F5344CB8AC3E}">
        <p14:creationId xmlns:p14="http://schemas.microsoft.com/office/powerpoint/2010/main" val="4146919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Scott-trim.mp4">
            <a:hlinkClick r:id="" action="ppaction://media"/>
            <a:extLst>
              <a:ext uri="{FF2B5EF4-FFF2-40B4-BE49-F238E27FC236}">
                <a16:creationId xmlns:a16="http://schemas.microsoft.com/office/drawing/2014/main" id="{278C338A-BF3B-5477-4D1F-22442AC0264E}"/>
              </a:ext>
            </a:extLst>
          </p:cNvPr>
          <p:cNvPicPr>
            <a:picLocks noGrp="1" noRot="1" noChangeAspect="1"/>
          </p:cNvPicPr>
          <p:nvPr>
            <p:ph idx="1"/>
            <a:videoFile r:link="rId1"/>
          </p:nvPr>
        </p:nvPicPr>
        <p:blipFill>
          <a:blip r:embed="rId4"/>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3334121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144B39-9C4C-3FBA-A09C-1CFE7D549378}"/>
              </a:ext>
            </a:extLst>
          </p:cNvPr>
          <p:cNvSpPr txBox="1"/>
          <p:nvPr/>
        </p:nvSpPr>
        <p:spPr>
          <a:xfrm>
            <a:off x="170655" y="5259522"/>
            <a:ext cx="11742569" cy="13562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endParaRPr lang="en-US" sz="2800"/>
          </a:p>
        </p:txBody>
      </p:sp>
      <p:sp>
        <p:nvSpPr>
          <p:cNvPr id="2" name="TextBox 1">
            <a:extLst>
              <a:ext uri="{FF2B5EF4-FFF2-40B4-BE49-F238E27FC236}">
                <a16:creationId xmlns:a16="http://schemas.microsoft.com/office/drawing/2014/main" id="{EF1E559F-F754-D4D3-9948-978BE10AC4F5}"/>
              </a:ext>
            </a:extLst>
          </p:cNvPr>
          <p:cNvSpPr txBox="1"/>
          <p:nvPr/>
        </p:nvSpPr>
        <p:spPr>
          <a:xfrm>
            <a:off x="296174" y="295674"/>
            <a:ext cx="360782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rgbClr val="002060"/>
                </a:solidFill>
                <a:latin typeface="Arial"/>
                <a:ea typeface="ADLaM Display"/>
                <a:cs typeface="Segoe UI"/>
              </a:rPr>
              <a:t>Think about your read-aloud style when sharing books with children...</a:t>
            </a:r>
            <a:endParaRPr lang="en-US"/>
          </a:p>
        </p:txBody>
      </p:sp>
      <p:pic>
        <p:nvPicPr>
          <p:cNvPr id="4" name="Picture 3" descr="Image result for self reflection">
            <a:extLst>
              <a:ext uri="{FF2B5EF4-FFF2-40B4-BE49-F238E27FC236}">
                <a16:creationId xmlns:a16="http://schemas.microsoft.com/office/drawing/2014/main" id="{CC0DC04E-446A-A81F-E0FF-1C0E254B0249}"/>
              </a:ext>
            </a:extLst>
          </p:cNvPr>
          <p:cNvPicPr>
            <a:picLocks noChangeAspect="1"/>
          </p:cNvPicPr>
          <p:nvPr/>
        </p:nvPicPr>
        <p:blipFill>
          <a:blip r:embed="rId3"/>
          <a:stretch>
            <a:fillRect/>
          </a:stretch>
        </p:blipFill>
        <p:spPr>
          <a:xfrm>
            <a:off x="5398345" y="294668"/>
            <a:ext cx="5756544" cy="4687919"/>
          </a:xfrm>
          <a:prstGeom prst="rect">
            <a:avLst/>
          </a:prstGeom>
        </p:spPr>
      </p:pic>
    </p:spTree>
    <p:extLst>
      <p:ext uri="{BB962C8B-B14F-4D97-AF65-F5344CB8AC3E}">
        <p14:creationId xmlns:p14="http://schemas.microsoft.com/office/powerpoint/2010/main" val="550355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 name="Picture 5" descr="A close-up of several books&#10;&#10;Description automatically generated">
            <a:extLst>
              <a:ext uri="{FF2B5EF4-FFF2-40B4-BE49-F238E27FC236}">
                <a16:creationId xmlns:a16="http://schemas.microsoft.com/office/drawing/2014/main" id="{02D9F8C6-AA44-EC25-131B-0738E796F957}"/>
              </a:ext>
            </a:extLst>
          </p:cNvPr>
          <p:cNvPicPr>
            <a:picLocks noChangeAspect="1"/>
          </p:cNvPicPr>
          <p:nvPr/>
        </p:nvPicPr>
        <p:blipFill rotWithShape="1">
          <a:blip r:embed="rId3"/>
          <a:srcRect r="13283" b="-1"/>
          <a:stretch/>
        </p:blipFill>
        <p:spPr>
          <a:xfrm>
            <a:off x="20" y="655"/>
            <a:ext cx="8115280" cy="4468659"/>
          </a:xfrm>
          <a:prstGeom prst="rect">
            <a:avLst/>
          </a:prstGeom>
        </p:spPr>
      </p:pic>
      <p:pic>
        <p:nvPicPr>
          <p:cNvPr id="4" name="Picture 4" descr="A group of pens in a basket&#10;&#10;Description automatically generated">
            <a:extLst>
              <a:ext uri="{FF2B5EF4-FFF2-40B4-BE49-F238E27FC236}">
                <a16:creationId xmlns:a16="http://schemas.microsoft.com/office/drawing/2014/main" id="{39E7A648-0A66-2DBA-2D30-38649A3AFD8F}"/>
              </a:ext>
            </a:extLst>
          </p:cNvPr>
          <p:cNvPicPr>
            <a:picLocks noChangeAspect="1"/>
          </p:cNvPicPr>
          <p:nvPr/>
        </p:nvPicPr>
        <p:blipFill rotWithShape="1">
          <a:blip r:embed="rId4"/>
          <a:srcRect t="14033" r="-2" b="7666"/>
          <a:stretch/>
        </p:blipFill>
        <p:spPr>
          <a:xfrm>
            <a:off x="8115298" y="-6"/>
            <a:ext cx="4076702" cy="4468876"/>
          </a:xfrm>
          <a:prstGeom prst="rect">
            <a:avLst/>
          </a:prstGeom>
        </p:spPr>
      </p:pic>
      <p:sp>
        <p:nvSpPr>
          <p:cNvPr id="28" name="Rectangle 2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7BF70AB6-705A-CED8-BE89-D2F5BD79C212}"/>
              </a:ext>
            </a:extLst>
          </p:cNvPr>
          <p:cNvSpPr txBox="1"/>
          <p:nvPr/>
        </p:nvSpPr>
        <p:spPr>
          <a:xfrm>
            <a:off x="1117547" y="5136558"/>
            <a:ext cx="9932691" cy="85874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90000"/>
              </a:lnSpc>
              <a:spcBef>
                <a:spcPct val="0"/>
              </a:spcBef>
              <a:spcAft>
                <a:spcPts val="600"/>
              </a:spcAft>
            </a:pPr>
            <a:r>
              <a:rPr lang="en-US" sz="7200" b="1" kern="1200">
                <a:solidFill>
                  <a:srgbClr val="FFFFFF"/>
                </a:solidFill>
                <a:latin typeface="Century Gothic"/>
                <a:ea typeface="ADLaM Display"/>
                <a:cs typeface="ADLaM Display"/>
              </a:rPr>
              <a:t>Book Discussions</a:t>
            </a:r>
            <a:r>
              <a:rPr lang="en-US" sz="6000" kern="1200">
                <a:solidFill>
                  <a:srgbClr val="FFFFFF"/>
                </a:solidFill>
                <a:latin typeface="Century Gothic"/>
                <a:ea typeface="ADLaM Display"/>
                <a:cs typeface="ADLaM Display"/>
              </a:rPr>
              <a:t> </a:t>
            </a:r>
            <a:endParaRPr lang="en-US">
              <a:latin typeface="Century Gothic"/>
            </a:endParaRPr>
          </a:p>
        </p:txBody>
      </p:sp>
    </p:spTree>
    <p:extLst>
      <p:ext uri="{BB962C8B-B14F-4D97-AF65-F5344CB8AC3E}">
        <p14:creationId xmlns:p14="http://schemas.microsoft.com/office/powerpoint/2010/main" val="2813132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B1099FD6-FA9D-4DE4-E700-9D670B839ECA}"/>
              </a:ext>
            </a:extLst>
          </p:cNvPr>
          <p:cNvGraphicFramePr>
            <a:graphicFrameLocks noGrp="1"/>
          </p:cNvGraphicFramePr>
          <p:nvPr>
            <p:ph idx="1"/>
            <p:extLst>
              <p:ext uri="{D42A27DB-BD31-4B8C-83A1-F6EECF244321}">
                <p14:modId xmlns:p14="http://schemas.microsoft.com/office/powerpoint/2010/main" val="1846341625"/>
              </p:ext>
            </p:extLst>
          </p:nvPr>
        </p:nvGraphicFramePr>
        <p:xfrm>
          <a:off x="345057" y="1933029"/>
          <a:ext cx="11056188" cy="411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B8CB9765-B776-DDF3-8685-69FCFEF69CA6}"/>
              </a:ext>
            </a:extLst>
          </p:cNvPr>
          <p:cNvSpPr>
            <a:spLocks noGrp="1"/>
          </p:cNvSpPr>
          <p:nvPr>
            <p:ph type="title"/>
          </p:nvPr>
        </p:nvSpPr>
        <p:spPr>
          <a:xfrm>
            <a:off x="234351" y="5691"/>
            <a:ext cx="10515600" cy="1325563"/>
          </a:xfrm>
        </p:spPr>
        <p:txBody>
          <a:bodyPr>
            <a:normAutofit/>
          </a:bodyPr>
          <a:lstStyle/>
          <a:p>
            <a:r>
              <a:rPr lang="en-US" b="1">
                <a:solidFill>
                  <a:srgbClr val="FFFF00"/>
                </a:solidFill>
                <a:latin typeface="Century Gothic"/>
              </a:rPr>
              <a:t>Repeated Read-Aloud Approach:</a:t>
            </a:r>
            <a:endParaRPr lang="en-US" b="1">
              <a:solidFill>
                <a:srgbClr val="FFFF00"/>
              </a:solidFill>
              <a:latin typeface="Century Gothic" panose="020B0502020202020204" pitchFamily="34" charset="0"/>
            </a:endParaRPr>
          </a:p>
        </p:txBody>
      </p:sp>
    </p:spTree>
    <p:extLst>
      <p:ext uri="{BB962C8B-B14F-4D97-AF65-F5344CB8AC3E}">
        <p14:creationId xmlns:p14="http://schemas.microsoft.com/office/powerpoint/2010/main" val="259366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992F34-14FF-114D-B036-79EC4ECE17D9}"/>
              </a:ext>
            </a:extLst>
          </p:cNvPr>
          <p:cNvSpPr txBox="1"/>
          <p:nvPr/>
        </p:nvSpPr>
        <p:spPr>
          <a:xfrm>
            <a:off x="4540814" y="1939816"/>
            <a:ext cx="7046486" cy="4106830"/>
          </a:xfrm>
          <a:prstGeom prst="rect">
            <a:avLst/>
          </a:prstGeom>
          <a:noFill/>
        </p:spPr>
        <p:txBody>
          <a:bodyPr wrap="square" lIns="91440" tIns="45720" rIns="91440" bIns="45720" rtlCol="0" anchor="t">
            <a:spAutoFit/>
          </a:bodyPr>
          <a:lstStyle/>
          <a:p>
            <a:pPr marL="571500" indent="-571500">
              <a:lnSpc>
                <a:spcPct val="150000"/>
              </a:lnSpc>
              <a:buFont typeface="Arial"/>
              <a:buChar char="•"/>
            </a:pPr>
            <a:r>
              <a:rPr lang="en-US" sz="4400">
                <a:solidFill>
                  <a:srgbClr val="002060"/>
                </a:solidFill>
                <a:latin typeface="Arial"/>
                <a:cs typeface="Arial"/>
              </a:rPr>
              <a:t>Be engaged.</a:t>
            </a:r>
            <a:endParaRPr lang="en-US">
              <a:solidFill>
                <a:srgbClr val="002060"/>
              </a:solidFill>
              <a:cs typeface="Calibri"/>
            </a:endParaRPr>
          </a:p>
          <a:p>
            <a:pPr marL="571500" indent="-571500">
              <a:lnSpc>
                <a:spcPct val="150000"/>
              </a:lnSpc>
              <a:buFont typeface="Arial"/>
              <a:buChar char="•"/>
            </a:pPr>
            <a:r>
              <a:rPr lang="en-US" sz="4400">
                <a:solidFill>
                  <a:srgbClr val="002060"/>
                </a:solidFill>
                <a:latin typeface="Arial"/>
                <a:cs typeface="Arial"/>
              </a:rPr>
              <a:t>Be collaborative.</a:t>
            </a:r>
          </a:p>
          <a:p>
            <a:pPr marL="571500" indent="-571500">
              <a:lnSpc>
                <a:spcPct val="150000"/>
              </a:lnSpc>
              <a:buFont typeface="Arial"/>
              <a:buChar char="•"/>
            </a:pPr>
            <a:r>
              <a:rPr lang="en-US" sz="4400">
                <a:solidFill>
                  <a:srgbClr val="002060"/>
                </a:solidFill>
                <a:latin typeface="Arial"/>
                <a:cs typeface="Arial"/>
              </a:rPr>
              <a:t>Be solutions-oriented.</a:t>
            </a:r>
          </a:p>
          <a:p>
            <a:pPr marL="571500" indent="-571500">
              <a:lnSpc>
                <a:spcPct val="150000"/>
              </a:lnSpc>
              <a:buFont typeface="Arial"/>
              <a:buChar char="•"/>
            </a:pPr>
            <a:r>
              <a:rPr lang="en-US" sz="4400">
                <a:solidFill>
                  <a:srgbClr val="002060"/>
                </a:solidFill>
                <a:latin typeface="Arial"/>
                <a:cs typeface="Arial"/>
              </a:rPr>
              <a:t>Be open-minded</a:t>
            </a:r>
            <a:r>
              <a:rPr lang="en-US" sz="4800">
                <a:solidFill>
                  <a:srgbClr val="002060"/>
                </a:solidFill>
                <a:latin typeface="Century Gothic"/>
              </a:rPr>
              <a:t>.</a:t>
            </a:r>
            <a:r>
              <a:rPr lang="en-US" sz="4800">
                <a:latin typeface="Century Gothic"/>
              </a:rPr>
              <a:t> </a:t>
            </a:r>
            <a:endParaRPr lang="en-US" sz="4800">
              <a:latin typeface="Century Gothic" panose="020B0502020202020204" pitchFamily="34" charset="0"/>
            </a:endParaRPr>
          </a:p>
        </p:txBody>
      </p:sp>
      <p:sp>
        <p:nvSpPr>
          <p:cNvPr id="2" name="TextBox 1">
            <a:extLst>
              <a:ext uri="{FF2B5EF4-FFF2-40B4-BE49-F238E27FC236}">
                <a16:creationId xmlns:a16="http://schemas.microsoft.com/office/drawing/2014/main" id="{A626889F-788F-674A-4EC3-E073FBFB025D}"/>
              </a:ext>
            </a:extLst>
          </p:cNvPr>
          <p:cNvSpPr txBox="1"/>
          <p:nvPr/>
        </p:nvSpPr>
        <p:spPr>
          <a:xfrm>
            <a:off x="5662392" y="314191"/>
            <a:ext cx="63545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rgbClr val="FF0000"/>
                </a:solidFill>
                <a:latin typeface="Century Gothic" panose="020B0502020202020204" pitchFamily="34" charset="0"/>
              </a:rPr>
              <a:t>Session Norms</a:t>
            </a:r>
            <a:endParaRPr lang="en-US" sz="6000">
              <a:solidFill>
                <a:srgbClr val="FF0000"/>
              </a:solidFill>
              <a:latin typeface="Century Gothic" panose="020B0502020202020204" pitchFamily="34" charset="0"/>
              <a:ea typeface="ADLaM Display"/>
              <a:cs typeface="ADLaM Display"/>
            </a:endParaRPr>
          </a:p>
        </p:txBody>
      </p:sp>
    </p:spTree>
    <p:extLst>
      <p:ext uri="{BB962C8B-B14F-4D97-AF65-F5344CB8AC3E}">
        <p14:creationId xmlns:p14="http://schemas.microsoft.com/office/powerpoint/2010/main" val="3914877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70AB6-705A-CED8-BE89-D2F5BD79C212}"/>
              </a:ext>
            </a:extLst>
          </p:cNvPr>
          <p:cNvSpPr txBox="1"/>
          <p:nvPr/>
        </p:nvSpPr>
        <p:spPr>
          <a:xfrm>
            <a:off x="80513" y="-5751"/>
            <a:ext cx="1148463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Century Gothic" panose="020B0502020202020204" pitchFamily="34" charset="0"/>
              </a:rPr>
              <a:t>Book Discussions – 1st Read</a:t>
            </a:r>
            <a:endParaRPr lang="en-US" sz="6000" b="1">
              <a:solidFill>
                <a:schemeClr val="bg1"/>
              </a:solidFill>
              <a:latin typeface="Century Gothic" panose="020B0502020202020204" pitchFamily="34" charset="0"/>
              <a:ea typeface="ADLaM Display"/>
              <a:cs typeface="ADLaM Display"/>
            </a:endParaRPr>
          </a:p>
        </p:txBody>
      </p:sp>
      <p:sp>
        <p:nvSpPr>
          <p:cNvPr id="3" name="TextBox 2">
            <a:extLst>
              <a:ext uri="{FF2B5EF4-FFF2-40B4-BE49-F238E27FC236}">
                <a16:creationId xmlns:a16="http://schemas.microsoft.com/office/drawing/2014/main" id="{5594E37B-CD8A-738D-8050-58EEB68E5C2D}"/>
              </a:ext>
            </a:extLst>
          </p:cNvPr>
          <p:cNvSpPr txBox="1"/>
          <p:nvPr/>
        </p:nvSpPr>
        <p:spPr>
          <a:xfrm>
            <a:off x="77681" y="1562901"/>
            <a:ext cx="12007199"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002060"/>
              </a:solidFill>
              <a:cs typeface="Calibri"/>
            </a:endParaRPr>
          </a:p>
          <a:p>
            <a:r>
              <a:rPr lang="en-US" sz="2600" b="1" u="sng">
                <a:solidFill>
                  <a:srgbClr val="002060"/>
                </a:solidFill>
                <a:latin typeface="Arial"/>
                <a:cs typeface="Calibri"/>
              </a:rPr>
              <a:t>Book Introduction</a:t>
            </a:r>
            <a:endParaRPr lang="en-US" sz="2600" b="1">
              <a:solidFill>
                <a:srgbClr val="002060"/>
              </a:solidFill>
              <a:latin typeface="Arial"/>
              <a:cs typeface="Calibri"/>
            </a:endParaRPr>
          </a:p>
          <a:p>
            <a:r>
              <a:rPr lang="en-US" sz="2600">
                <a:solidFill>
                  <a:srgbClr val="002060"/>
                </a:solidFill>
                <a:latin typeface="Arial"/>
                <a:cs typeface="Calibri"/>
              </a:rPr>
              <a:t>-Introduce students to the book (title, author and illustrator).</a:t>
            </a:r>
          </a:p>
          <a:p>
            <a:r>
              <a:rPr lang="en-US" sz="2600">
                <a:solidFill>
                  <a:srgbClr val="002060"/>
                </a:solidFill>
                <a:latin typeface="Arial"/>
                <a:cs typeface="Calibri"/>
              </a:rPr>
              <a:t>-Name the characters and hint at the problem they will face.</a:t>
            </a:r>
            <a:endParaRPr lang="en-US" sz="2600">
              <a:ea typeface="Calibri"/>
              <a:cs typeface="Calibri"/>
            </a:endParaRPr>
          </a:p>
          <a:p>
            <a:r>
              <a:rPr lang="en-US" sz="2600" b="1" u="sng">
                <a:solidFill>
                  <a:srgbClr val="002060"/>
                </a:solidFill>
                <a:latin typeface="Arial"/>
                <a:cs typeface="Calibri"/>
              </a:rPr>
              <a:t>Vocabulary</a:t>
            </a:r>
            <a:endParaRPr lang="en-US" sz="2600" b="1">
              <a:solidFill>
                <a:srgbClr val="002060"/>
              </a:solidFill>
              <a:latin typeface="Arial"/>
              <a:cs typeface="Calibri"/>
            </a:endParaRPr>
          </a:p>
          <a:p>
            <a:r>
              <a:rPr lang="en-US" sz="2600">
                <a:solidFill>
                  <a:srgbClr val="002060"/>
                </a:solidFill>
                <a:latin typeface="Arial"/>
                <a:cs typeface="Calibri"/>
              </a:rPr>
              <a:t>-While reading, define 5-8 vocabulary words that you have previously chosen.</a:t>
            </a:r>
            <a:endParaRPr lang="en-US" sz="2600">
              <a:ea typeface="Calibri"/>
              <a:cs typeface="Calibri"/>
            </a:endParaRPr>
          </a:p>
          <a:p>
            <a:r>
              <a:rPr lang="en-US" sz="2600" b="1" u="sng">
                <a:solidFill>
                  <a:srgbClr val="002060"/>
                </a:solidFill>
                <a:latin typeface="Arial"/>
                <a:cs typeface="Calibri"/>
              </a:rPr>
              <a:t>Comments and Questions</a:t>
            </a:r>
            <a:endParaRPr lang="en-US" sz="2600" b="1">
              <a:solidFill>
                <a:srgbClr val="002060"/>
              </a:solidFill>
              <a:latin typeface="Arial"/>
              <a:cs typeface="Calibri"/>
            </a:endParaRPr>
          </a:p>
          <a:p>
            <a:r>
              <a:rPr lang="en-US" sz="2600">
                <a:solidFill>
                  <a:srgbClr val="002060"/>
                </a:solidFill>
                <a:latin typeface="Arial"/>
                <a:cs typeface="Calibri"/>
              </a:rPr>
              <a:t>-Comment on character motives and actions. </a:t>
            </a:r>
            <a:endParaRPr lang="en-US" sz="2600">
              <a:ea typeface="Calibri"/>
              <a:cs typeface="Calibri"/>
            </a:endParaRPr>
          </a:p>
          <a:p>
            <a:r>
              <a:rPr lang="en-US" sz="2600" b="1" u="sng">
                <a:solidFill>
                  <a:srgbClr val="002060"/>
                </a:solidFill>
                <a:latin typeface="Arial"/>
                <a:cs typeface="Calibri"/>
              </a:rPr>
              <a:t>After-Reading Questions</a:t>
            </a:r>
            <a:endParaRPr lang="en-US" sz="2600" b="1">
              <a:solidFill>
                <a:srgbClr val="002060"/>
              </a:solidFill>
              <a:latin typeface="Arial"/>
              <a:cs typeface="Calibri"/>
            </a:endParaRPr>
          </a:p>
          <a:p>
            <a:r>
              <a:rPr lang="en-US" sz="2600">
                <a:solidFill>
                  <a:srgbClr val="002060"/>
                </a:solidFill>
                <a:latin typeface="Arial"/>
                <a:cs typeface="Calibri"/>
              </a:rPr>
              <a:t>-Pose after-reading questions and be prepared to help students answer them. </a:t>
            </a:r>
          </a:p>
          <a:p>
            <a:endParaRPr lang="en-US" sz="2600" b="1">
              <a:solidFill>
                <a:srgbClr val="002060"/>
              </a:solidFill>
              <a:latin typeface="Arial"/>
              <a:cs typeface="Calibri"/>
            </a:endParaRPr>
          </a:p>
          <a:p>
            <a:endParaRPr lang="en-US" sz="2600">
              <a:solidFill>
                <a:srgbClr val="002060"/>
              </a:solidFill>
              <a:latin typeface="Arial"/>
              <a:cs typeface="Calibri"/>
            </a:endParaRPr>
          </a:p>
        </p:txBody>
      </p:sp>
    </p:spTree>
    <p:extLst>
      <p:ext uri="{BB962C8B-B14F-4D97-AF65-F5344CB8AC3E}">
        <p14:creationId xmlns:p14="http://schemas.microsoft.com/office/powerpoint/2010/main" val="281637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70AB6-705A-CED8-BE89-D2F5BD79C212}"/>
              </a:ext>
            </a:extLst>
          </p:cNvPr>
          <p:cNvSpPr txBox="1"/>
          <p:nvPr/>
        </p:nvSpPr>
        <p:spPr>
          <a:xfrm>
            <a:off x="-120770" y="-48883"/>
            <a:ext cx="100756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ADLaM Display"/>
              </a:rPr>
              <a:t> </a:t>
            </a:r>
            <a:r>
              <a:rPr lang="en-US" sz="6000" b="1">
                <a:solidFill>
                  <a:schemeClr val="bg1"/>
                </a:solidFill>
                <a:latin typeface="Century Gothic" panose="020B0502020202020204" pitchFamily="34" charset="0"/>
              </a:rPr>
              <a:t>B</a:t>
            </a:r>
            <a:r>
              <a:rPr lang="en-US" sz="5400" b="1">
                <a:solidFill>
                  <a:schemeClr val="bg1"/>
                </a:solidFill>
                <a:latin typeface="Century Gothic" panose="020B0502020202020204" pitchFamily="34" charset="0"/>
              </a:rPr>
              <a:t>ook Discussions – 2nd Read</a:t>
            </a:r>
            <a:endParaRPr lang="en-US" sz="5400" b="1">
              <a:solidFill>
                <a:schemeClr val="bg1"/>
              </a:solidFill>
              <a:latin typeface="Century Gothic" panose="020B0502020202020204" pitchFamily="34" charset="0"/>
              <a:ea typeface="ADLaM Display"/>
              <a:cs typeface="ADLaM Display"/>
            </a:endParaRPr>
          </a:p>
        </p:txBody>
      </p:sp>
      <p:sp>
        <p:nvSpPr>
          <p:cNvPr id="3" name="TextBox 2">
            <a:extLst>
              <a:ext uri="{FF2B5EF4-FFF2-40B4-BE49-F238E27FC236}">
                <a16:creationId xmlns:a16="http://schemas.microsoft.com/office/drawing/2014/main" id="{5594E37B-CD8A-738D-8050-58EEB68E5C2D}"/>
              </a:ext>
            </a:extLst>
          </p:cNvPr>
          <p:cNvSpPr txBox="1"/>
          <p:nvPr/>
        </p:nvSpPr>
        <p:spPr>
          <a:xfrm>
            <a:off x="72715" y="1221118"/>
            <a:ext cx="12041849"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600">
              <a:solidFill>
                <a:srgbClr val="002060"/>
              </a:solidFill>
              <a:cs typeface="Calibri"/>
            </a:endParaRPr>
          </a:p>
          <a:p>
            <a:r>
              <a:rPr lang="en-US" sz="2100" b="1" u="sng">
                <a:solidFill>
                  <a:srgbClr val="002060"/>
                </a:solidFill>
                <a:latin typeface="Arial"/>
                <a:ea typeface="Calibri"/>
                <a:cs typeface="Calibri"/>
              </a:rPr>
              <a:t>Book Introduction</a:t>
            </a:r>
            <a:endParaRPr lang="en-US" sz="2100" b="1">
              <a:solidFill>
                <a:srgbClr val="002060"/>
              </a:solidFill>
              <a:latin typeface="Arial"/>
              <a:ea typeface="Calibri"/>
              <a:cs typeface="Calibri"/>
            </a:endParaRPr>
          </a:p>
          <a:p>
            <a:r>
              <a:rPr lang="en-US" sz="2100">
                <a:solidFill>
                  <a:srgbClr val="002060"/>
                </a:solidFill>
                <a:latin typeface="Arial"/>
                <a:ea typeface="Calibri"/>
                <a:cs typeface="Calibri"/>
              </a:rPr>
              <a:t>-Help students recall ideas that were introduced in the first read-aloud as well as name the characters and state the problem before reading the second time.</a:t>
            </a:r>
            <a:endParaRPr lang="en-US" sz="2100" b="1">
              <a:solidFill>
                <a:srgbClr val="002060"/>
              </a:solidFill>
              <a:latin typeface="Calibri"/>
              <a:ea typeface="Calibri"/>
              <a:cs typeface="Calibri"/>
            </a:endParaRPr>
          </a:p>
          <a:p>
            <a:r>
              <a:rPr lang="en-US" sz="2100" b="1" u="sng">
                <a:solidFill>
                  <a:srgbClr val="002060"/>
                </a:solidFill>
                <a:latin typeface="Arial"/>
                <a:ea typeface="Calibri"/>
                <a:cs typeface="Calibri"/>
              </a:rPr>
              <a:t>Vocabulary</a:t>
            </a:r>
          </a:p>
          <a:p>
            <a:r>
              <a:rPr lang="en-US" sz="2100" b="1">
                <a:solidFill>
                  <a:srgbClr val="002060"/>
                </a:solidFill>
                <a:latin typeface="Calibri"/>
                <a:ea typeface="Calibri"/>
                <a:cs typeface="Calibri"/>
              </a:rPr>
              <a:t>-</a:t>
            </a:r>
            <a:r>
              <a:rPr lang="en-US" sz="2100">
                <a:solidFill>
                  <a:srgbClr val="002060"/>
                </a:solidFill>
                <a:latin typeface="Arial"/>
                <a:ea typeface="Calibri"/>
                <a:cs typeface="Calibri"/>
              </a:rPr>
              <a:t>Continue to highlight and define vocabulary words. Emphasize them by dramatizing them and adding more explanations. </a:t>
            </a:r>
          </a:p>
          <a:p>
            <a:r>
              <a:rPr lang="en-US" sz="2100" b="1" u="sng">
                <a:solidFill>
                  <a:srgbClr val="002060"/>
                </a:solidFill>
                <a:latin typeface="Arial"/>
                <a:ea typeface="Calibri"/>
                <a:cs typeface="Calibri"/>
              </a:rPr>
              <a:t>Comments and Questions</a:t>
            </a:r>
            <a:endParaRPr lang="en-US" sz="2100" u="sng">
              <a:solidFill>
                <a:srgbClr val="002060"/>
              </a:solidFill>
              <a:latin typeface="Arial"/>
              <a:ea typeface="Calibri"/>
              <a:cs typeface="Calibri"/>
            </a:endParaRPr>
          </a:p>
          <a:p>
            <a:r>
              <a:rPr lang="en-US" sz="2100" b="1">
                <a:solidFill>
                  <a:srgbClr val="002060"/>
                </a:solidFill>
                <a:latin typeface="Calibri"/>
                <a:ea typeface="Calibri"/>
                <a:cs typeface="Calibri"/>
              </a:rPr>
              <a:t>-</a:t>
            </a:r>
            <a:r>
              <a:rPr lang="en-US" sz="2100">
                <a:solidFill>
                  <a:srgbClr val="002060"/>
                </a:solidFill>
                <a:latin typeface="Arial"/>
                <a:ea typeface="Calibri"/>
                <a:cs typeface="Calibri"/>
              </a:rPr>
              <a:t>While reading, ask questions about the characters and make comments as needed to help students understand the characters' actions, thoughts and feelings. </a:t>
            </a:r>
            <a:endParaRPr lang="en-US" sz="2100" b="1">
              <a:solidFill>
                <a:srgbClr val="002060"/>
              </a:solidFill>
              <a:latin typeface="Calibri"/>
              <a:ea typeface="Calibri"/>
              <a:cs typeface="Calibri"/>
            </a:endParaRPr>
          </a:p>
          <a:p>
            <a:r>
              <a:rPr lang="en-US" sz="2100" b="1" u="sng">
                <a:solidFill>
                  <a:srgbClr val="002060"/>
                </a:solidFill>
                <a:latin typeface="Arial"/>
                <a:ea typeface="Calibri"/>
                <a:cs typeface="Calibri"/>
              </a:rPr>
              <a:t>After-Reading Questions</a:t>
            </a:r>
            <a:endParaRPr lang="en-US" sz="2100" u="sng">
              <a:solidFill>
                <a:srgbClr val="002060"/>
              </a:solidFill>
              <a:latin typeface="Arial"/>
              <a:ea typeface="Calibri"/>
              <a:cs typeface="Calibri"/>
            </a:endParaRPr>
          </a:p>
          <a:p>
            <a:r>
              <a:rPr lang="en-US" sz="2100">
                <a:solidFill>
                  <a:srgbClr val="002060"/>
                </a:solidFill>
                <a:latin typeface="Arial"/>
                <a:ea typeface="Calibri"/>
                <a:cs typeface="Calibri"/>
              </a:rPr>
              <a:t>-Pose after-reading questions, including questions that prompt children to think about what could happen next with the characters after the story ends. </a:t>
            </a:r>
          </a:p>
          <a:p>
            <a:endParaRPr lang="en-US" sz="2600" b="1">
              <a:solidFill>
                <a:srgbClr val="002060"/>
              </a:solidFill>
              <a:latin typeface="Calibri"/>
              <a:ea typeface="Calibri"/>
              <a:cs typeface="Calibri"/>
            </a:endParaRPr>
          </a:p>
          <a:p>
            <a:pPr>
              <a:buFont typeface="Arial"/>
            </a:pPr>
            <a:endParaRPr lang="en-US" sz="2600">
              <a:solidFill>
                <a:srgbClr val="002060"/>
              </a:solidFill>
              <a:latin typeface="Arial"/>
              <a:cs typeface="Calibri"/>
            </a:endParaRPr>
          </a:p>
          <a:p>
            <a:pPr marL="342900" indent="-342900">
              <a:buFont typeface="Arial"/>
              <a:buChar char="•"/>
            </a:pPr>
            <a:endParaRPr lang="en-US" sz="2600">
              <a:solidFill>
                <a:srgbClr val="002060"/>
              </a:solidFill>
              <a:latin typeface="Arial"/>
              <a:cs typeface="Calibri"/>
            </a:endParaRPr>
          </a:p>
        </p:txBody>
      </p:sp>
    </p:spTree>
    <p:extLst>
      <p:ext uri="{BB962C8B-B14F-4D97-AF65-F5344CB8AC3E}">
        <p14:creationId xmlns:p14="http://schemas.microsoft.com/office/powerpoint/2010/main" val="158694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70AB6-705A-CED8-BE89-D2F5BD79C212}"/>
              </a:ext>
            </a:extLst>
          </p:cNvPr>
          <p:cNvSpPr txBox="1"/>
          <p:nvPr/>
        </p:nvSpPr>
        <p:spPr>
          <a:xfrm>
            <a:off x="-120770" y="-48883"/>
            <a:ext cx="100756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ADLaM Display"/>
              </a:rPr>
              <a:t> </a:t>
            </a:r>
            <a:r>
              <a:rPr lang="en-US" sz="6000" b="1">
                <a:solidFill>
                  <a:schemeClr val="bg1"/>
                </a:solidFill>
                <a:latin typeface="Century Gothic" panose="020B0502020202020204" pitchFamily="34" charset="0"/>
              </a:rPr>
              <a:t>B</a:t>
            </a:r>
            <a:r>
              <a:rPr lang="en-US" sz="5400" b="1">
                <a:solidFill>
                  <a:schemeClr val="bg1"/>
                </a:solidFill>
                <a:latin typeface="Century Gothic" panose="020B0502020202020204" pitchFamily="34" charset="0"/>
              </a:rPr>
              <a:t>ook Discussions – 3rd Read</a:t>
            </a:r>
            <a:endParaRPr lang="en-US" sz="5400" b="1">
              <a:solidFill>
                <a:schemeClr val="bg1"/>
              </a:solidFill>
              <a:latin typeface="Century Gothic" panose="020B0502020202020204" pitchFamily="34" charset="0"/>
              <a:ea typeface="ADLaM Display"/>
              <a:cs typeface="ADLaM Display"/>
            </a:endParaRPr>
          </a:p>
        </p:txBody>
      </p:sp>
      <p:sp>
        <p:nvSpPr>
          <p:cNvPr id="3" name="TextBox 2">
            <a:extLst>
              <a:ext uri="{FF2B5EF4-FFF2-40B4-BE49-F238E27FC236}">
                <a16:creationId xmlns:a16="http://schemas.microsoft.com/office/drawing/2014/main" id="{5594E37B-CD8A-738D-8050-58EEB68E5C2D}"/>
              </a:ext>
            </a:extLst>
          </p:cNvPr>
          <p:cNvSpPr txBox="1"/>
          <p:nvPr/>
        </p:nvSpPr>
        <p:spPr>
          <a:xfrm>
            <a:off x="249" y="645793"/>
            <a:ext cx="11850942" cy="8433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2400" b="1">
              <a:solidFill>
                <a:srgbClr val="002060"/>
              </a:solidFill>
              <a:latin typeface="Arial"/>
              <a:cs typeface="Calibri"/>
            </a:endParaRPr>
          </a:p>
          <a:p>
            <a:endParaRPr lang="en-US" sz="2400" b="1">
              <a:solidFill>
                <a:srgbClr val="002060"/>
              </a:solidFill>
              <a:latin typeface="Arial"/>
              <a:cs typeface="Calibri"/>
            </a:endParaRPr>
          </a:p>
          <a:p>
            <a:r>
              <a:rPr lang="en-US" sz="2400" b="1" u="sng">
                <a:solidFill>
                  <a:srgbClr val="002060"/>
                </a:solidFill>
                <a:latin typeface="Arial"/>
                <a:cs typeface="Calibri"/>
              </a:rPr>
              <a:t>Book Introduction</a:t>
            </a:r>
            <a:endParaRPr lang="en-US" sz="2400" u="sng">
              <a:solidFill>
                <a:srgbClr val="002060"/>
              </a:solidFill>
              <a:latin typeface="Calibri"/>
              <a:ea typeface="Calibri"/>
              <a:cs typeface="Calibri"/>
            </a:endParaRPr>
          </a:p>
          <a:p>
            <a:r>
              <a:rPr lang="en-US" sz="2000">
                <a:solidFill>
                  <a:srgbClr val="002060"/>
                </a:solidFill>
                <a:latin typeface="Arial"/>
                <a:cs typeface="Calibri"/>
              </a:rPr>
              <a:t>-Invite students to identify the main characters and talk about the problem the characters face. </a:t>
            </a:r>
          </a:p>
          <a:p>
            <a:r>
              <a:rPr lang="en-US" sz="2400" b="1" u="sng">
                <a:solidFill>
                  <a:srgbClr val="002060"/>
                </a:solidFill>
                <a:latin typeface="Arial"/>
                <a:cs typeface="Calibri"/>
              </a:rPr>
              <a:t>Vocabulary</a:t>
            </a:r>
            <a:endParaRPr lang="en-US" u="sng">
              <a:cs typeface="Calibri"/>
            </a:endParaRPr>
          </a:p>
          <a:p>
            <a:r>
              <a:rPr lang="en-US" sz="2000">
                <a:solidFill>
                  <a:srgbClr val="002060"/>
                </a:solidFill>
                <a:latin typeface="Arial"/>
                <a:cs typeface="Calibri"/>
              </a:rPr>
              <a:t>-As students retell the story, encourage them to use the book's vocabulary to explain what is happening in each illustration.</a:t>
            </a:r>
            <a:endParaRPr lang="en-US" sz="2000" b="1">
              <a:solidFill>
                <a:srgbClr val="002060"/>
              </a:solidFill>
              <a:latin typeface="Arial"/>
              <a:cs typeface="Calibri"/>
            </a:endParaRPr>
          </a:p>
          <a:p>
            <a:r>
              <a:rPr lang="en-US" sz="2000">
                <a:solidFill>
                  <a:srgbClr val="002060"/>
                </a:solidFill>
                <a:latin typeface="Arial"/>
                <a:cs typeface="Calibri"/>
              </a:rPr>
              <a:t>-Emphasize some words by using them in a context that is familiar to children but not directly related to the story.</a:t>
            </a:r>
            <a:r>
              <a:rPr lang="en-US" sz="2200">
                <a:solidFill>
                  <a:srgbClr val="002060"/>
                </a:solidFill>
                <a:latin typeface="Arial"/>
                <a:cs typeface="Calibri"/>
              </a:rPr>
              <a:t> </a:t>
            </a:r>
          </a:p>
          <a:p>
            <a:r>
              <a:rPr lang="en-US" sz="2400" b="1" u="sng">
                <a:solidFill>
                  <a:srgbClr val="002060"/>
                </a:solidFill>
                <a:latin typeface="Arial"/>
                <a:cs typeface="Calibri"/>
              </a:rPr>
              <a:t>Comments and Questions</a:t>
            </a:r>
            <a:endParaRPr lang="en-US" sz="2200" u="sng">
              <a:solidFill>
                <a:srgbClr val="002060"/>
              </a:solidFill>
              <a:latin typeface="Arial"/>
              <a:cs typeface="Calibri"/>
            </a:endParaRPr>
          </a:p>
          <a:p>
            <a:r>
              <a:rPr lang="en-US" sz="2000">
                <a:solidFill>
                  <a:srgbClr val="002060"/>
                </a:solidFill>
                <a:latin typeface="Arial"/>
                <a:cs typeface="Calibri"/>
              </a:rPr>
              <a:t>-Read some pages of the book between the student's reconstruction of the story to keep the pace but maintain the focus on the children's retellings and interpretations.</a:t>
            </a:r>
            <a:endParaRPr lang="en-US" sz="2000" b="1">
              <a:solidFill>
                <a:srgbClr val="002060"/>
              </a:solidFill>
              <a:latin typeface="Arial"/>
              <a:cs typeface="Calibri"/>
            </a:endParaRPr>
          </a:p>
          <a:p>
            <a:r>
              <a:rPr lang="en-US" sz="2400" b="1" u="sng">
                <a:solidFill>
                  <a:srgbClr val="002060"/>
                </a:solidFill>
                <a:latin typeface="Arial"/>
                <a:cs typeface="Calibri"/>
              </a:rPr>
              <a:t>After-Reading Questions</a:t>
            </a:r>
            <a:endParaRPr lang="en-US" sz="2200" u="sng">
              <a:solidFill>
                <a:srgbClr val="002060"/>
              </a:solidFill>
              <a:latin typeface="Arial"/>
              <a:cs typeface="Calibri"/>
            </a:endParaRPr>
          </a:p>
          <a:p>
            <a:r>
              <a:rPr lang="en-US" sz="2000">
                <a:solidFill>
                  <a:srgbClr val="002060"/>
                </a:solidFill>
                <a:latin typeface="Arial"/>
                <a:cs typeface="Calibri"/>
              </a:rPr>
              <a:t>-Pose after-reading questions and help children listen to and respond to each other's comments.</a:t>
            </a:r>
            <a:endParaRPr lang="en-US" sz="2000" b="1">
              <a:solidFill>
                <a:srgbClr val="002060"/>
              </a:solidFill>
              <a:latin typeface="Arial"/>
              <a:cs typeface="Calibri"/>
            </a:endParaRPr>
          </a:p>
          <a:p>
            <a:endParaRPr lang="en-US" sz="2400" b="1">
              <a:solidFill>
                <a:srgbClr val="002060"/>
              </a:solidFill>
              <a:latin typeface="Arial"/>
              <a:cs typeface="Calibri"/>
            </a:endParaRPr>
          </a:p>
          <a:p>
            <a:endParaRPr lang="en-US" sz="2200">
              <a:solidFill>
                <a:srgbClr val="002060"/>
              </a:solidFill>
              <a:latin typeface="Arial"/>
              <a:cs typeface="Calibri"/>
            </a:endParaRPr>
          </a:p>
          <a:p>
            <a:endParaRPr lang="en-US" sz="2200">
              <a:solidFill>
                <a:srgbClr val="002060"/>
              </a:solidFill>
              <a:latin typeface="Arial"/>
              <a:cs typeface="Calibri"/>
            </a:endParaRPr>
          </a:p>
          <a:p>
            <a:pPr>
              <a:lnSpc>
                <a:spcPct val="150000"/>
              </a:lnSpc>
            </a:pPr>
            <a:endParaRPr lang="en-US" sz="2200">
              <a:solidFill>
                <a:srgbClr val="002060"/>
              </a:solidFill>
              <a:latin typeface="Arial"/>
              <a:cs typeface="Calibri"/>
            </a:endParaRPr>
          </a:p>
          <a:p>
            <a:pPr>
              <a:lnSpc>
                <a:spcPct val="150000"/>
              </a:lnSpc>
            </a:pPr>
            <a:endParaRPr lang="en-US" sz="2200">
              <a:solidFill>
                <a:srgbClr val="002060"/>
              </a:solidFill>
              <a:latin typeface="Arial"/>
              <a:cs typeface="Calibri"/>
            </a:endParaRPr>
          </a:p>
          <a:p>
            <a:pPr>
              <a:lnSpc>
                <a:spcPct val="150000"/>
              </a:lnSpc>
            </a:pPr>
            <a:endParaRPr lang="en-US" sz="2200">
              <a:solidFill>
                <a:srgbClr val="002060"/>
              </a:solidFill>
              <a:latin typeface="Arial"/>
              <a:cs typeface="Calibri"/>
            </a:endParaRPr>
          </a:p>
          <a:p>
            <a:pPr>
              <a:lnSpc>
                <a:spcPct val="150000"/>
              </a:lnSpc>
            </a:pPr>
            <a:endParaRPr lang="en-US" sz="2200">
              <a:solidFill>
                <a:srgbClr val="002060"/>
              </a:solidFill>
              <a:latin typeface="Arial"/>
              <a:cs typeface="Calibri"/>
            </a:endParaRPr>
          </a:p>
          <a:p>
            <a:pPr marL="342900" indent="-342900">
              <a:buFont typeface="Arial"/>
              <a:buChar char="•"/>
            </a:pPr>
            <a:endParaRPr lang="en-US" sz="2400">
              <a:solidFill>
                <a:srgbClr val="002060"/>
              </a:solidFill>
              <a:latin typeface="Arial"/>
              <a:cs typeface="Calibri"/>
            </a:endParaRPr>
          </a:p>
        </p:txBody>
      </p:sp>
    </p:spTree>
    <p:extLst>
      <p:ext uri="{BB962C8B-B14F-4D97-AF65-F5344CB8AC3E}">
        <p14:creationId xmlns:p14="http://schemas.microsoft.com/office/powerpoint/2010/main" val="2326491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144B39-9C4C-3FBA-A09C-1CFE7D549378}"/>
              </a:ext>
            </a:extLst>
          </p:cNvPr>
          <p:cNvSpPr txBox="1"/>
          <p:nvPr/>
        </p:nvSpPr>
        <p:spPr>
          <a:xfrm>
            <a:off x="170655" y="5259522"/>
            <a:ext cx="11742569" cy="13562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endParaRPr lang="en-US" sz="2800"/>
          </a:p>
        </p:txBody>
      </p:sp>
      <p:pic>
        <p:nvPicPr>
          <p:cNvPr id="5" name="Picture 6" descr="A group of colorful speech bubbles&#10;&#10;Description automatically generated">
            <a:extLst>
              <a:ext uri="{FF2B5EF4-FFF2-40B4-BE49-F238E27FC236}">
                <a16:creationId xmlns:a16="http://schemas.microsoft.com/office/drawing/2014/main" id="{07FFA1E8-5440-DC4A-A1FD-6DDC4FE59E19}"/>
              </a:ext>
            </a:extLst>
          </p:cNvPr>
          <p:cNvPicPr>
            <a:picLocks noChangeAspect="1"/>
          </p:cNvPicPr>
          <p:nvPr/>
        </p:nvPicPr>
        <p:blipFill>
          <a:blip r:embed="rId3"/>
          <a:stretch>
            <a:fillRect/>
          </a:stretch>
        </p:blipFill>
        <p:spPr>
          <a:xfrm>
            <a:off x="4325605" y="546344"/>
            <a:ext cx="7598282" cy="3954653"/>
          </a:xfrm>
          <a:prstGeom prst="rect">
            <a:avLst/>
          </a:prstGeom>
        </p:spPr>
      </p:pic>
      <p:sp>
        <p:nvSpPr>
          <p:cNvPr id="2" name="TextBox 1">
            <a:extLst>
              <a:ext uri="{FF2B5EF4-FFF2-40B4-BE49-F238E27FC236}">
                <a16:creationId xmlns:a16="http://schemas.microsoft.com/office/drawing/2014/main" id="{EF1E559F-F754-D4D3-9948-978BE10AC4F5}"/>
              </a:ext>
            </a:extLst>
          </p:cNvPr>
          <p:cNvSpPr txBox="1"/>
          <p:nvPr/>
        </p:nvSpPr>
        <p:spPr>
          <a:xfrm>
            <a:off x="165832" y="636569"/>
            <a:ext cx="392866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solidFill>
                  <a:srgbClr val="002060"/>
                </a:solidFill>
                <a:latin typeface="Arial"/>
                <a:ea typeface="ADLaM Display"/>
                <a:cs typeface="Segoe UI"/>
              </a:rPr>
              <a:t>How do you connect stories throughout the day?</a:t>
            </a:r>
            <a:endParaRPr lang="en-US" sz="4800"/>
          </a:p>
        </p:txBody>
      </p:sp>
    </p:spTree>
    <p:extLst>
      <p:ext uri="{BB962C8B-B14F-4D97-AF65-F5344CB8AC3E}">
        <p14:creationId xmlns:p14="http://schemas.microsoft.com/office/powerpoint/2010/main" val="4001381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70AB6-705A-CED8-BE89-D2F5BD79C212}"/>
              </a:ext>
            </a:extLst>
          </p:cNvPr>
          <p:cNvSpPr txBox="1"/>
          <p:nvPr/>
        </p:nvSpPr>
        <p:spPr>
          <a:xfrm>
            <a:off x="275267" y="72149"/>
            <a:ext cx="1164047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Century Gothic"/>
                <a:ea typeface="ADLaM Display"/>
                <a:cs typeface="ADLaM Display"/>
              </a:rPr>
              <a:t>Making Connections Throughout the Day</a:t>
            </a:r>
            <a:endParaRPr lang="en-US" sz="4400">
              <a:solidFill>
                <a:schemeClr val="bg1"/>
              </a:solidFill>
              <a:cs typeface="Calibri"/>
            </a:endParaRPr>
          </a:p>
        </p:txBody>
      </p:sp>
      <p:sp>
        <p:nvSpPr>
          <p:cNvPr id="5" name="Content Placeholder 4">
            <a:extLst>
              <a:ext uri="{FF2B5EF4-FFF2-40B4-BE49-F238E27FC236}">
                <a16:creationId xmlns:a16="http://schemas.microsoft.com/office/drawing/2014/main" id="{0507F43D-7FAC-7AE6-E703-F112D9638ADB}"/>
              </a:ext>
            </a:extLst>
          </p:cNvPr>
          <p:cNvSpPr>
            <a:spLocks noGrp="1"/>
          </p:cNvSpPr>
          <p:nvPr>
            <p:ph idx="1"/>
          </p:nvPr>
        </p:nvSpPr>
        <p:spPr>
          <a:xfrm>
            <a:off x="273819" y="1451725"/>
            <a:ext cx="10678885" cy="4215266"/>
          </a:xfrm>
        </p:spPr>
        <p:txBody>
          <a:bodyPr vert="horz" lIns="91440" tIns="45720" rIns="91440" bIns="45720" rtlCol="0" anchor="t">
            <a:normAutofit lnSpcReduction="10000"/>
          </a:bodyPr>
          <a:lstStyle/>
          <a:p>
            <a:r>
              <a:rPr lang="en-US">
                <a:solidFill>
                  <a:srgbClr val="FF0000"/>
                </a:solidFill>
                <a:cs typeface="Calibri"/>
              </a:rPr>
              <a:t>Incorporating</a:t>
            </a:r>
            <a:r>
              <a:rPr lang="en-US">
                <a:cs typeface="Calibri"/>
              </a:rPr>
              <a:t> science, math, art, writing, and literacy into classroom hands-on activities using books can provide students with an enriched learning experience. After you read and discuss your book, don't stop there. </a:t>
            </a:r>
          </a:p>
          <a:p>
            <a:r>
              <a:rPr lang="en-US">
                <a:solidFill>
                  <a:srgbClr val="FF0000"/>
                </a:solidFill>
                <a:cs typeface="Calibri"/>
              </a:rPr>
              <a:t>Identify</a:t>
            </a:r>
            <a:r>
              <a:rPr lang="en-US">
                <a:cs typeface="Calibri"/>
              </a:rPr>
              <a:t> key concepts from the book that can be connected to each subject.</a:t>
            </a:r>
            <a:endParaRPr lang="en-US">
              <a:ea typeface="Calibri"/>
              <a:cs typeface="Calibri"/>
            </a:endParaRPr>
          </a:p>
          <a:p>
            <a:r>
              <a:rPr lang="en-US">
                <a:solidFill>
                  <a:srgbClr val="FF0000"/>
                </a:solidFill>
                <a:cs typeface="Calibri"/>
              </a:rPr>
              <a:t>Design</a:t>
            </a:r>
            <a:r>
              <a:rPr lang="en-US">
                <a:cs typeface="Calibri"/>
              </a:rPr>
              <a:t>  &amp; </a:t>
            </a:r>
            <a:r>
              <a:rPr lang="en-US">
                <a:solidFill>
                  <a:srgbClr val="FF0000"/>
                </a:solidFill>
                <a:cs typeface="Calibri"/>
              </a:rPr>
              <a:t>Integrate</a:t>
            </a:r>
            <a:r>
              <a:rPr lang="en-US">
                <a:cs typeface="Calibri"/>
              </a:rPr>
              <a:t> hands-on activities.</a:t>
            </a:r>
            <a:endParaRPr lang="en-US">
              <a:ea typeface="Calibri"/>
              <a:cs typeface="Calibri"/>
            </a:endParaRPr>
          </a:p>
          <a:p>
            <a:r>
              <a:rPr lang="en-US">
                <a:solidFill>
                  <a:srgbClr val="FF0000"/>
                </a:solidFill>
                <a:cs typeface="Calibri"/>
              </a:rPr>
              <a:t>Foster</a:t>
            </a:r>
            <a:r>
              <a:rPr lang="en-US">
                <a:cs typeface="Calibri"/>
              </a:rPr>
              <a:t> exploration and curiosity.</a:t>
            </a:r>
            <a:endParaRPr lang="en-US">
              <a:ea typeface="Calibri"/>
              <a:cs typeface="Calibri"/>
            </a:endParaRPr>
          </a:p>
          <a:p>
            <a:r>
              <a:rPr lang="en-US">
                <a:solidFill>
                  <a:srgbClr val="FF0000"/>
                </a:solidFill>
                <a:cs typeface="Calibri"/>
              </a:rPr>
              <a:t>Reflect</a:t>
            </a:r>
            <a:r>
              <a:rPr lang="en-US">
                <a:cs typeface="Calibri"/>
              </a:rPr>
              <a:t> &amp; </a:t>
            </a:r>
            <a:r>
              <a:rPr lang="en-US">
                <a:solidFill>
                  <a:srgbClr val="FF0000"/>
                </a:solidFill>
                <a:cs typeface="Calibri"/>
              </a:rPr>
              <a:t>Extend</a:t>
            </a:r>
            <a:r>
              <a:rPr lang="en-US">
                <a:cs typeface="Calibri"/>
              </a:rPr>
              <a:t> the learning.</a:t>
            </a:r>
            <a:endParaRPr lang="en-US">
              <a:ea typeface="Calibri"/>
              <a:cs typeface="Calibri"/>
            </a:endParaRPr>
          </a:p>
          <a:p>
            <a:r>
              <a:rPr lang="en-US">
                <a:solidFill>
                  <a:srgbClr val="FF0000"/>
                </a:solidFill>
                <a:cs typeface="Calibri"/>
              </a:rPr>
              <a:t>Document</a:t>
            </a:r>
            <a:r>
              <a:rPr lang="en-US">
                <a:cs typeface="Calibri"/>
              </a:rPr>
              <a:t> and </a:t>
            </a:r>
            <a:r>
              <a:rPr lang="en-US">
                <a:solidFill>
                  <a:srgbClr val="FF0000"/>
                </a:solidFill>
                <a:cs typeface="Calibri"/>
              </a:rPr>
              <a:t>Display </a:t>
            </a:r>
            <a:r>
              <a:rPr lang="en-US">
                <a:cs typeface="Calibri"/>
              </a:rPr>
              <a:t>what students learned and created!</a:t>
            </a:r>
            <a:endParaRPr lang="en-US">
              <a:solidFill>
                <a:srgbClr val="FF0000"/>
              </a:solidFill>
              <a:ea typeface="Calibri"/>
              <a:cs typeface="Calibri"/>
            </a:endParaRPr>
          </a:p>
          <a:p>
            <a:endParaRPr lang="en-US">
              <a:cs typeface="Calibri"/>
            </a:endParaRPr>
          </a:p>
        </p:txBody>
      </p:sp>
    </p:spTree>
    <p:extLst>
      <p:ext uri="{BB962C8B-B14F-4D97-AF65-F5344CB8AC3E}">
        <p14:creationId xmlns:p14="http://schemas.microsoft.com/office/powerpoint/2010/main" val="2082103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2ADE-243D-6661-A158-EE6BAD90C884}"/>
              </a:ext>
            </a:extLst>
          </p:cNvPr>
          <p:cNvSpPr>
            <a:spLocks noGrp="1"/>
          </p:cNvSpPr>
          <p:nvPr>
            <p:ph type="title"/>
          </p:nvPr>
        </p:nvSpPr>
        <p:spPr>
          <a:xfrm>
            <a:off x="176463" y="104441"/>
            <a:ext cx="9502303" cy="1017521"/>
          </a:xfrm>
        </p:spPr>
        <p:txBody>
          <a:bodyPr>
            <a:normAutofit/>
          </a:bodyPr>
          <a:lstStyle/>
          <a:p>
            <a:r>
              <a:rPr lang="en-US" sz="4800" b="1">
                <a:solidFill>
                  <a:srgbClr val="FF0000"/>
                </a:solidFill>
                <a:latin typeface="Century Gothic"/>
                <a:cs typeface="Calibri Light"/>
              </a:rPr>
              <a:t>Making Connections</a:t>
            </a:r>
          </a:p>
        </p:txBody>
      </p:sp>
      <p:sp>
        <p:nvSpPr>
          <p:cNvPr id="3" name="Content Placeholder 2">
            <a:extLst>
              <a:ext uri="{FF2B5EF4-FFF2-40B4-BE49-F238E27FC236}">
                <a16:creationId xmlns:a16="http://schemas.microsoft.com/office/drawing/2014/main" id="{8AA976E6-5565-C549-BA3B-CA98B6D5D05B}"/>
              </a:ext>
            </a:extLst>
          </p:cNvPr>
          <p:cNvSpPr>
            <a:spLocks noGrp="1"/>
          </p:cNvSpPr>
          <p:nvPr>
            <p:ph sz="half" idx="1"/>
          </p:nvPr>
        </p:nvSpPr>
        <p:spPr/>
        <p:txBody>
          <a:bodyPr vert="horz" lIns="91440" tIns="45720" rIns="91440" bIns="45720" rtlCol="0" anchor="t">
            <a:normAutofit/>
          </a:bodyPr>
          <a:lstStyle/>
          <a:p>
            <a:pPr marL="0" indent="0" algn="ctr">
              <a:buNone/>
            </a:pPr>
            <a:endParaRPr lang="en-US" sz="1400">
              <a:latin typeface="Arial"/>
              <a:cs typeface="Arial"/>
            </a:endParaRPr>
          </a:p>
          <a:p>
            <a:pPr marL="0" indent="0">
              <a:buNone/>
            </a:pPr>
            <a:endParaRPr lang="en-US" sz="3200">
              <a:latin typeface="Calibri"/>
              <a:cs typeface="Calibri"/>
            </a:endParaRPr>
          </a:p>
        </p:txBody>
      </p:sp>
      <p:graphicFrame>
        <p:nvGraphicFramePr>
          <p:cNvPr id="10" name="Content Placeholder 3">
            <a:extLst>
              <a:ext uri="{FF2B5EF4-FFF2-40B4-BE49-F238E27FC236}">
                <a16:creationId xmlns:a16="http://schemas.microsoft.com/office/drawing/2014/main" id="{ED708EB9-008E-9CDC-D19C-C5FD1BE92FE7}"/>
              </a:ext>
            </a:extLst>
          </p:cNvPr>
          <p:cNvGraphicFramePr>
            <a:graphicFrameLocks noGrp="1"/>
          </p:cNvGraphicFramePr>
          <p:nvPr>
            <p:ph sz="half" idx="2"/>
            <p:extLst>
              <p:ext uri="{D42A27DB-BD31-4B8C-83A1-F6EECF244321}">
                <p14:modId xmlns:p14="http://schemas.microsoft.com/office/powerpoint/2010/main" val="2794972364"/>
              </p:ext>
            </p:extLst>
          </p:nvPr>
        </p:nvGraphicFramePr>
        <p:xfrm>
          <a:off x="6094895"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group of children&amp;#39;s drawings on a door&#10;&#10;Description automatically generated">
            <a:extLst>
              <a:ext uri="{FF2B5EF4-FFF2-40B4-BE49-F238E27FC236}">
                <a16:creationId xmlns:a16="http://schemas.microsoft.com/office/drawing/2014/main" id="{580002FB-CFB2-2A43-E274-6DCE40EE7221}"/>
              </a:ext>
            </a:extLst>
          </p:cNvPr>
          <p:cNvPicPr>
            <a:picLocks noChangeAspect="1"/>
          </p:cNvPicPr>
          <p:nvPr/>
        </p:nvPicPr>
        <p:blipFill>
          <a:blip r:embed="rId9"/>
          <a:stretch>
            <a:fillRect/>
          </a:stretch>
        </p:blipFill>
        <p:spPr>
          <a:xfrm rot="5400000">
            <a:off x="424453" y="1666929"/>
            <a:ext cx="4910398" cy="49900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99572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ildren standing around a table&#10;&#10;Description automatically generated">
            <a:extLst>
              <a:ext uri="{FF2B5EF4-FFF2-40B4-BE49-F238E27FC236}">
                <a16:creationId xmlns:a16="http://schemas.microsoft.com/office/drawing/2014/main" id="{031570A1-C91F-C145-8F7B-BD5D1FEE2261}"/>
              </a:ext>
            </a:extLst>
          </p:cNvPr>
          <p:cNvPicPr>
            <a:picLocks noChangeAspect="1"/>
          </p:cNvPicPr>
          <p:nvPr/>
        </p:nvPicPr>
        <p:blipFill rotWithShape="1">
          <a:blip r:embed="rId3"/>
          <a:srcRect l="3469" r="17219"/>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AEADFB-1892-57AF-BE26-A25F37F8B552}"/>
              </a:ext>
            </a:extLst>
          </p:cNvPr>
          <p:cNvSpPr txBox="1"/>
          <p:nvPr/>
        </p:nvSpPr>
        <p:spPr>
          <a:xfrm>
            <a:off x="346910" y="1959309"/>
            <a:ext cx="5892551" cy="373472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i="1">
                <a:latin typeface="+mj-lt"/>
                <a:ea typeface="+mj-ea"/>
                <a:cs typeface="+mj-cs"/>
              </a:rPr>
              <a:t>The Water   Princess </a:t>
            </a:r>
            <a:r>
              <a:rPr lang="en-US" sz="4000" b="1" i="1">
                <a:latin typeface="+mj-lt"/>
                <a:ea typeface="+mj-ea"/>
                <a:cs typeface="+mj-cs"/>
              </a:rPr>
              <a:t> </a:t>
            </a:r>
            <a:r>
              <a:rPr lang="en-US" sz="4000" b="1">
                <a:latin typeface="+mj-lt"/>
                <a:ea typeface="+mj-ea"/>
                <a:cs typeface="+mj-cs"/>
              </a:rPr>
              <a:t>                           </a:t>
            </a:r>
            <a:endParaRPr lang="en-US">
              <a:ea typeface="Calibri"/>
              <a:cs typeface="Calibri"/>
            </a:endParaRPr>
          </a:p>
        </p:txBody>
      </p:sp>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838200" y="2434201"/>
            <a:ext cx="3822189" cy="3742762"/>
          </a:xfrm>
        </p:spPr>
        <p:txBody>
          <a:bodyPr vert="horz" lIns="91440" tIns="45720" rIns="91440" bIns="45720" rtlCol="0">
            <a:normAutofit/>
          </a:bodyPr>
          <a:lstStyle/>
          <a:p>
            <a:pPr marL="0"/>
            <a:endParaRPr lang="en-US" sz="2000"/>
          </a:p>
          <a:p>
            <a:pPr marL="0"/>
            <a:endParaRPr lang="en-US" sz="2000"/>
          </a:p>
        </p:txBody>
      </p:sp>
    </p:spTree>
    <p:extLst>
      <p:ext uri="{BB962C8B-B14F-4D97-AF65-F5344CB8AC3E}">
        <p14:creationId xmlns:p14="http://schemas.microsoft.com/office/powerpoint/2010/main" val="4246939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WIN_20240411_10_16_18_Pro - Trim.mp4">
            <a:hlinkClick r:id="" action="ppaction://media"/>
            <a:extLst>
              <a:ext uri="{FF2B5EF4-FFF2-40B4-BE49-F238E27FC236}">
                <a16:creationId xmlns:a16="http://schemas.microsoft.com/office/drawing/2014/main" id="{6FCCED8F-14EC-4128-69E5-A0A20CED753C}"/>
              </a:ext>
            </a:extLst>
          </p:cNvPr>
          <p:cNvPicPr>
            <a:picLocks noGrp="1" noRot="1" noChangeAspect="1"/>
          </p:cNvPicPr>
          <p:nvPr>
            <p:ph idx="1"/>
            <a:videoFile r:link="rId1"/>
          </p:nvPr>
        </p:nvPicPr>
        <p:blipFill>
          <a:blip r:embed="rId3"/>
          <a:stretch>
            <a:fillRect/>
          </a:stretch>
        </p:blipFill>
        <p:spPr>
          <a:xfrm>
            <a:off x="502192" y="212456"/>
            <a:ext cx="11203829" cy="6304975"/>
          </a:xfrm>
        </p:spPr>
      </p:pic>
    </p:spTree>
    <p:extLst>
      <p:ext uri="{BB962C8B-B14F-4D97-AF65-F5344CB8AC3E}">
        <p14:creationId xmlns:p14="http://schemas.microsoft.com/office/powerpoint/2010/main" val="939680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68481" y="2304003"/>
            <a:ext cx="7357047" cy="4114296"/>
          </a:xfrm>
        </p:spPr>
        <p:txBody>
          <a:bodyPr vert="horz" lIns="91440" tIns="45720" rIns="91440" bIns="45720" rtlCol="0" anchor="t">
            <a:normAutofit/>
          </a:bodyPr>
          <a:lstStyle/>
          <a:p>
            <a:pPr marL="742950" lvl="1" indent="-285750">
              <a:lnSpc>
                <a:spcPct val="100000"/>
              </a:lnSpc>
              <a:spcBef>
                <a:spcPts val="0"/>
              </a:spcBef>
              <a:buFont typeface="Arial,Sans-Serif"/>
              <a:buChar char="•"/>
            </a:pPr>
            <a:r>
              <a:rPr lang="en-US" sz="3600">
                <a:solidFill>
                  <a:srgbClr val="002060"/>
                </a:solidFill>
                <a:latin typeface="Arial"/>
                <a:cs typeface="Calibri"/>
              </a:rPr>
              <a:t>Know the material you are reading (annotate before reading).</a:t>
            </a:r>
          </a:p>
          <a:p>
            <a:pPr marL="742950" lvl="1" indent="-285750">
              <a:lnSpc>
                <a:spcPct val="100000"/>
              </a:lnSpc>
              <a:spcBef>
                <a:spcPts val="0"/>
              </a:spcBef>
              <a:buFont typeface="Arial,Sans-Serif"/>
              <a:buChar char="•"/>
            </a:pPr>
            <a:r>
              <a:rPr lang="en-US" sz="3600">
                <a:solidFill>
                  <a:srgbClr val="002060"/>
                </a:solidFill>
                <a:latin typeface="Arial"/>
                <a:cs typeface="Calibri"/>
              </a:rPr>
              <a:t>Plan questions in advance.</a:t>
            </a:r>
          </a:p>
          <a:p>
            <a:pPr marL="742950" lvl="1" indent="-285750">
              <a:lnSpc>
                <a:spcPct val="100000"/>
              </a:lnSpc>
              <a:spcBef>
                <a:spcPts val="0"/>
              </a:spcBef>
              <a:buFont typeface="Arial,Sans-Serif"/>
              <a:buChar char="•"/>
            </a:pPr>
            <a:r>
              <a:rPr lang="en-US" sz="3600">
                <a:solidFill>
                  <a:srgbClr val="002060"/>
                </a:solidFill>
                <a:latin typeface="Arial"/>
                <a:cs typeface="Calibri"/>
              </a:rPr>
              <a:t>Clarify new vocabulary. </a:t>
            </a:r>
          </a:p>
          <a:p>
            <a:pPr marL="742950" lvl="1" indent="-285750">
              <a:lnSpc>
                <a:spcPct val="100000"/>
              </a:lnSpc>
              <a:spcBef>
                <a:spcPts val="0"/>
              </a:spcBef>
              <a:buFont typeface="Arial,Sans-Serif"/>
              <a:buChar char="•"/>
            </a:pPr>
            <a:r>
              <a:rPr lang="en-US" sz="3600">
                <a:solidFill>
                  <a:srgbClr val="002060"/>
                </a:solidFill>
                <a:latin typeface="Arial"/>
                <a:cs typeface="Calibri"/>
              </a:rPr>
              <a:t>Plan &amp; Integrate activities</a:t>
            </a:r>
          </a:p>
          <a:p>
            <a:pPr marL="742950" lvl="1" indent="-285750">
              <a:lnSpc>
                <a:spcPct val="100000"/>
              </a:lnSpc>
              <a:spcBef>
                <a:spcPts val="0"/>
              </a:spcBef>
              <a:buFont typeface="Arial,Sans-Serif"/>
              <a:buChar char="•"/>
            </a:pPr>
            <a:r>
              <a:rPr lang="en-US" sz="3600">
                <a:solidFill>
                  <a:srgbClr val="002060"/>
                </a:solidFill>
                <a:latin typeface="Arial"/>
                <a:cs typeface="Calibri"/>
              </a:rPr>
              <a:t>Connect to prior learning.</a:t>
            </a:r>
          </a:p>
          <a:p>
            <a:pPr marL="0" indent="0">
              <a:buNone/>
            </a:pPr>
            <a:endParaRPr lang="en-US" sz="4200">
              <a:latin typeface="Century Gothic" panose="020B0502020202020204" pitchFamily="34" charset="0"/>
            </a:endParaRPr>
          </a:p>
        </p:txBody>
      </p:sp>
      <p:sp>
        <p:nvSpPr>
          <p:cNvPr id="5" name="Title 4">
            <a:extLst>
              <a:ext uri="{FF2B5EF4-FFF2-40B4-BE49-F238E27FC236}">
                <a16:creationId xmlns:a16="http://schemas.microsoft.com/office/drawing/2014/main" id="{B8CB9765-B776-DDF3-8685-69FCFEF69CA6}"/>
              </a:ext>
            </a:extLst>
          </p:cNvPr>
          <p:cNvSpPr>
            <a:spLocks noGrp="1"/>
          </p:cNvSpPr>
          <p:nvPr>
            <p:ph type="title"/>
          </p:nvPr>
        </p:nvSpPr>
        <p:spPr>
          <a:xfrm>
            <a:off x="234351" y="135088"/>
            <a:ext cx="10515600" cy="1325563"/>
          </a:xfrm>
        </p:spPr>
        <p:txBody>
          <a:bodyPr>
            <a:normAutofit/>
          </a:bodyPr>
          <a:lstStyle/>
          <a:p>
            <a:r>
              <a:rPr lang="en-US" sz="6600" b="1">
                <a:solidFill>
                  <a:srgbClr val="FFFF00"/>
                </a:solidFill>
                <a:latin typeface="Century Gothic" panose="020B0502020202020204" pitchFamily="34" charset="0"/>
                <a:ea typeface="ADLaM Display"/>
                <a:cs typeface="Calibri Light"/>
              </a:rPr>
              <a:t>Be Intentional  </a:t>
            </a:r>
            <a:endParaRPr lang="en-US" sz="6600">
              <a:latin typeface="Century Gothic" panose="020B0502020202020204" pitchFamily="34" charset="0"/>
            </a:endParaRPr>
          </a:p>
        </p:txBody>
      </p:sp>
      <p:pic>
        <p:nvPicPr>
          <p:cNvPr id="2" name="Picture 1" descr="Be Intentional | Adora Ikwuemesi">
            <a:extLst>
              <a:ext uri="{FF2B5EF4-FFF2-40B4-BE49-F238E27FC236}">
                <a16:creationId xmlns:a16="http://schemas.microsoft.com/office/drawing/2014/main" id="{F3832C8D-72A5-3E82-5C2E-104ECB1046B7}"/>
              </a:ext>
            </a:extLst>
          </p:cNvPr>
          <p:cNvPicPr>
            <a:picLocks noChangeAspect="1"/>
          </p:cNvPicPr>
          <p:nvPr/>
        </p:nvPicPr>
        <p:blipFill>
          <a:blip r:embed="rId4"/>
          <a:stretch>
            <a:fillRect/>
          </a:stretch>
        </p:blipFill>
        <p:spPr>
          <a:xfrm>
            <a:off x="7431504" y="2899410"/>
            <a:ext cx="4437648" cy="2332522"/>
          </a:xfrm>
          <a:prstGeom prst="rect">
            <a:avLst/>
          </a:prstGeom>
        </p:spPr>
      </p:pic>
    </p:spTree>
    <p:extLst>
      <p:ext uri="{BB962C8B-B14F-4D97-AF65-F5344CB8AC3E}">
        <p14:creationId xmlns:p14="http://schemas.microsoft.com/office/powerpoint/2010/main" val="4251839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98560" y="2524582"/>
            <a:ext cx="10064151" cy="4114296"/>
          </a:xfrm>
        </p:spPr>
        <p:txBody>
          <a:bodyPr vert="horz" lIns="91440" tIns="45720" rIns="91440" bIns="45720" rtlCol="0" anchor="t">
            <a:normAutofit/>
          </a:bodyPr>
          <a:lstStyle/>
          <a:p>
            <a:pPr marL="742950" lvl="1" indent="-285750">
              <a:lnSpc>
                <a:spcPct val="100000"/>
              </a:lnSpc>
              <a:spcBef>
                <a:spcPts val="0"/>
              </a:spcBef>
              <a:buFont typeface="Arial,Sans-Serif"/>
              <a:buChar char="•"/>
            </a:pPr>
            <a:r>
              <a:rPr lang="en-US" sz="3200">
                <a:solidFill>
                  <a:srgbClr val="002060"/>
                </a:solidFill>
                <a:latin typeface="Arial"/>
                <a:ea typeface="+mn-lt"/>
                <a:cs typeface="+mn-lt"/>
              </a:rPr>
              <a:t>Recalling/retelling familiar stories </a:t>
            </a:r>
            <a:endParaRPr lang="en-US">
              <a:solidFill>
                <a:srgbClr val="002060"/>
              </a:solidFill>
              <a:latin typeface="Arial"/>
              <a:ea typeface="+mn-lt"/>
              <a:cs typeface="+mn-lt"/>
            </a:endParaRPr>
          </a:p>
          <a:p>
            <a:pPr marL="742950" lvl="1" indent="-285750">
              <a:lnSpc>
                <a:spcPct val="100000"/>
              </a:lnSpc>
              <a:spcBef>
                <a:spcPts val="0"/>
              </a:spcBef>
              <a:buFont typeface="Arial,Sans-Serif"/>
              <a:buChar char="•"/>
            </a:pPr>
            <a:r>
              <a:rPr lang="en-US" sz="3200">
                <a:solidFill>
                  <a:srgbClr val="002060"/>
                </a:solidFill>
                <a:latin typeface="Arial"/>
                <a:ea typeface="+mn-lt"/>
                <a:cs typeface="+mn-lt"/>
              </a:rPr>
              <a:t>Reading sight words  </a:t>
            </a:r>
            <a:endParaRPr lang="en-US">
              <a:solidFill>
                <a:srgbClr val="002060"/>
              </a:solidFill>
              <a:latin typeface="Arial"/>
              <a:ea typeface="+mn-lt"/>
              <a:cs typeface="+mn-lt"/>
            </a:endParaRPr>
          </a:p>
          <a:p>
            <a:pPr marL="742950" lvl="1" indent="-285750">
              <a:lnSpc>
                <a:spcPct val="100000"/>
              </a:lnSpc>
              <a:spcBef>
                <a:spcPts val="0"/>
              </a:spcBef>
              <a:buFont typeface="Arial,Sans-Serif"/>
              <a:buChar char="•"/>
            </a:pPr>
            <a:r>
              <a:rPr lang="en-US" sz="3200">
                <a:solidFill>
                  <a:srgbClr val="002060"/>
                </a:solidFill>
                <a:latin typeface="Arial"/>
                <a:ea typeface="+mn-lt"/>
                <a:cs typeface="+mn-lt"/>
              </a:rPr>
              <a:t>“Reading” words and pictures </a:t>
            </a:r>
            <a:endParaRPr lang="en-US">
              <a:solidFill>
                <a:srgbClr val="002060"/>
              </a:solidFill>
              <a:latin typeface="Arial"/>
              <a:ea typeface="+mn-lt"/>
              <a:cs typeface="+mn-lt"/>
            </a:endParaRPr>
          </a:p>
          <a:p>
            <a:pPr marL="742950" lvl="1" indent="-285750">
              <a:lnSpc>
                <a:spcPct val="100000"/>
              </a:lnSpc>
              <a:spcBef>
                <a:spcPts val="0"/>
              </a:spcBef>
              <a:buFont typeface="Arial,Sans-Serif"/>
              <a:buChar char="•"/>
            </a:pPr>
            <a:r>
              <a:rPr lang="en-US" sz="3200">
                <a:solidFill>
                  <a:srgbClr val="002060"/>
                </a:solidFill>
                <a:latin typeface="Arial"/>
                <a:ea typeface="+mn-lt"/>
                <a:cs typeface="+mn-lt"/>
              </a:rPr>
              <a:t>Understanding conventions of print  </a:t>
            </a:r>
            <a:endParaRPr lang="en-US">
              <a:solidFill>
                <a:srgbClr val="002060"/>
              </a:solidFill>
              <a:latin typeface="Arial"/>
              <a:ea typeface="+mn-lt"/>
              <a:cs typeface="+mn-lt"/>
            </a:endParaRPr>
          </a:p>
          <a:p>
            <a:pPr marL="742950" lvl="1" indent="-285750">
              <a:lnSpc>
                <a:spcPct val="100000"/>
              </a:lnSpc>
              <a:spcBef>
                <a:spcPts val="0"/>
              </a:spcBef>
              <a:buFont typeface="Arial,Sans-Serif"/>
              <a:buChar char="•"/>
            </a:pPr>
            <a:r>
              <a:rPr lang="en-US" sz="3200">
                <a:solidFill>
                  <a:srgbClr val="002060"/>
                </a:solidFill>
                <a:latin typeface="Arial"/>
                <a:ea typeface="+mn-lt"/>
                <a:cs typeface="+mn-lt"/>
              </a:rPr>
              <a:t>Dramatizing stories and characters  </a:t>
            </a:r>
            <a:endParaRPr lang="en-US">
              <a:solidFill>
                <a:srgbClr val="002060"/>
              </a:solidFill>
              <a:latin typeface="Arial"/>
              <a:ea typeface="+mn-lt"/>
              <a:cs typeface="+mn-lt"/>
            </a:endParaRPr>
          </a:p>
          <a:p>
            <a:pPr marL="742950" lvl="1" indent="-285750">
              <a:lnSpc>
                <a:spcPct val="100000"/>
              </a:lnSpc>
              <a:spcBef>
                <a:spcPts val="0"/>
              </a:spcBef>
              <a:buFont typeface="Arial,Sans-Serif"/>
              <a:buChar char="•"/>
            </a:pPr>
            <a:r>
              <a:rPr lang="en-US" sz="3200">
                <a:solidFill>
                  <a:srgbClr val="002060"/>
                </a:solidFill>
                <a:latin typeface="Arial"/>
                <a:ea typeface="+mn-lt"/>
                <a:cs typeface="+mn-lt"/>
              </a:rPr>
              <a:t>Engaging in social interactions and taking turns </a:t>
            </a:r>
            <a:endParaRPr lang="en-US">
              <a:solidFill>
                <a:srgbClr val="002060"/>
              </a:solidFill>
              <a:latin typeface="Arial"/>
              <a:ea typeface="+mn-lt"/>
              <a:cs typeface="+mn-lt"/>
            </a:endParaRPr>
          </a:p>
          <a:p>
            <a:pPr marL="742950" lvl="1" indent="-285750">
              <a:lnSpc>
                <a:spcPct val="100000"/>
              </a:lnSpc>
              <a:spcBef>
                <a:spcPts val="0"/>
              </a:spcBef>
              <a:buFont typeface="Arial,Sans-Serif"/>
              <a:buChar char="•"/>
            </a:pPr>
            <a:r>
              <a:rPr lang="en-US" sz="3200">
                <a:solidFill>
                  <a:srgbClr val="002060"/>
                </a:solidFill>
                <a:latin typeface="Arial"/>
                <a:ea typeface="+mn-lt"/>
                <a:cs typeface="+mn-lt"/>
              </a:rPr>
              <a:t>Building a love for reading!</a:t>
            </a:r>
            <a:endParaRPr lang="en-US">
              <a:solidFill>
                <a:srgbClr val="002060"/>
              </a:solidFill>
              <a:latin typeface="Arial"/>
              <a:ea typeface="+mn-lt"/>
              <a:cs typeface="+mn-lt"/>
            </a:endParaRPr>
          </a:p>
          <a:p>
            <a:pPr marL="0" indent="0">
              <a:buNone/>
            </a:pPr>
            <a:endParaRPr lang="en-US" sz="4200">
              <a:latin typeface="Century Gothic" panose="020B0502020202020204" pitchFamily="34" charset="0"/>
            </a:endParaRPr>
          </a:p>
        </p:txBody>
      </p:sp>
      <p:sp>
        <p:nvSpPr>
          <p:cNvPr id="5" name="Title 4">
            <a:extLst>
              <a:ext uri="{FF2B5EF4-FFF2-40B4-BE49-F238E27FC236}">
                <a16:creationId xmlns:a16="http://schemas.microsoft.com/office/drawing/2014/main" id="{B8CB9765-B776-DDF3-8685-69FCFEF69CA6}"/>
              </a:ext>
            </a:extLst>
          </p:cNvPr>
          <p:cNvSpPr>
            <a:spLocks noGrp="1"/>
          </p:cNvSpPr>
          <p:nvPr>
            <p:ph type="title"/>
          </p:nvPr>
        </p:nvSpPr>
        <p:spPr>
          <a:xfrm>
            <a:off x="234351" y="135088"/>
            <a:ext cx="5723022" cy="1325563"/>
          </a:xfrm>
        </p:spPr>
        <p:txBody>
          <a:bodyPr>
            <a:normAutofit/>
          </a:bodyPr>
          <a:lstStyle/>
          <a:p>
            <a:r>
              <a:rPr lang="en-US" sz="6000" b="1">
                <a:solidFill>
                  <a:srgbClr val="FFFF00"/>
                </a:solidFill>
                <a:latin typeface="Century Gothic"/>
                <a:ea typeface="ADLaM Display"/>
                <a:cs typeface="Calibri Light"/>
              </a:rPr>
              <a:t>The End Goal  </a:t>
            </a:r>
            <a:endParaRPr lang="en-US">
              <a:latin typeface="Century Gothic"/>
            </a:endParaRPr>
          </a:p>
        </p:txBody>
      </p:sp>
      <p:pic>
        <p:nvPicPr>
          <p:cNvPr id="4" name="Picture 3" descr="Science Says Only 8 Percent of People Actually Achieve Their Goals. Here  Are 7 Things They Do Differently | Inc.com">
            <a:extLst>
              <a:ext uri="{FF2B5EF4-FFF2-40B4-BE49-F238E27FC236}">
                <a16:creationId xmlns:a16="http://schemas.microsoft.com/office/drawing/2014/main" id="{8B08FB61-A187-7FB9-32E9-C65AE55DE02B}"/>
              </a:ext>
            </a:extLst>
          </p:cNvPr>
          <p:cNvPicPr>
            <a:picLocks noChangeAspect="1"/>
          </p:cNvPicPr>
          <p:nvPr/>
        </p:nvPicPr>
        <p:blipFill>
          <a:blip r:embed="rId4"/>
          <a:stretch>
            <a:fillRect/>
          </a:stretch>
        </p:blipFill>
        <p:spPr>
          <a:xfrm>
            <a:off x="7421479" y="2136107"/>
            <a:ext cx="4608094" cy="2585786"/>
          </a:xfrm>
          <a:prstGeom prst="rect">
            <a:avLst/>
          </a:prstGeom>
        </p:spPr>
      </p:pic>
    </p:spTree>
    <p:extLst>
      <p:ext uri="{BB962C8B-B14F-4D97-AF65-F5344CB8AC3E}">
        <p14:creationId xmlns:p14="http://schemas.microsoft.com/office/powerpoint/2010/main" val="414144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175944" y="2251832"/>
            <a:ext cx="11811358" cy="3457592"/>
          </a:xfrm>
        </p:spPr>
        <p:txBody>
          <a:bodyPr vert="horz" lIns="91440" tIns="45720" rIns="91440" bIns="45720" rtlCol="0" anchor="t">
            <a:normAutofit/>
          </a:bodyPr>
          <a:lstStyle/>
          <a:p>
            <a:endParaRPr lang="en-US" sz="3300">
              <a:latin typeface="Century Gothic" panose="020B0502020202020204" pitchFamily="34" charset="0"/>
            </a:endParaRPr>
          </a:p>
          <a:p>
            <a:pPr marL="0" indent="0">
              <a:buNone/>
            </a:pPr>
            <a:endParaRPr lang="en-US" sz="4200">
              <a:latin typeface="Century Gothic" panose="020B0502020202020204" pitchFamily="34" charset="0"/>
            </a:endParaRPr>
          </a:p>
          <a:p>
            <a:endParaRPr lang="en-US" sz="4200">
              <a:latin typeface="Century Gothic" panose="020B0502020202020204" pitchFamily="34" charset="0"/>
            </a:endParaRPr>
          </a:p>
        </p:txBody>
      </p:sp>
      <p:sp>
        <p:nvSpPr>
          <p:cNvPr id="6" name="TextBox 5">
            <a:extLst>
              <a:ext uri="{FF2B5EF4-FFF2-40B4-BE49-F238E27FC236}">
                <a16:creationId xmlns:a16="http://schemas.microsoft.com/office/drawing/2014/main" id="{ED1C743D-20F2-BD70-443F-E504C3FCB405}"/>
              </a:ext>
            </a:extLst>
          </p:cNvPr>
          <p:cNvSpPr txBox="1"/>
          <p:nvPr/>
        </p:nvSpPr>
        <p:spPr>
          <a:xfrm>
            <a:off x="266468" y="2020011"/>
            <a:ext cx="1140544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00">
                <a:solidFill>
                  <a:srgbClr val="002060"/>
                </a:solidFill>
                <a:latin typeface="Arial"/>
                <a:cs typeface="Arial"/>
              </a:rPr>
              <a:t>As a result of this session, participants will…</a:t>
            </a:r>
          </a:p>
          <a:p>
            <a:pPr marL="571500" indent="-571500">
              <a:buFont typeface="Arial" panose="020B0604020202020204" pitchFamily="34" charset="0"/>
              <a:buChar char="•"/>
            </a:pPr>
            <a:r>
              <a:rPr lang="en-US" sz="3900">
                <a:solidFill>
                  <a:srgbClr val="FF0000"/>
                </a:solidFill>
                <a:latin typeface="Arial"/>
                <a:cs typeface="Arial"/>
              </a:rPr>
              <a:t>Understand</a:t>
            </a:r>
            <a:r>
              <a:rPr lang="en-US" sz="3900">
                <a:solidFill>
                  <a:srgbClr val="002060"/>
                </a:solidFill>
                <a:latin typeface="Arial"/>
                <a:cs typeface="Arial"/>
              </a:rPr>
              <a:t> </a:t>
            </a:r>
            <a:r>
              <a:rPr lang="en-US" sz="3900">
                <a:solidFill>
                  <a:schemeClr val="accent1">
                    <a:lumMod val="50000"/>
                  </a:schemeClr>
                </a:solidFill>
                <a:highlight>
                  <a:srgbClr val="FFFFFF"/>
                </a:highlight>
                <a:latin typeface="Arial"/>
                <a:cs typeface="Arial"/>
              </a:rPr>
              <a:t>s</a:t>
            </a:r>
            <a:r>
              <a:rPr lang="en-US" sz="3900" b="0" i="0">
                <a:solidFill>
                  <a:schemeClr val="accent1">
                    <a:lumMod val="50000"/>
                  </a:schemeClr>
                </a:solidFill>
                <a:effectLst/>
                <a:highlight>
                  <a:srgbClr val="FFFFFF"/>
                </a:highlight>
                <a:latin typeface="Arial"/>
                <a:cs typeface="Arial"/>
              </a:rPr>
              <a:t>trategies for engaging students in robust richer read-</a:t>
            </a:r>
            <a:r>
              <a:rPr lang="en-US" sz="3900" b="0" i="0" err="1">
                <a:solidFill>
                  <a:schemeClr val="accent1">
                    <a:lumMod val="50000"/>
                  </a:schemeClr>
                </a:solidFill>
                <a:effectLst/>
                <a:highlight>
                  <a:srgbClr val="FFFFFF"/>
                </a:highlight>
                <a:latin typeface="Arial"/>
                <a:cs typeface="Arial"/>
              </a:rPr>
              <a:t>alouds</a:t>
            </a:r>
            <a:r>
              <a:rPr lang="en-US" sz="3900" b="0" i="0">
                <a:solidFill>
                  <a:schemeClr val="accent1">
                    <a:lumMod val="50000"/>
                  </a:schemeClr>
                </a:solidFill>
                <a:effectLst/>
                <a:highlight>
                  <a:srgbClr val="FFFFFF"/>
                </a:highlight>
                <a:latin typeface="Arial"/>
                <a:cs typeface="Arial"/>
              </a:rPr>
              <a:t> and vocabulary.</a:t>
            </a:r>
            <a:endParaRPr lang="en-US" sz="3900">
              <a:solidFill>
                <a:schemeClr val="accent1">
                  <a:lumMod val="50000"/>
                </a:schemeClr>
              </a:solidFill>
              <a:highlight>
                <a:srgbClr val="FFFFFF"/>
              </a:highlight>
              <a:latin typeface="Arial"/>
              <a:cs typeface="Arial"/>
            </a:endParaRPr>
          </a:p>
          <a:p>
            <a:pPr marL="571500" indent="-571500">
              <a:buFont typeface="Arial" panose="020B0604020202020204" pitchFamily="34" charset="0"/>
              <a:buChar char="•"/>
            </a:pPr>
            <a:r>
              <a:rPr lang="en-US" sz="3900">
                <a:solidFill>
                  <a:srgbClr val="FF0000"/>
                </a:solidFill>
                <a:highlight>
                  <a:srgbClr val="FFFFFF"/>
                </a:highlight>
                <a:latin typeface="Arial"/>
                <a:cs typeface="Arial"/>
              </a:rPr>
              <a:t>Explore </a:t>
            </a:r>
            <a:r>
              <a:rPr lang="en-US" sz="3900">
                <a:solidFill>
                  <a:schemeClr val="accent1">
                    <a:lumMod val="50000"/>
                  </a:schemeClr>
                </a:solidFill>
                <a:highlight>
                  <a:srgbClr val="FFFFFF"/>
                </a:highlight>
                <a:latin typeface="Arial"/>
                <a:cs typeface="Arial"/>
              </a:rPr>
              <a:t>ideas on </a:t>
            </a:r>
            <a:r>
              <a:rPr lang="en-US" sz="3900" b="0" i="0">
                <a:solidFill>
                  <a:schemeClr val="accent1">
                    <a:lumMod val="50000"/>
                  </a:schemeClr>
                </a:solidFill>
                <a:effectLst/>
                <a:highlight>
                  <a:srgbClr val="FFFFFF"/>
                </a:highlight>
                <a:latin typeface="Arial"/>
                <a:cs typeface="Arial"/>
              </a:rPr>
              <a:t>how to engage in first, second, and third readings, using guidance from Creative Curriculum.</a:t>
            </a:r>
            <a:r>
              <a:rPr lang="en-US" sz="3900">
                <a:solidFill>
                  <a:schemeClr val="accent1">
                    <a:lumMod val="50000"/>
                  </a:schemeClr>
                </a:solidFill>
                <a:highlight>
                  <a:srgbClr val="FFFFFF"/>
                </a:highlight>
                <a:latin typeface="Arial"/>
                <a:cs typeface="Arial"/>
              </a:rPr>
              <a:t> </a:t>
            </a:r>
          </a:p>
          <a:p>
            <a:pPr marL="571500" indent="-571500">
              <a:buFont typeface="Arial" panose="020B0604020202020204" pitchFamily="34" charset="0"/>
              <a:buChar char="•"/>
            </a:pPr>
            <a:r>
              <a:rPr lang="en-US" sz="3900">
                <a:solidFill>
                  <a:srgbClr val="FF0000"/>
                </a:solidFill>
                <a:highlight>
                  <a:srgbClr val="FFFFFF"/>
                </a:highlight>
                <a:latin typeface="Arial"/>
                <a:cs typeface="Arial"/>
              </a:rPr>
              <a:t>Acquire</a:t>
            </a:r>
            <a:r>
              <a:rPr lang="en-US" sz="3900">
                <a:solidFill>
                  <a:schemeClr val="accent1">
                    <a:lumMod val="50000"/>
                  </a:schemeClr>
                </a:solidFill>
                <a:highlight>
                  <a:srgbClr val="FFFFFF"/>
                </a:highlight>
                <a:latin typeface="Arial"/>
                <a:cs typeface="Arial"/>
              </a:rPr>
              <a:t> hands-on methods to connect stories throughout the instructional day. </a:t>
            </a:r>
            <a:endParaRPr lang="en-US" sz="3900">
              <a:solidFill>
                <a:schemeClr val="accent1">
                  <a:lumMod val="50000"/>
                </a:schemeClr>
              </a:solidFill>
              <a:latin typeface="Arial"/>
              <a:cs typeface="Arial"/>
            </a:endParaRPr>
          </a:p>
        </p:txBody>
      </p:sp>
      <p:sp>
        <p:nvSpPr>
          <p:cNvPr id="4" name="TextBox 3">
            <a:extLst>
              <a:ext uri="{FF2B5EF4-FFF2-40B4-BE49-F238E27FC236}">
                <a16:creationId xmlns:a16="http://schemas.microsoft.com/office/drawing/2014/main" id="{7548E61A-60D9-FDE9-5D29-97F3F8345164}"/>
              </a:ext>
            </a:extLst>
          </p:cNvPr>
          <p:cNvSpPr txBox="1"/>
          <p:nvPr/>
        </p:nvSpPr>
        <p:spPr>
          <a:xfrm>
            <a:off x="179893" y="100745"/>
            <a:ext cx="7700277" cy="1015663"/>
          </a:xfrm>
          <a:prstGeom prst="rect">
            <a:avLst/>
          </a:prstGeom>
          <a:noFill/>
        </p:spPr>
        <p:txBody>
          <a:bodyPr wrap="square" lIns="91440" tIns="45720" rIns="91440" bIns="45720" rtlCol="0" anchor="t">
            <a:spAutoFit/>
          </a:bodyPr>
          <a:lstStyle/>
          <a:p>
            <a:r>
              <a:rPr lang="en-US" sz="6000" b="1">
                <a:solidFill>
                  <a:srgbClr val="FFFF00"/>
                </a:solidFill>
                <a:latin typeface="Century Gothic" panose="020B0502020202020204" pitchFamily="34" charset="0"/>
                <a:ea typeface="ADLaM Display"/>
                <a:cs typeface="ADLaM Display"/>
              </a:rPr>
              <a:t>Objectives:</a:t>
            </a:r>
            <a:endParaRPr lang="en-US">
              <a:latin typeface="Century Gothic" panose="020B0502020202020204" pitchFamily="34" charset="0"/>
            </a:endParaRPr>
          </a:p>
        </p:txBody>
      </p:sp>
    </p:spTree>
    <p:extLst>
      <p:ext uri="{BB962C8B-B14F-4D97-AF65-F5344CB8AC3E}">
        <p14:creationId xmlns:p14="http://schemas.microsoft.com/office/powerpoint/2010/main" val="31343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CB9765-B776-DDF3-8685-69FCFEF69CA6}"/>
              </a:ext>
            </a:extLst>
          </p:cNvPr>
          <p:cNvSpPr>
            <a:spLocks noGrp="1"/>
          </p:cNvSpPr>
          <p:nvPr>
            <p:ph type="title"/>
          </p:nvPr>
        </p:nvSpPr>
        <p:spPr>
          <a:xfrm>
            <a:off x="234351" y="135088"/>
            <a:ext cx="10515600" cy="1325563"/>
          </a:xfrm>
        </p:spPr>
        <p:txBody>
          <a:bodyPr>
            <a:normAutofit/>
          </a:bodyPr>
          <a:lstStyle/>
          <a:p>
            <a:r>
              <a:rPr lang="en-US" sz="6000">
                <a:solidFill>
                  <a:schemeClr val="bg1"/>
                </a:solidFill>
                <a:latin typeface="ADLaM Display"/>
                <a:ea typeface="ADLaM Display"/>
                <a:cs typeface="Calibri Light"/>
              </a:rPr>
              <a:t>Questions?</a:t>
            </a:r>
            <a:r>
              <a:rPr lang="en-US">
                <a:cs typeface="Calibri Light"/>
              </a:rPr>
              <a:t> </a:t>
            </a:r>
            <a:endParaRPr lang="en-US"/>
          </a:p>
        </p:txBody>
      </p:sp>
      <p:pic>
        <p:nvPicPr>
          <p:cNvPr id="6" name="Picture 6" descr="Silhouettes of children holding letters up&#10;&#10;Description automatically generated">
            <a:extLst>
              <a:ext uri="{FF2B5EF4-FFF2-40B4-BE49-F238E27FC236}">
                <a16:creationId xmlns:a16="http://schemas.microsoft.com/office/drawing/2014/main" id="{CC190AB1-8412-08BC-0133-1F3CDCBF8C29}"/>
              </a:ext>
            </a:extLst>
          </p:cNvPr>
          <p:cNvPicPr>
            <a:picLocks noGrp="1" noChangeAspect="1"/>
          </p:cNvPicPr>
          <p:nvPr>
            <p:ph idx="1"/>
          </p:nvPr>
        </p:nvPicPr>
        <p:blipFill>
          <a:blip r:embed="rId4"/>
          <a:stretch>
            <a:fillRect/>
          </a:stretch>
        </p:blipFill>
        <p:spPr>
          <a:xfrm>
            <a:off x="2105971" y="2420579"/>
            <a:ext cx="7981950" cy="3581400"/>
          </a:xfrm>
        </p:spPr>
      </p:pic>
    </p:spTree>
    <p:extLst>
      <p:ext uri="{BB962C8B-B14F-4D97-AF65-F5344CB8AC3E}">
        <p14:creationId xmlns:p14="http://schemas.microsoft.com/office/powerpoint/2010/main" val="1531057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70AB6-705A-CED8-BE89-D2F5BD79C212}"/>
              </a:ext>
            </a:extLst>
          </p:cNvPr>
          <p:cNvSpPr txBox="1"/>
          <p:nvPr/>
        </p:nvSpPr>
        <p:spPr>
          <a:xfrm>
            <a:off x="7313739" y="72149"/>
            <a:ext cx="460200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Century Gothic"/>
                <a:ea typeface="ADLaM Display"/>
                <a:cs typeface="ADLaM Display"/>
              </a:rPr>
              <a:t>Attendance Procedures</a:t>
            </a:r>
            <a:endParaRPr lang="en-US" sz="4800">
              <a:solidFill>
                <a:schemeClr val="bg1"/>
              </a:solidFill>
              <a:ea typeface="Calibri"/>
              <a:cs typeface="Calibri"/>
            </a:endParaRPr>
          </a:p>
        </p:txBody>
      </p:sp>
      <p:sp>
        <p:nvSpPr>
          <p:cNvPr id="5" name="Content Placeholder 4">
            <a:extLst>
              <a:ext uri="{FF2B5EF4-FFF2-40B4-BE49-F238E27FC236}">
                <a16:creationId xmlns:a16="http://schemas.microsoft.com/office/drawing/2014/main" id="{0507F43D-7FAC-7AE6-E703-F112D9638ADB}"/>
              </a:ext>
            </a:extLst>
          </p:cNvPr>
          <p:cNvSpPr>
            <a:spLocks noGrp="1"/>
          </p:cNvSpPr>
          <p:nvPr>
            <p:ph idx="1"/>
          </p:nvPr>
        </p:nvSpPr>
        <p:spPr>
          <a:xfrm>
            <a:off x="1249278" y="1716768"/>
            <a:ext cx="2657833" cy="645898"/>
          </a:xfrm>
        </p:spPr>
        <p:txBody>
          <a:bodyPr vert="horz" lIns="91440" tIns="45720" rIns="91440" bIns="45720" rtlCol="0" anchor="t">
            <a:normAutofit/>
          </a:bodyPr>
          <a:lstStyle/>
          <a:p>
            <a:pPr marL="0" indent="0" algn="ctr">
              <a:buNone/>
            </a:pPr>
            <a:r>
              <a:rPr lang="en-US" sz="3600" b="1">
                <a:solidFill>
                  <a:srgbClr val="000000"/>
                </a:solidFill>
                <a:ea typeface="Calibri"/>
                <a:cs typeface="Calibri"/>
              </a:rPr>
              <a:t>Attendance:</a:t>
            </a:r>
          </a:p>
          <a:p>
            <a:endParaRPr lang="en-US">
              <a:cs typeface="Calibri"/>
            </a:endParaRPr>
          </a:p>
        </p:txBody>
      </p:sp>
      <p:sp>
        <p:nvSpPr>
          <p:cNvPr id="4" name="Content Placeholder 4">
            <a:extLst>
              <a:ext uri="{FF2B5EF4-FFF2-40B4-BE49-F238E27FC236}">
                <a16:creationId xmlns:a16="http://schemas.microsoft.com/office/drawing/2014/main" id="{10994C3F-8831-E10C-0F75-F3313A342C5F}"/>
              </a:ext>
            </a:extLst>
          </p:cNvPr>
          <p:cNvSpPr txBox="1">
            <a:spLocks/>
          </p:cNvSpPr>
          <p:nvPr/>
        </p:nvSpPr>
        <p:spPr>
          <a:xfrm>
            <a:off x="7317204" y="1748852"/>
            <a:ext cx="2657833" cy="6458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rgbClr val="000000"/>
                </a:solidFill>
                <a:ea typeface="Calibri"/>
                <a:cs typeface="Calibri"/>
              </a:rPr>
              <a:t>Feedback:</a:t>
            </a:r>
          </a:p>
          <a:p>
            <a:endParaRPr lang="en-US">
              <a:cs typeface="Calibri"/>
            </a:endParaRPr>
          </a:p>
        </p:txBody>
      </p:sp>
      <p:sp>
        <p:nvSpPr>
          <p:cNvPr id="7" name="Content Placeholder 4">
            <a:extLst>
              <a:ext uri="{FF2B5EF4-FFF2-40B4-BE49-F238E27FC236}">
                <a16:creationId xmlns:a16="http://schemas.microsoft.com/office/drawing/2014/main" id="{8667BD16-0374-D464-11C7-A86150846F8B}"/>
              </a:ext>
            </a:extLst>
          </p:cNvPr>
          <p:cNvSpPr txBox="1">
            <a:spLocks/>
          </p:cNvSpPr>
          <p:nvPr/>
        </p:nvSpPr>
        <p:spPr>
          <a:xfrm>
            <a:off x="639678" y="5047509"/>
            <a:ext cx="3881043" cy="6458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rgbClr val="C00000"/>
                </a:solidFill>
                <a:ea typeface="Calibri"/>
                <a:cs typeface="Calibri"/>
              </a:rPr>
              <a:t>bit.ly/apr22att</a:t>
            </a:r>
          </a:p>
          <a:p>
            <a:endParaRPr lang="en-US">
              <a:cs typeface="Calibri"/>
            </a:endParaRPr>
          </a:p>
        </p:txBody>
      </p:sp>
      <p:sp>
        <p:nvSpPr>
          <p:cNvPr id="8" name="Content Placeholder 4">
            <a:extLst>
              <a:ext uri="{FF2B5EF4-FFF2-40B4-BE49-F238E27FC236}">
                <a16:creationId xmlns:a16="http://schemas.microsoft.com/office/drawing/2014/main" id="{DF1DBE6A-899F-254B-2E2F-41489B1C54DF}"/>
              </a:ext>
            </a:extLst>
          </p:cNvPr>
          <p:cNvSpPr txBox="1">
            <a:spLocks/>
          </p:cNvSpPr>
          <p:nvPr/>
        </p:nvSpPr>
        <p:spPr>
          <a:xfrm>
            <a:off x="6705599" y="5037483"/>
            <a:ext cx="3881043" cy="6458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rgbClr val="C00000"/>
                </a:solidFill>
                <a:ea typeface="Calibri"/>
                <a:cs typeface="Calibri"/>
              </a:rPr>
              <a:t>bit.ly/apr22surv</a:t>
            </a:r>
          </a:p>
          <a:p>
            <a:endParaRPr lang="en-US">
              <a:cs typeface="Calibri"/>
            </a:endParaRPr>
          </a:p>
        </p:txBody>
      </p:sp>
      <p:pic>
        <p:nvPicPr>
          <p:cNvPr id="9" name="Picture 8" descr="A qr code on a blue background&#10;&#10;Description automatically generated">
            <a:extLst>
              <a:ext uri="{FF2B5EF4-FFF2-40B4-BE49-F238E27FC236}">
                <a16:creationId xmlns:a16="http://schemas.microsoft.com/office/drawing/2014/main" id="{576D0A77-CA9B-285F-BF49-2AE5B4F427C2}"/>
              </a:ext>
            </a:extLst>
          </p:cNvPr>
          <p:cNvPicPr>
            <a:picLocks noChangeAspect="1"/>
          </p:cNvPicPr>
          <p:nvPr/>
        </p:nvPicPr>
        <p:blipFill>
          <a:blip r:embed="rId4"/>
          <a:stretch>
            <a:fillRect/>
          </a:stretch>
        </p:blipFill>
        <p:spPr>
          <a:xfrm>
            <a:off x="1251285" y="2394284"/>
            <a:ext cx="2660984" cy="2650958"/>
          </a:xfrm>
          <a:prstGeom prst="rect">
            <a:avLst/>
          </a:prstGeom>
        </p:spPr>
      </p:pic>
      <p:pic>
        <p:nvPicPr>
          <p:cNvPr id="10" name="Picture 9" descr="A qr code on a green background&#10;&#10;Description automatically generated">
            <a:extLst>
              <a:ext uri="{FF2B5EF4-FFF2-40B4-BE49-F238E27FC236}">
                <a16:creationId xmlns:a16="http://schemas.microsoft.com/office/drawing/2014/main" id="{F1E83C21-4BE2-EE5F-EDFC-F0C9185EC1F4}"/>
              </a:ext>
            </a:extLst>
          </p:cNvPr>
          <p:cNvPicPr>
            <a:picLocks noChangeAspect="1"/>
          </p:cNvPicPr>
          <p:nvPr/>
        </p:nvPicPr>
        <p:blipFill>
          <a:blip r:embed="rId5"/>
          <a:stretch>
            <a:fillRect/>
          </a:stretch>
        </p:blipFill>
        <p:spPr>
          <a:xfrm>
            <a:off x="7317205" y="2394284"/>
            <a:ext cx="2660985" cy="2650958"/>
          </a:xfrm>
          <a:prstGeom prst="rect">
            <a:avLst/>
          </a:prstGeom>
        </p:spPr>
      </p:pic>
    </p:spTree>
    <p:extLst>
      <p:ext uri="{BB962C8B-B14F-4D97-AF65-F5344CB8AC3E}">
        <p14:creationId xmlns:p14="http://schemas.microsoft.com/office/powerpoint/2010/main" val="24032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175944" y="2251832"/>
            <a:ext cx="11811358" cy="3457592"/>
          </a:xfrm>
        </p:spPr>
        <p:txBody>
          <a:bodyPr vert="horz" lIns="91440" tIns="45720" rIns="91440" bIns="45720" rtlCol="0" anchor="t">
            <a:normAutofit/>
          </a:bodyPr>
          <a:lstStyle/>
          <a:p>
            <a:endParaRPr lang="en-US" sz="3300">
              <a:latin typeface="Century Gothic" panose="020B0502020202020204" pitchFamily="34" charset="0"/>
            </a:endParaRPr>
          </a:p>
          <a:p>
            <a:pPr marL="0" indent="0">
              <a:buNone/>
            </a:pPr>
            <a:endParaRPr lang="en-US" sz="4200">
              <a:latin typeface="Century Gothic" panose="020B0502020202020204" pitchFamily="34" charset="0"/>
            </a:endParaRPr>
          </a:p>
          <a:p>
            <a:endParaRPr lang="en-US" sz="4200">
              <a:latin typeface="Century Gothic" panose="020B0502020202020204" pitchFamily="34" charset="0"/>
            </a:endParaRPr>
          </a:p>
        </p:txBody>
      </p:sp>
      <p:sp>
        <p:nvSpPr>
          <p:cNvPr id="4" name="TextBox 3">
            <a:extLst>
              <a:ext uri="{FF2B5EF4-FFF2-40B4-BE49-F238E27FC236}">
                <a16:creationId xmlns:a16="http://schemas.microsoft.com/office/drawing/2014/main" id="{7548E61A-60D9-FDE9-5D29-97F3F8345164}"/>
              </a:ext>
            </a:extLst>
          </p:cNvPr>
          <p:cNvSpPr txBox="1"/>
          <p:nvPr/>
        </p:nvSpPr>
        <p:spPr>
          <a:xfrm>
            <a:off x="179893" y="100745"/>
            <a:ext cx="7700277" cy="1015663"/>
          </a:xfrm>
          <a:prstGeom prst="rect">
            <a:avLst/>
          </a:prstGeom>
          <a:noFill/>
        </p:spPr>
        <p:txBody>
          <a:bodyPr wrap="square" lIns="91440" tIns="45720" rIns="91440" bIns="45720" rtlCol="0" anchor="t">
            <a:spAutoFit/>
          </a:bodyPr>
          <a:lstStyle/>
          <a:p>
            <a:r>
              <a:rPr lang="en-US" sz="6000" b="1">
                <a:solidFill>
                  <a:srgbClr val="FFFF00"/>
                </a:solidFill>
                <a:latin typeface="Century Gothic"/>
                <a:ea typeface="ADLaM Display"/>
                <a:cs typeface="ADLaM Display"/>
              </a:rPr>
              <a:t>Agenda:</a:t>
            </a:r>
            <a:endParaRPr lang="en-US">
              <a:latin typeface="Century Gothic"/>
            </a:endParaRPr>
          </a:p>
        </p:txBody>
      </p:sp>
      <p:sp>
        <p:nvSpPr>
          <p:cNvPr id="23" name="TextBox 22">
            <a:extLst>
              <a:ext uri="{FF2B5EF4-FFF2-40B4-BE49-F238E27FC236}">
                <a16:creationId xmlns:a16="http://schemas.microsoft.com/office/drawing/2014/main" id="{5279326D-4915-9750-8F8E-6CE9D79820C4}"/>
              </a:ext>
            </a:extLst>
          </p:cNvPr>
          <p:cNvSpPr txBox="1"/>
          <p:nvPr/>
        </p:nvSpPr>
        <p:spPr>
          <a:xfrm>
            <a:off x="1806084" y="1941482"/>
            <a:ext cx="10975361"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800" b="1">
                <a:solidFill>
                  <a:schemeClr val="accent1">
                    <a:lumMod val="75000"/>
                  </a:schemeClr>
                </a:solidFill>
                <a:latin typeface="Arial"/>
                <a:ea typeface="Calibri"/>
                <a:cs typeface="Calibri"/>
              </a:rPr>
              <a:t>Question of the Day-Icebreaker</a:t>
            </a:r>
          </a:p>
          <a:p>
            <a:endParaRPr lang="en-US" sz="2800" b="1">
              <a:solidFill>
                <a:schemeClr val="accent1">
                  <a:lumMod val="75000"/>
                </a:schemeClr>
              </a:solidFill>
              <a:latin typeface="Arial"/>
              <a:ea typeface="Calibri"/>
              <a:cs typeface="Calibri"/>
            </a:endParaRPr>
          </a:p>
          <a:p>
            <a:pPr marL="285750" indent="-285750">
              <a:buFont typeface="Wingdings"/>
              <a:buChar char="v"/>
            </a:pPr>
            <a:r>
              <a:rPr lang="en-US" sz="2800" b="1">
                <a:solidFill>
                  <a:schemeClr val="accent1">
                    <a:lumMod val="75000"/>
                  </a:schemeClr>
                </a:solidFill>
                <a:latin typeface="Arial"/>
                <a:ea typeface="Calibri"/>
                <a:cs typeface="Calibri"/>
              </a:rPr>
              <a:t>Introduction to Read-</a:t>
            </a:r>
            <a:r>
              <a:rPr lang="en-US" sz="2800" b="1" err="1">
                <a:solidFill>
                  <a:schemeClr val="accent1">
                    <a:lumMod val="75000"/>
                  </a:schemeClr>
                </a:solidFill>
                <a:latin typeface="Arial"/>
                <a:ea typeface="Calibri"/>
                <a:cs typeface="Calibri"/>
              </a:rPr>
              <a:t>Alouds</a:t>
            </a:r>
          </a:p>
          <a:p>
            <a:pPr marL="285750" indent="-285750">
              <a:buFont typeface="Wingdings"/>
              <a:buChar char="v"/>
            </a:pPr>
            <a:endParaRPr lang="en-US" sz="2800" b="1">
              <a:solidFill>
                <a:schemeClr val="accent1">
                  <a:lumMod val="75000"/>
                </a:schemeClr>
              </a:solidFill>
              <a:latin typeface="Arial"/>
              <a:ea typeface="Calibri"/>
              <a:cs typeface="Calibri"/>
            </a:endParaRPr>
          </a:p>
          <a:p>
            <a:pPr marL="285750" indent="-285750">
              <a:buFont typeface="Wingdings"/>
              <a:buChar char="v"/>
            </a:pPr>
            <a:r>
              <a:rPr lang="en-US" sz="2800" b="1">
                <a:solidFill>
                  <a:schemeClr val="accent1">
                    <a:lumMod val="75000"/>
                  </a:schemeClr>
                </a:solidFill>
                <a:latin typeface="Arial"/>
                <a:ea typeface="Calibri"/>
                <a:cs typeface="Calibri"/>
              </a:rPr>
              <a:t>Strategies for Engaging Students</a:t>
            </a:r>
          </a:p>
          <a:p>
            <a:pPr marL="285750" indent="-285750">
              <a:buFont typeface="Wingdings"/>
              <a:buChar char="v"/>
            </a:pPr>
            <a:endParaRPr lang="en-US" sz="2800" b="1">
              <a:solidFill>
                <a:schemeClr val="accent1">
                  <a:lumMod val="75000"/>
                </a:schemeClr>
              </a:solidFill>
              <a:latin typeface="Arial"/>
              <a:ea typeface="Calibri"/>
              <a:cs typeface="Calibri"/>
            </a:endParaRPr>
          </a:p>
          <a:p>
            <a:pPr marL="285750" indent="-285750">
              <a:buFont typeface="Wingdings"/>
              <a:buChar char="v"/>
            </a:pPr>
            <a:r>
              <a:rPr lang="en-US" sz="2800" b="1">
                <a:solidFill>
                  <a:schemeClr val="accent1">
                    <a:lumMod val="75000"/>
                  </a:schemeClr>
                </a:solidFill>
                <a:latin typeface="Arial"/>
                <a:ea typeface="Calibri"/>
                <a:cs typeface="Calibri"/>
              </a:rPr>
              <a:t>Book Discussions and Vocabulary</a:t>
            </a:r>
          </a:p>
          <a:p>
            <a:pPr marL="285750" indent="-285750">
              <a:buFont typeface="Wingdings"/>
              <a:buChar char="v"/>
            </a:pPr>
            <a:endParaRPr lang="en-US" sz="2800" b="1">
              <a:solidFill>
                <a:schemeClr val="accent1">
                  <a:lumMod val="75000"/>
                </a:schemeClr>
              </a:solidFill>
              <a:latin typeface="Arial"/>
              <a:ea typeface="Calibri"/>
              <a:cs typeface="Calibri"/>
            </a:endParaRPr>
          </a:p>
          <a:p>
            <a:pPr marL="285750" indent="-285750">
              <a:buFont typeface="Wingdings"/>
              <a:buChar char="v"/>
            </a:pPr>
            <a:r>
              <a:rPr lang="en-US" sz="2800" b="1">
                <a:solidFill>
                  <a:schemeClr val="accent1">
                    <a:lumMod val="75000"/>
                  </a:schemeClr>
                </a:solidFill>
                <a:latin typeface="Arial"/>
                <a:ea typeface="Calibri"/>
                <a:cs typeface="Calibri"/>
              </a:rPr>
              <a:t>Connecting Stories throughout the Instructional Day</a:t>
            </a:r>
          </a:p>
          <a:p>
            <a:pPr marL="285750" indent="-285750">
              <a:buFont typeface="Wingdings"/>
              <a:buChar char="v"/>
            </a:pPr>
            <a:endParaRPr lang="en-US" sz="2800" b="1">
              <a:solidFill>
                <a:schemeClr val="accent1">
                  <a:lumMod val="75000"/>
                </a:schemeClr>
              </a:solidFill>
              <a:latin typeface="Arial"/>
              <a:ea typeface="Calibri"/>
              <a:cs typeface="Calibri"/>
            </a:endParaRPr>
          </a:p>
          <a:p>
            <a:pPr marL="285750" indent="-285750">
              <a:buFont typeface="Wingdings"/>
              <a:buChar char="v"/>
            </a:pPr>
            <a:r>
              <a:rPr lang="en-US" sz="2800" b="1">
                <a:solidFill>
                  <a:schemeClr val="accent1">
                    <a:lumMod val="75000"/>
                  </a:schemeClr>
                </a:solidFill>
                <a:latin typeface="Arial"/>
                <a:ea typeface="Calibri"/>
                <a:cs typeface="Calibri"/>
              </a:rPr>
              <a:t>Key Ideas and Closure</a:t>
            </a:r>
          </a:p>
          <a:p>
            <a:pPr marL="285750" indent="-285750">
              <a:buFont typeface="Wingdings"/>
              <a:buChar char="v"/>
            </a:pPr>
            <a:endParaRPr lang="en-US" sz="2400">
              <a:latin typeface="Century Gothic"/>
              <a:ea typeface="Calibri"/>
              <a:cs typeface="Calibri"/>
            </a:endParaRPr>
          </a:p>
        </p:txBody>
      </p:sp>
    </p:spTree>
    <p:extLst>
      <p:ext uri="{BB962C8B-B14F-4D97-AF65-F5344CB8AC3E}">
        <p14:creationId xmlns:p14="http://schemas.microsoft.com/office/powerpoint/2010/main" val="415890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144B39-9C4C-3FBA-A09C-1CFE7D549378}"/>
              </a:ext>
            </a:extLst>
          </p:cNvPr>
          <p:cNvSpPr txBox="1"/>
          <p:nvPr/>
        </p:nvSpPr>
        <p:spPr>
          <a:xfrm>
            <a:off x="170655" y="5259522"/>
            <a:ext cx="11742569" cy="13562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endParaRPr lang="en-US" sz="2800"/>
          </a:p>
        </p:txBody>
      </p:sp>
      <p:pic>
        <p:nvPicPr>
          <p:cNvPr id="5" name="Picture 6" descr="A group of colorful speech bubbles&#10;&#10;Description automatically generated">
            <a:extLst>
              <a:ext uri="{FF2B5EF4-FFF2-40B4-BE49-F238E27FC236}">
                <a16:creationId xmlns:a16="http://schemas.microsoft.com/office/drawing/2014/main" id="{07FFA1E8-5440-DC4A-A1FD-6DDC4FE59E19}"/>
              </a:ext>
            </a:extLst>
          </p:cNvPr>
          <p:cNvPicPr>
            <a:picLocks noChangeAspect="1"/>
          </p:cNvPicPr>
          <p:nvPr/>
        </p:nvPicPr>
        <p:blipFill>
          <a:blip r:embed="rId3"/>
          <a:stretch>
            <a:fillRect/>
          </a:stretch>
        </p:blipFill>
        <p:spPr>
          <a:xfrm>
            <a:off x="4325605" y="546344"/>
            <a:ext cx="7598282" cy="3954653"/>
          </a:xfrm>
          <a:prstGeom prst="rect">
            <a:avLst/>
          </a:prstGeom>
        </p:spPr>
      </p:pic>
      <p:sp>
        <p:nvSpPr>
          <p:cNvPr id="2" name="TextBox 1">
            <a:extLst>
              <a:ext uri="{FF2B5EF4-FFF2-40B4-BE49-F238E27FC236}">
                <a16:creationId xmlns:a16="http://schemas.microsoft.com/office/drawing/2014/main" id="{EF1E559F-F754-D4D3-9948-978BE10AC4F5}"/>
              </a:ext>
            </a:extLst>
          </p:cNvPr>
          <p:cNvSpPr txBox="1"/>
          <p:nvPr/>
        </p:nvSpPr>
        <p:spPr>
          <a:xfrm>
            <a:off x="165832" y="716779"/>
            <a:ext cx="409911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solidFill>
                  <a:srgbClr val="002060"/>
                </a:solidFill>
                <a:latin typeface="Arial"/>
                <a:ea typeface="ADLaM Display"/>
                <a:cs typeface="Segoe UI"/>
              </a:rPr>
              <a:t>What do you like most about </a:t>
            </a:r>
            <a:endParaRPr lang="en-US" sz="4800">
              <a:solidFill>
                <a:srgbClr val="000000"/>
              </a:solidFill>
              <a:latin typeface="Calibri"/>
              <a:ea typeface="Calibri"/>
              <a:cs typeface="Calibri"/>
            </a:endParaRPr>
          </a:p>
          <a:p>
            <a:pPr algn="ctr"/>
            <a:r>
              <a:rPr lang="en-US" sz="4800">
                <a:solidFill>
                  <a:srgbClr val="002060"/>
                </a:solidFill>
                <a:latin typeface="Arial"/>
                <a:ea typeface="ADLaM Display"/>
                <a:cs typeface="Segoe UI"/>
              </a:rPr>
              <a:t>read- </a:t>
            </a:r>
            <a:r>
              <a:rPr lang="en-US" sz="4800" err="1">
                <a:solidFill>
                  <a:srgbClr val="002060"/>
                </a:solidFill>
                <a:latin typeface="Arial"/>
                <a:ea typeface="ADLaM Display"/>
                <a:cs typeface="Segoe UI"/>
              </a:rPr>
              <a:t>alouds</a:t>
            </a:r>
            <a:r>
              <a:rPr lang="en-US" sz="4800">
                <a:solidFill>
                  <a:srgbClr val="002060"/>
                </a:solidFill>
                <a:latin typeface="Arial"/>
                <a:ea typeface="ADLaM Display"/>
                <a:cs typeface="Segoe UI"/>
              </a:rPr>
              <a:t>? Why? </a:t>
            </a:r>
            <a:endParaRPr lang="en-US" sz="4800">
              <a:ea typeface="Calibri"/>
              <a:cs typeface="Calibri"/>
            </a:endParaRPr>
          </a:p>
        </p:txBody>
      </p:sp>
    </p:spTree>
    <p:extLst>
      <p:ext uri="{BB962C8B-B14F-4D97-AF65-F5344CB8AC3E}">
        <p14:creationId xmlns:p14="http://schemas.microsoft.com/office/powerpoint/2010/main" val="80416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7BF70AB6-705A-CED8-BE89-D2F5BD79C212}"/>
              </a:ext>
            </a:extLst>
          </p:cNvPr>
          <p:cNvSpPr txBox="1"/>
          <p:nvPr/>
        </p:nvSpPr>
        <p:spPr>
          <a:xfrm>
            <a:off x="1127573" y="5146585"/>
            <a:ext cx="9932691" cy="85874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90000"/>
              </a:lnSpc>
              <a:spcBef>
                <a:spcPct val="0"/>
              </a:spcBef>
              <a:spcAft>
                <a:spcPts val="600"/>
              </a:spcAft>
            </a:pPr>
            <a:r>
              <a:rPr lang="en-US" sz="7200" b="1">
                <a:solidFill>
                  <a:schemeClr val="bg1"/>
                </a:solidFill>
                <a:latin typeface="Century Gothic"/>
                <a:ea typeface="Calibri"/>
                <a:cs typeface="Calibri"/>
              </a:rPr>
              <a:t>Read-</a:t>
            </a:r>
            <a:r>
              <a:rPr lang="en-US" sz="7200" b="1" err="1">
                <a:solidFill>
                  <a:schemeClr val="bg1"/>
                </a:solidFill>
                <a:latin typeface="Century Gothic"/>
                <a:ea typeface="Calibri"/>
                <a:cs typeface="Calibri"/>
              </a:rPr>
              <a:t>Alouds</a:t>
            </a:r>
            <a:endParaRPr lang="en-US" sz="7200" b="1">
              <a:solidFill>
                <a:schemeClr val="bg1"/>
              </a:solidFill>
              <a:latin typeface="Century Gothic"/>
              <a:ea typeface="Calibri"/>
              <a:cs typeface="Calibri"/>
            </a:endParaRPr>
          </a:p>
        </p:txBody>
      </p:sp>
      <p:pic>
        <p:nvPicPr>
          <p:cNvPr id="5" name="Picture 4" descr="Creative Curriculum: Exercise - Booksource">
            <a:extLst>
              <a:ext uri="{FF2B5EF4-FFF2-40B4-BE49-F238E27FC236}">
                <a16:creationId xmlns:a16="http://schemas.microsoft.com/office/drawing/2014/main" id="{E10CDD63-2BA2-548B-1FC0-6E0278E1E844}"/>
              </a:ext>
            </a:extLst>
          </p:cNvPr>
          <p:cNvPicPr>
            <a:picLocks noChangeAspect="1"/>
          </p:cNvPicPr>
          <p:nvPr/>
        </p:nvPicPr>
        <p:blipFill>
          <a:blip r:embed="rId3"/>
          <a:stretch>
            <a:fillRect/>
          </a:stretch>
        </p:blipFill>
        <p:spPr>
          <a:xfrm>
            <a:off x="4180056" y="1368062"/>
            <a:ext cx="3311737" cy="2817559"/>
          </a:xfrm>
          <a:prstGeom prst="rect">
            <a:avLst/>
          </a:prstGeom>
        </p:spPr>
      </p:pic>
      <p:pic>
        <p:nvPicPr>
          <p:cNvPr id="6" name="Picture 5" descr="Why Putting the 'Science of Reading' Into Practice Is So Challenging">
            <a:extLst>
              <a:ext uri="{FF2B5EF4-FFF2-40B4-BE49-F238E27FC236}">
                <a16:creationId xmlns:a16="http://schemas.microsoft.com/office/drawing/2014/main" id="{A1E6C150-463C-21A8-6F31-515970103211}"/>
              </a:ext>
            </a:extLst>
          </p:cNvPr>
          <p:cNvPicPr>
            <a:picLocks noChangeAspect="1"/>
          </p:cNvPicPr>
          <p:nvPr/>
        </p:nvPicPr>
        <p:blipFill>
          <a:blip r:embed="rId4"/>
          <a:stretch>
            <a:fillRect/>
          </a:stretch>
        </p:blipFill>
        <p:spPr>
          <a:xfrm>
            <a:off x="7625122" y="9913"/>
            <a:ext cx="4529738" cy="4180779"/>
          </a:xfrm>
          <a:prstGeom prst="rect">
            <a:avLst/>
          </a:prstGeom>
        </p:spPr>
      </p:pic>
      <p:pic>
        <p:nvPicPr>
          <p:cNvPr id="7" name="Picture 6" descr="The Best New Year Read-Alouds - Happily Ever Elephants">
            <a:extLst>
              <a:ext uri="{FF2B5EF4-FFF2-40B4-BE49-F238E27FC236}">
                <a16:creationId xmlns:a16="http://schemas.microsoft.com/office/drawing/2014/main" id="{A7ED49E5-FF2C-5D2E-7F61-580470B15396}"/>
              </a:ext>
            </a:extLst>
          </p:cNvPr>
          <p:cNvPicPr>
            <a:picLocks noChangeAspect="1"/>
          </p:cNvPicPr>
          <p:nvPr/>
        </p:nvPicPr>
        <p:blipFill>
          <a:blip r:embed="rId5"/>
          <a:stretch>
            <a:fillRect/>
          </a:stretch>
        </p:blipFill>
        <p:spPr>
          <a:xfrm>
            <a:off x="-8605" y="-24613"/>
            <a:ext cx="4192199" cy="4205006"/>
          </a:xfrm>
          <a:prstGeom prst="rect">
            <a:avLst/>
          </a:prstGeom>
        </p:spPr>
      </p:pic>
    </p:spTree>
    <p:extLst>
      <p:ext uri="{BB962C8B-B14F-4D97-AF65-F5344CB8AC3E}">
        <p14:creationId xmlns:p14="http://schemas.microsoft.com/office/powerpoint/2010/main" val="40816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175944" y="2251832"/>
            <a:ext cx="11811358" cy="3457592"/>
          </a:xfrm>
        </p:spPr>
        <p:txBody>
          <a:bodyPr vert="horz" lIns="91440" tIns="45720" rIns="91440" bIns="45720" rtlCol="0" anchor="t">
            <a:normAutofit/>
          </a:bodyPr>
          <a:lstStyle/>
          <a:p>
            <a:endParaRPr lang="en-US" sz="3300">
              <a:latin typeface="Century Gothic" panose="020B0502020202020204" pitchFamily="34" charset="0"/>
            </a:endParaRPr>
          </a:p>
          <a:p>
            <a:pPr marL="0" indent="0">
              <a:buNone/>
            </a:pPr>
            <a:endParaRPr lang="en-US" sz="4200">
              <a:latin typeface="Century Gothic" panose="020B0502020202020204" pitchFamily="34" charset="0"/>
            </a:endParaRPr>
          </a:p>
          <a:p>
            <a:endParaRPr lang="en-US" sz="4200">
              <a:latin typeface="Century Gothic" panose="020B0502020202020204" pitchFamily="34" charset="0"/>
            </a:endParaRPr>
          </a:p>
        </p:txBody>
      </p:sp>
      <p:sp>
        <p:nvSpPr>
          <p:cNvPr id="2" name="TextBox 1">
            <a:extLst>
              <a:ext uri="{FF2B5EF4-FFF2-40B4-BE49-F238E27FC236}">
                <a16:creationId xmlns:a16="http://schemas.microsoft.com/office/drawing/2014/main" id="{767F6DEF-848A-0B45-607E-22DA043EDA85}"/>
              </a:ext>
            </a:extLst>
          </p:cNvPr>
          <p:cNvSpPr txBox="1"/>
          <p:nvPr/>
        </p:nvSpPr>
        <p:spPr>
          <a:xfrm>
            <a:off x="280905" y="820471"/>
            <a:ext cx="11340352"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200" b="1">
              <a:solidFill>
                <a:srgbClr val="000000"/>
              </a:solidFill>
              <a:latin typeface="Century Gothic"/>
              <a:ea typeface="Calibri"/>
              <a:cs typeface="Calibri"/>
            </a:endParaRPr>
          </a:p>
          <a:p>
            <a:pPr algn="ctr"/>
            <a:r>
              <a:rPr lang="en-US" sz="3600" b="1">
                <a:solidFill>
                  <a:srgbClr val="000000"/>
                </a:solidFill>
                <a:latin typeface="Century Gothic"/>
                <a:ea typeface="Calibri"/>
                <a:cs typeface="Calibri"/>
              </a:rPr>
              <a:t>Read-Aloud</a:t>
            </a:r>
            <a:endParaRPr lang="en-US" sz="3600"/>
          </a:p>
          <a:p>
            <a:pPr algn="ctr"/>
            <a:endParaRPr lang="en-US" sz="2800">
              <a:solidFill>
                <a:srgbClr val="000000"/>
              </a:solidFill>
              <a:latin typeface="Century Gothic"/>
              <a:ea typeface="Calibri"/>
              <a:cs typeface="Calibri"/>
            </a:endParaRPr>
          </a:p>
          <a:p>
            <a:pPr algn="ctr"/>
            <a:r>
              <a:rPr lang="en-US" sz="2800">
                <a:solidFill>
                  <a:srgbClr val="000000"/>
                </a:solidFill>
                <a:latin typeface="Century Gothic"/>
                <a:ea typeface="Calibri"/>
                <a:cs typeface="Calibri"/>
              </a:rPr>
              <a:t>A </a:t>
            </a:r>
            <a:r>
              <a:rPr lang="en-US" sz="2800" b="1" u="sng">
                <a:solidFill>
                  <a:srgbClr val="000000"/>
                </a:solidFill>
                <a:latin typeface="Century Gothic"/>
                <a:ea typeface="Calibri"/>
                <a:cs typeface="Calibri"/>
              </a:rPr>
              <a:t>read aloud</a:t>
            </a:r>
            <a:r>
              <a:rPr lang="en-US" sz="2800">
                <a:solidFill>
                  <a:srgbClr val="000000"/>
                </a:solidFill>
                <a:latin typeface="Century Gothic"/>
                <a:ea typeface="Calibri"/>
                <a:cs typeface="Calibri"/>
              </a:rPr>
              <a:t> is an instructional strategy used where an adult (teacher, parent, or caregiver) reads text aloud to children.</a:t>
            </a:r>
            <a:endParaRPr lang="en-US" sz="2800">
              <a:solidFill>
                <a:srgbClr val="000000"/>
              </a:solidFill>
              <a:latin typeface="Calibri"/>
              <a:ea typeface="Calibri"/>
              <a:cs typeface="Calibri"/>
            </a:endParaRPr>
          </a:p>
          <a:p>
            <a:pPr algn="ctr"/>
            <a:endParaRPr lang="en-US" sz="2800">
              <a:solidFill>
                <a:srgbClr val="000000"/>
              </a:solidFill>
              <a:latin typeface="Century Gothic"/>
              <a:ea typeface="Calibri"/>
              <a:cs typeface="Calibri"/>
            </a:endParaRPr>
          </a:p>
          <a:p>
            <a:pPr algn="ctr"/>
            <a:r>
              <a:rPr lang="en-US" sz="2800">
                <a:solidFill>
                  <a:srgbClr val="000000"/>
                </a:solidFill>
                <a:latin typeface="Century Gothic"/>
                <a:ea typeface="Calibri"/>
                <a:cs typeface="Calibri"/>
              </a:rPr>
              <a:t>This instructional strategy is a primary way to enrich children's vocabulary and oral language.  Read-</a:t>
            </a:r>
            <a:r>
              <a:rPr lang="en-US" sz="2800" err="1">
                <a:solidFill>
                  <a:srgbClr val="000000"/>
                </a:solidFill>
                <a:latin typeface="Century Gothic"/>
                <a:ea typeface="Calibri"/>
                <a:cs typeface="Calibri"/>
              </a:rPr>
              <a:t>alouds</a:t>
            </a:r>
            <a:r>
              <a:rPr lang="en-US" sz="2800">
                <a:solidFill>
                  <a:srgbClr val="000000"/>
                </a:solidFill>
                <a:latin typeface="Century Gothic"/>
                <a:ea typeface="Calibri"/>
                <a:cs typeface="Calibri"/>
              </a:rPr>
              <a:t> provide children with an opportunity to observe and hear text read aloud fluently and develop and gain knowledge of print.</a:t>
            </a:r>
            <a:endParaRPr lang="en-US" sz="2800">
              <a:solidFill>
                <a:srgbClr val="000000"/>
              </a:solidFill>
              <a:ea typeface="Calibri"/>
              <a:cs typeface="Calibri"/>
            </a:endParaRPr>
          </a:p>
          <a:p>
            <a:pPr algn="ctr"/>
            <a:endParaRPr lang="en-US" sz="2800">
              <a:solidFill>
                <a:srgbClr val="000000"/>
              </a:solidFill>
              <a:latin typeface="Century Gothic"/>
              <a:ea typeface="Calibri"/>
              <a:cs typeface="Calibri"/>
            </a:endParaRPr>
          </a:p>
        </p:txBody>
      </p:sp>
      <p:pic>
        <p:nvPicPr>
          <p:cNvPr id="5" name="Picture 4" descr="A person reading a book to children&#10;&#10;Description automatically generated">
            <a:extLst>
              <a:ext uri="{FF2B5EF4-FFF2-40B4-BE49-F238E27FC236}">
                <a16:creationId xmlns:a16="http://schemas.microsoft.com/office/drawing/2014/main" id="{6288E67E-6E4C-036F-D211-4CE0784EA269}"/>
              </a:ext>
            </a:extLst>
          </p:cNvPr>
          <p:cNvPicPr>
            <a:picLocks noChangeAspect="1"/>
          </p:cNvPicPr>
          <p:nvPr/>
        </p:nvPicPr>
        <p:blipFill>
          <a:blip r:embed="rId4"/>
          <a:stretch>
            <a:fillRect/>
          </a:stretch>
        </p:blipFill>
        <p:spPr>
          <a:xfrm>
            <a:off x="9360668" y="5361422"/>
            <a:ext cx="2741215" cy="1409927"/>
          </a:xfrm>
          <a:prstGeom prst="rect">
            <a:avLst/>
          </a:prstGeom>
        </p:spPr>
      </p:pic>
      <p:pic>
        <p:nvPicPr>
          <p:cNvPr id="6" name="Picture 5" descr="A person and two girls reading a book&#10;&#10;Description automatically generated">
            <a:extLst>
              <a:ext uri="{FF2B5EF4-FFF2-40B4-BE49-F238E27FC236}">
                <a16:creationId xmlns:a16="http://schemas.microsoft.com/office/drawing/2014/main" id="{8A3DFC87-2539-C764-D14D-3ACF465A6050}"/>
              </a:ext>
            </a:extLst>
          </p:cNvPr>
          <p:cNvPicPr>
            <a:picLocks noChangeAspect="1"/>
          </p:cNvPicPr>
          <p:nvPr/>
        </p:nvPicPr>
        <p:blipFill>
          <a:blip r:embed="rId5"/>
          <a:stretch>
            <a:fillRect/>
          </a:stretch>
        </p:blipFill>
        <p:spPr>
          <a:xfrm>
            <a:off x="-3202" y="1081"/>
            <a:ext cx="3188874" cy="1790780"/>
          </a:xfrm>
          <a:prstGeom prst="rect">
            <a:avLst/>
          </a:prstGeom>
        </p:spPr>
      </p:pic>
    </p:spTree>
    <p:extLst>
      <p:ext uri="{BB962C8B-B14F-4D97-AF65-F5344CB8AC3E}">
        <p14:creationId xmlns:p14="http://schemas.microsoft.com/office/powerpoint/2010/main" val="44386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82AC7E-7084-C37E-3B54-9FEDCB3B3AB0}"/>
              </a:ext>
            </a:extLst>
          </p:cNvPr>
          <p:cNvSpPr txBox="1"/>
          <p:nvPr/>
        </p:nvSpPr>
        <p:spPr>
          <a:xfrm>
            <a:off x="-96351" y="3004849"/>
            <a:ext cx="2687038" cy="309966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5200" b="1">
                <a:solidFill>
                  <a:srgbClr val="002060"/>
                </a:solidFill>
                <a:latin typeface="Century Gothic" panose="020B0502020202020204" pitchFamily="34" charset="0"/>
                <a:ea typeface="ADLaM Display"/>
                <a:cs typeface="ADLaM Display"/>
              </a:rPr>
              <a:t>Read Aloud</a:t>
            </a:r>
            <a:endParaRPr lang="en-US"/>
          </a:p>
        </p:txBody>
      </p:sp>
      <p:pic>
        <p:nvPicPr>
          <p:cNvPr id="4" name="Picture 4" descr="A group of children sitting on the floor&#10;&#10;Description automatically generated">
            <a:extLst>
              <a:ext uri="{FF2B5EF4-FFF2-40B4-BE49-F238E27FC236}">
                <a16:creationId xmlns:a16="http://schemas.microsoft.com/office/drawing/2014/main" id="{EAA7209D-C676-16DB-8494-6A202BCAE26E}"/>
              </a:ext>
            </a:extLst>
          </p:cNvPr>
          <p:cNvPicPr>
            <a:picLocks noChangeAspect="1"/>
          </p:cNvPicPr>
          <p:nvPr/>
        </p:nvPicPr>
        <p:blipFill rotWithShape="1">
          <a:blip r:embed="rId3"/>
          <a:srcRect t="13896" b="40509"/>
          <a:stretch/>
        </p:blipFill>
        <p:spPr>
          <a:xfrm>
            <a:off x="57529" y="43142"/>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BAAA24D7-8EF4-660E-1116-47D76589BC61}"/>
              </a:ext>
            </a:extLst>
          </p:cNvPr>
          <p:cNvSpPr txBox="1"/>
          <p:nvPr/>
        </p:nvSpPr>
        <p:spPr>
          <a:xfrm>
            <a:off x="2268662" y="3335908"/>
            <a:ext cx="9872054" cy="347347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indent="-228600">
              <a:lnSpc>
                <a:spcPct val="90000"/>
              </a:lnSpc>
              <a:spcAft>
                <a:spcPts val="600"/>
              </a:spcAft>
              <a:buFont typeface="Arial" panose="020B0604020202020204" pitchFamily="34" charset="0"/>
              <a:buChar char="•"/>
            </a:pPr>
            <a:endParaRPr lang="en-US" sz="2300">
              <a:solidFill>
                <a:srgbClr val="002060"/>
              </a:solidFill>
              <a:latin typeface="Arial"/>
              <a:cs typeface="Calibri"/>
            </a:endParaRPr>
          </a:p>
          <a:p>
            <a:pPr marL="285750" indent="-228600">
              <a:lnSpc>
                <a:spcPct val="90000"/>
              </a:lnSpc>
              <a:buFont typeface="Arial" panose="020B0604020202020204" pitchFamily="34" charset="0"/>
              <a:buChar char="•"/>
            </a:pPr>
            <a:r>
              <a:rPr lang="en-US" sz="2300">
                <a:solidFill>
                  <a:srgbClr val="002060"/>
                </a:solidFill>
                <a:latin typeface="Arial"/>
                <a:cs typeface="Arial"/>
              </a:rPr>
              <a:t>Reading texts aloud is the </a:t>
            </a:r>
            <a:r>
              <a:rPr lang="en-US" sz="2300" u="sng">
                <a:solidFill>
                  <a:srgbClr val="002060"/>
                </a:solidFill>
                <a:latin typeface="Arial"/>
                <a:cs typeface="Arial"/>
              </a:rPr>
              <a:t>single most important activity</a:t>
            </a:r>
            <a:r>
              <a:rPr lang="en-US" sz="2300">
                <a:solidFill>
                  <a:srgbClr val="002060"/>
                </a:solidFill>
                <a:latin typeface="Arial"/>
                <a:cs typeface="Arial"/>
              </a:rPr>
              <a:t> for building the knowledge required for successful reading.</a:t>
            </a:r>
          </a:p>
          <a:p>
            <a:pPr marL="285750" indent="-228600">
              <a:lnSpc>
                <a:spcPct val="90000"/>
              </a:lnSpc>
              <a:buFont typeface="Arial" panose="020B0604020202020204" pitchFamily="34" charset="0"/>
              <a:buChar char="•"/>
            </a:pPr>
            <a:endParaRPr lang="en-US" sz="2300">
              <a:solidFill>
                <a:srgbClr val="002060"/>
              </a:solidFill>
              <a:latin typeface="Arial"/>
              <a:cs typeface="Calibri"/>
            </a:endParaRPr>
          </a:p>
          <a:p>
            <a:pPr marL="285750" indent="-228600">
              <a:lnSpc>
                <a:spcPct val="90000"/>
              </a:lnSpc>
              <a:buFont typeface="Arial" panose="020B0604020202020204" pitchFamily="34" charset="0"/>
              <a:buChar char="•"/>
            </a:pPr>
            <a:r>
              <a:rPr lang="en-US" sz="2300">
                <a:solidFill>
                  <a:srgbClr val="002060"/>
                </a:solidFill>
                <a:latin typeface="Arial"/>
                <a:cs typeface="Arial"/>
              </a:rPr>
              <a:t>Reading aloud is a powerful way to engage children in the literacy process.</a:t>
            </a:r>
          </a:p>
          <a:p>
            <a:pPr marL="285750" indent="-228600">
              <a:lnSpc>
                <a:spcPct val="90000"/>
              </a:lnSpc>
              <a:buFont typeface="Arial" panose="020B0604020202020204" pitchFamily="34" charset="0"/>
              <a:buChar char="•"/>
            </a:pPr>
            <a:endParaRPr lang="en-US" sz="2300">
              <a:solidFill>
                <a:srgbClr val="002060"/>
              </a:solidFill>
              <a:latin typeface="Arial"/>
              <a:cs typeface="Calibri"/>
            </a:endParaRPr>
          </a:p>
          <a:p>
            <a:pPr marL="285750" indent="-228600">
              <a:lnSpc>
                <a:spcPct val="90000"/>
              </a:lnSpc>
              <a:buFont typeface="Arial" panose="020B0604020202020204" pitchFamily="34" charset="0"/>
              <a:buChar char="•"/>
            </a:pPr>
            <a:r>
              <a:rPr lang="en-US" sz="2300">
                <a:solidFill>
                  <a:srgbClr val="002060"/>
                </a:solidFill>
                <a:latin typeface="Arial"/>
                <a:cs typeface="Arial"/>
              </a:rPr>
              <a:t>The read-aloud experience increase students' vocabulary development and comprehension growth. </a:t>
            </a:r>
          </a:p>
          <a:p>
            <a:pPr marL="285750" indent="-228600">
              <a:lnSpc>
                <a:spcPct val="90000"/>
              </a:lnSpc>
              <a:buFont typeface="Arial" panose="020B0604020202020204" pitchFamily="34" charset="0"/>
              <a:buChar char="•"/>
            </a:pPr>
            <a:endParaRPr lang="en-US" sz="2300">
              <a:solidFill>
                <a:srgbClr val="002060"/>
              </a:solidFill>
              <a:latin typeface="Arial"/>
              <a:cs typeface="Calibri"/>
            </a:endParaRPr>
          </a:p>
          <a:p>
            <a:pPr marL="285750" indent="-228600">
              <a:lnSpc>
                <a:spcPct val="90000"/>
              </a:lnSpc>
              <a:buFont typeface="Arial" panose="020B0604020202020204" pitchFamily="34" charset="0"/>
              <a:buChar char="•"/>
            </a:pPr>
            <a:r>
              <a:rPr lang="en-US" sz="2300">
                <a:solidFill>
                  <a:srgbClr val="002060"/>
                </a:solidFill>
                <a:latin typeface="Arial"/>
                <a:cs typeface="Arial"/>
              </a:rPr>
              <a:t>The read-aloud experience helps children build and support their listening and speaking abilities and enhances their overall language development.</a:t>
            </a:r>
            <a:endParaRPr lang="en-US" sz="1500">
              <a:latin typeface="Arial"/>
              <a:cs typeface="Arial"/>
            </a:endParaRPr>
          </a:p>
        </p:txBody>
      </p:sp>
      <p:pic>
        <p:nvPicPr>
          <p:cNvPr id="3" name="Picture 2" descr="A magnifying glass with a question mark&#10;&#10;Description automatically generated">
            <a:extLst>
              <a:ext uri="{FF2B5EF4-FFF2-40B4-BE49-F238E27FC236}">
                <a16:creationId xmlns:a16="http://schemas.microsoft.com/office/drawing/2014/main" id="{993B64DB-56B3-00E1-4118-D3670B07CB86}"/>
              </a:ext>
            </a:extLst>
          </p:cNvPr>
          <p:cNvPicPr>
            <a:picLocks noChangeAspect="1"/>
          </p:cNvPicPr>
          <p:nvPr/>
        </p:nvPicPr>
        <p:blipFill>
          <a:blip r:embed="rId4"/>
          <a:stretch>
            <a:fillRect/>
          </a:stretch>
        </p:blipFill>
        <p:spPr>
          <a:xfrm>
            <a:off x="60752" y="5418804"/>
            <a:ext cx="2196514" cy="1162291"/>
          </a:xfrm>
          <a:prstGeom prst="rect">
            <a:avLst/>
          </a:prstGeom>
        </p:spPr>
      </p:pic>
    </p:spTree>
    <p:extLst>
      <p:ext uri="{BB962C8B-B14F-4D97-AF65-F5344CB8AC3E}">
        <p14:creationId xmlns:p14="http://schemas.microsoft.com/office/powerpoint/2010/main" val="429192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175944" y="2251832"/>
            <a:ext cx="11811358" cy="3457592"/>
          </a:xfrm>
        </p:spPr>
        <p:txBody>
          <a:bodyPr vert="horz" lIns="91440" tIns="45720" rIns="91440" bIns="45720" rtlCol="0" anchor="t">
            <a:normAutofit/>
          </a:bodyPr>
          <a:lstStyle/>
          <a:p>
            <a:endParaRPr lang="en-US" sz="3300">
              <a:latin typeface="Century Gothic" panose="020B0502020202020204" pitchFamily="34" charset="0"/>
            </a:endParaRPr>
          </a:p>
          <a:p>
            <a:pPr marL="0" indent="0">
              <a:buNone/>
            </a:pPr>
            <a:endParaRPr lang="en-US" sz="4200">
              <a:latin typeface="Century Gothic" panose="020B0502020202020204" pitchFamily="34" charset="0"/>
            </a:endParaRPr>
          </a:p>
          <a:p>
            <a:endParaRPr lang="en-US" sz="4200">
              <a:latin typeface="Century Gothic" panose="020B0502020202020204" pitchFamily="34" charset="0"/>
            </a:endParaRPr>
          </a:p>
        </p:txBody>
      </p:sp>
      <p:sp>
        <p:nvSpPr>
          <p:cNvPr id="2" name="TextBox 1">
            <a:extLst>
              <a:ext uri="{FF2B5EF4-FFF2-40B4-BE49-F238E27FC236}">
                <a16:creationId xmlns:a16="http://schemas.microsoft.com/office/drawing/2014/main" id="{767F6DEF-848A-0B45-607E-22DA043EDA85}"/>
              </a:ext>
            </a:extLst>
          </p:cNvPr>
          <p:cNvSpPr txBox="1"/>
          <p:nvPr/>
        </p:nvSpPr>
        <p:spPr>
          <a:xfrm>
            <a:off x="411247" y="1151340"/>
            <a:ext cx="1134035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200" b="1">
              <a:solidFill>
                <a:srgbClr val="000000"/>
              </a:solidFill>
              <a:latin typeface="Century Gothic"/>
              <a:ea typeface="Calibri"/>
              <a:cs typeface="Calibri"/>
            </a:endParaRPr>
          </a:p>
          <a:p>
            <a:pPr algn="ctr"/>
            <a:r>
              <a:rPr lang="en-US" sz="3200" b="1">
                <a:latin typeface="Century Gothic"/>
                <a:cs typeface="Calibri"/>
              </a:rPr>
              <a:t>Benefits of Read-</a:t>
            </a:r>
            <a:r>
              <a:rPr lang="en-US" sz="3200" b="1" err="1">
                <a:latin typeface="Century Gothic"/>
                <a:cs typeface="Calibri"/>
              </a:rPr>
              <a:t>Alouds</a:t>
            </a:r>
          </a:p>
          <a:p>
            <a:pPr marL="342900" indent="-342900">
              <a:buFont typeface="Wingdings"/>
              <a:buChar char="Ø"/>
            </a:pPr>
            <a:endParaRPr lang="en-US" sz="2000">
              <a:solidFill>
                <a:srgbClr val="000000"/>
              </a:solidFill>
              <a:latin typeface="Century Gothic"/>
              <a:ea typeface="Calibri"/>
              <a:cs typeface="Calibri"/>
            </a:endParaRPr>
          </a:p>
          <a:p>
            <a:pPr marL="457200" indent="-457200">
              <a:buFont typeface="Wingdings"/>
              <a:buChar char="Ø"/>
            </a:pPr>
            <a:r>
              <a:rPr lang="en-US" sz="2800">
                <a:solidFill>
                  <a:srgbClr val="000000"/>
                </a:solidFill>
                <a:latin typeface="Century Gothic"/>
                <a:ea typeface="Calibri"/>
                <a:cs typeface="Calibri"/>
              </a:rPr>
              <a:t>Builds connection between speech and print</a:t>
            </a:r>
          </a:p>
          <a:p>
            <a:pPr marL="457200" indent="-457200">
              <a:buFont typeface="Wingdings"/>
              <a:buChar char="Ø"/>
            </a:pPr>
            <a:r>
              <a:rPr lang="en-US" sz="2800">
                <a:solidFill>
                  <a:srgbClr val="000000"/>
                </a:solidFill>
                <a:latin typeface="Century Gothic"/>
                <a:ea typeface="Calibri"/>
                <a:cs typeface="Calibri"/>
              </a:rPr>
              <a:t>Increases vocabulary</a:t>
            </a:r>
          </a:p>
          <a:p>
            <a:pPr marL="457200" indent="-457200">
              <a:buFont typeface="Wingdings"/>
              <a:buChar char="Ø"/>
            </a:pPr>
            <a:r>
              <a:rPr lang="en-US" sz="2800">
                <a:solidFill>
                  <a:srgbClr val="000000"/>
                </a:solidFill>
                <a:latin typeface="Century Gothic"/>
                <a:ea typeface="Calibri"/>
                <a:cs typeface="Calibri"/>
              </a:rPr>
              <a:t>Provides a model of fluent reading</a:t>
            </a:r>
          </a:p>
          <a:p>
            <a:pPr marL="457200" indent="-457200">
              <a:buFont typeface="Wingdings"/>
              <a:buChar char="Ø"/>
            </a:pPr>
            <a:r>
              <a:rPr lang="en-US" sz="2800">
                <a:solidFill>
                  <a:srgbClr val="000000"/>
                </a:solidFill>
                <a:latin typeface="Century Gothic"/>
                <a:ea typeface="Calibri"/>
                <a:cs typeface="Calibri"/>
              </a:rPr>
              <a:t>Builds bonds between the reader and listener</a:t>
            </a:r>
          </a:p>
          <a:p>
            <a:pPr marL="457200" indent="-457200">
              <a:buFont typeface="Wingdings"/>
              <a:buChar char="Ø"/>
            </a:pPr>
            <a:r>
              <a:rPr lang="en-US" sz="2800">
                <a:solidFill>
                  <a:srgbClr val="000000"/>
                </a:solidFill>
                <a:latin typeface="Century Gothic"/>
                <a:ea typeface="Calibri"/>
                <a:cs typeface="Calibri"/>
              </a:rPr>
              <a:t>Improves listening skills and comprehension</a:t>
            </a:r>
          </a:p>
          <a:p>
            <a:pPr marL="457200" indent="-457200">
              <a:buFont typeface="Wingdings"/>
              <a:buChar char="Ø"/>
            </a:pPr>
            <a:r>
              <a:rPr lang="en-US" sz="2800">
                <a:solidFill>
                  <a:srgbClr val="000000"/>
                </a:solidFill>
                <a:latin typeface="Century Gothic"/>
                <a:ea typeface="Calibri"/>
                <a:cs typeface="Calibri"/>
              </a:rPr>
              <a:t>Promotes literacy as a source of enjoyment</a:t>
            </a:r>
          </a:p>
        </p:txBody>
      </p:sp>
      <p:pic>
        <p:nvPicPr>
          <p:cNvPr id="4" name="Picture 3" descr="A pile of colorful plastic letters&#10;&#10;Description automatically generated">
            <a:extLst>
              <a:ext uri="{FF2B5EF4-FFF2-40B4-BE49-F238E27FC236}">
                <a16:creationId xmlns:a16="http://schemas.microsoft.com/office/drawing/2014/main" id="{48BFA739-A301-8424-576B-82F32A3DBB79}"/>
              </a:ext>
            </a:extLst>
          </p:cNvPr>
          <p:cNvPicPr>
            <a:picLocks noChangeAspect="1"/>
          </p:cNvPicPr>
          <p:nvPr/>
        </p:nvPicPr>
        <p:blipFill>
          <a:blip r:embed="rId4"/>
          <a:stretch>
            <a:fillRect/>
          </a:stretch>
        </p:blipFill>
        <p:spPr>
          <a:xfrm>
            <a:off x="9500388" y="1537808"/>
            <a:ext cx="2143125" cy="2143125"/>
          </a:xfrm>
          <a:prstGeom prst="rect">
            <a:avLst/>
          </a:prstGeom>
        </p:spPr>
      </p:pic>
      <p:pic>
        <p:nvPicPr>
          <p:cNvPr id="5" name="Picture 4" descr="A group of children sitting at a table&#10;&#10;Description automatically generated">
            <a:extLst>
              <a:ext uri="{FF2B5EF4-FFF2-40B4-BE49-F238E27FC236}">
                <a16:creationId xmlns:a16="http://schemas.microsoft.com/office/drawing/2014/main" id="{D8D6BF61-9306-E918-5114-DB7B500E9714}"/>
              </a:ext>
            </a:extLst>
          </p:cNvPr>
          <p:cNvPicPr>
            <a:picLocks noChangeAspect="1"/>
          </p:cNvPicPr>
          <p:nvPr/>
        </p:nvPicPr>
        <p:blipFill>
          <a:blip r:embed="rId5"/>
          <a:stretch>
            <a:fillRect/>
          </a:stretch>
        </p:blipFill>
        <p:spPr>
          <a:xfrm>
            <a:off x="3514685" y="5122409"/>
            <a:ext cx="4919302" cy="1735872"/>
          </a:xfrm>
          <a:prstGeom prst="rect">
            <a:avLst/>
          </a:prstGeom>
        </p:spPr>
      </p:pic>
      <p:pic>
        <p:nvPicPr>
          <p:cNvPr id="6" name="Picture 5" descr="A group of images of various types of buildings&#10;&#10;Description automatically generated">
            <a:extLst>
              <a:ext uri="{FF2B5EF4-FFF2-40B4-BE49-F238E27FC236}">
                <a16:creationId xmlns:a16="http://schemas.microsoft.com/office/drawing/2014/main" id="{880F25E2-E3E2-B08A-4222-F34986741E35}"/>
              </a:ext>
            </a:extLst>
          </p:cNvPr>
          <p:cNvPicPr>
            <a:picLocks noChangeAspect="1"/>
          </p:cNvPicPr>
          <p:nvPr/>
        </p:nvPicPr>
        <p:blipFill>
          <a:blip r:embed="rId6"/>
          <a:stretch>
            <a:fillRect/>
          </a:stretch>
        </p:blipFill>
        <p:spPr>
          <a:xfrm rot="-840000">
            <a:off x="367622" y="159648"/>
            <a:ext cx="2438400" cy="2138962"/>
          </a:xfrm>
          <a:prstGeom prst="rect">
            <a:avLst/>
          </a:prstGeom>
        </p:spPr>
      </p:pic>
    </p:spTree>
    <p:extLst>
      <p:ext uri="{BB962C8B-B14F-4D97-AF65-F5344CB8AC3E}">
        <p14:creationId xmlns:p14="http://schemas.microsoft.com/office/powerpoint/2010/main" val="1275461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ac14e66-e308-4e21-a67a-e3531f6f443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A3C8F02E460F43A7721B3754870B5E" ma:contentTypeVersion="16" ma:contentTypeDescription="Create a new document." ma:contentTypeScope="" ma:versionID="3bc50574135a3e8ad6dfd857079f53bb">
  <xsd:schema xmlns:xsd="http://www.w3.org/2001/XMLSchema" xmlns:xs="http://www.w3.org/2001/XMLSchema" xmlns:p="http://schemas.microsoft.com/office/2006/metadata/properties" xmlns:ns3="0ac14e66-e308-4e21-a67a-e3531f6f4437" xmlns:ns4="ae0913d2-ba7a-46a0-9412-8f3931d5077d" targetNamespace="http://schemas.microsoft.com/office/2006/metadata/properties" ma:root="true" ma:fieldsID="4ac27fa429f5bd9090b1b4a193762249" ns3:_="" ns4:_="">
    <xsd:import namespace="0ac14e66-e308-4e21-a67a-e3531f6f4437"/>
    <xsd:import namespace="ae0913d2-ba7a-46a0-9412-8f3931d5077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c14e66-e308-4e21-a67a-e3531f6f44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0913d2-ba7a-46a0-9412-8f3931d5077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52E024-A822-4BCD-AAA6-F51B7DAEF8BD}">
  <ds:schemaRefs>
    <ds:schemaRef ds:uri="0ac14e66-e308-4e21-a67a-e3531f6f4437"/>
    <ds:schemaRef ds:uri="ae0913d2-ba7a-46a0-9412-8f3931d507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ADED27E-D143-4FAB-BB74-09F0911C00FD}">
  <ds:schemaRefs>
    <ds:schemaRef ds:uri="0ac14e66-e308-4e21-a67a-e3531f6f4437"/>
    <ds:schemaRef ds:uri="ae0913d2-ba7a-46a0-9412-8f3931d507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D3F67F-81A1-44C4-85C9-60C11E55D6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30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Strategies for Engaging Students</vt:lpstr>
      <vt:lpstr>PowerPoint Presentation</vt:lpstr>
      <vt:lpstr>PowerPoint Presentation</vt:lpstr>
      <vt:lpstr>PowerPoint Presentation</vt:lpstr>
      <vt:lpstr>PowerPoint Presentation</vt:lpstr>
      <vt:lpstr>Repeated Read-Aloud Approach:</vt:lpstr>
      <vt:lpstr>PowerPoint Presentation</vt:lpstr>
      <vt:lpstr>PowerPoint Presentation</vt:lpstr>
      <vt:lpstr>PowerPoint Presentation</vt:lpstr>
      <vt:lpstr>PowerPoint Presentation</vt:lpstr>
      <vt:lpstr>PowerPoint Presentation</vt:lpstr>
      <vt:lpstr>Making Connections</vt:lpstr>
      <vt:lpstr>PowerPoint Presentation</vt:lpstr>
      <vt:lpstr>PowerPoint Presentation</vt:lpstr>
      <vt:lpstr>Be Intentional  </vt:lpstr>
      <vt:lpstr>The End Goal  </vt:lpstr>
      <vt:lpstr>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P PACHUCKI</dc:creator>
  <cp:revision>1</cp:revision>
  <dcterms:created xsi:type="dcterms:W3CDTF">2021-01-13T15:17:27Z</dcterms:created>
  <dcterms:modified xsi:type="dcterms:W3CDTF">2024-04-22T20:17:26Z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0x010100D7A3C8F02E460F43A7721B3754870B5E</vt:lpwstr>
  </property>
</Properties>
</file>