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99" r:id="rId10"/>
    <p:sldId id="300" r:id="rId11"/>
    <p:sldId id="265" r:id="rId12"/>
    <p:sldId id="303" r:id="rId13"/>
    <p:sldId id="269" r:id="rId14"/>
    <p:sldId id="268" r:id="rId15"/>
    <p:sldId id="271" r:id="rId16"/>
    <p:sldId id="307" r:id="rId17"/>
    <p:sldId id="308" r:id="rId18"/>
    <p:sldId id="274" r:id="rId19"/>
    <p:sldId id="275" r:id="rId20"/>
    <p:sldId id="301" r:id="rId21"/>
    <p:sldId id="276" r:id="rId22"/>
    <p:sldId id="309" r:id="rId23"/>
    <p:sldId id="310" r:id="rId24"/>
    <p:sldId id="279" r:id="rId25"/>
    <p:sldId id="280" r:id="rId26"/>
    <p:sldId id="281" r:id="rId27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29"/>
      <p:bold r:id="rId30"/>
      <p:italic r:id="rId31"/>
      <p:boldItalic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0" autoAdjust="0"/>
    <p:restoredTop sz="96357" autoAdjust="0"/>
  </p:normalViewPr>
  <p:slideViewPr>
    <p:cSldViewPr snapToGrid="0">
      <p:cViewPr varScale="1">
        <p:scale>
          <a:sx n="150" d="100"/>
          <a:sy n="150" d="100"/>
        </p:scale>
        <p:origin x="54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6e55ead3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6e55ead3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19277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b6e55ead38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b6e55ead38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b6e55ead38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b6e55ead38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70458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a58d15b15c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a58d15b15c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6e55ead38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6e55ead38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b6e55ead38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b6e55ead38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b6e55ead38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b6e55ead38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72099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b6e55ead38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b6e55ead38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80871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a58d15b15c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a58d15b15c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6e55ead38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6e55ead38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58d15b15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58d15b15c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6e55ead38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6e55ead38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50663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b6e55ead38_0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b6e55ead38_0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b6e55ead38_0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b6e55ead38_0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13495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b6e55ead38_0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b6e55ead38_0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27426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a58d15b15c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a58d15b15c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b6e55ead38_0_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b6e55ead38_0_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b6e55ead38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b6e55ead38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6e55ead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6e55ead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6e55ead3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6e55ead3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b6e55ead3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b6e55ead3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6e55ead38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6e55ead38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a58d15b15c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a58d15b15c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6e55ead3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6e55ead3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6e55ead3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6e55ead3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5309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254450" y="585450"/>
            <a:ext cx="6635100" cy="13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>
                <a:latin typeface="Century Gothic"/>
                <a:ea typeface="Century Gothic"/>
                <a:cs typeface="Century Gothic"/>
                <a:sym typeface="Century Gothic"/>
              </a:rPr>
              <a:t>Question of the Day</a:t>
            </a:r>
            <a:endParaRPr sz="4800" b="1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" name="AutoShape 2" descr="Cover for : Reduce, Reuse, Recycle (Guided Edition)">
            <a:extLst>
              <a:ext uri="{FF2B5EF4-FFF2-40B4-BE49-F238E27FC236}">
                <a16:creationId xmlns:a16="http://schemas.microsoft.com/office/drawing/2014/main" id="{A3A17985-D1A1-0A82-41F1-9CADACB60F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over for : Wheels (Guided Edition)">
            <a:extLst>
              <a:ext uri="{FF2B5EF4-FFF2-40B4-BE49-F238E27FC236}">
                <a16:creationId xmlns:a16="http://schemas.microsoft.com/office/drawing/2014/main" id="{84D18553-070A-4458-37D2-D6CBC138E5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2" descr="Cover for : Exercise (Guided Edition)">
            <a:extLst>
              <a:ext uri="{FF2B5EF4-FFF2-40B4-BE49-F238E27FC236}">
                <a16:creationId xmlns:a16="http://schemas.microsoft.com/office/drawing/2014/main" id="{031671B9-517D-F341-FC56-C6BE2312AF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24400" y="27241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Cover for : Exercise (Guided Edition)">
            <a:extLst>
              <a:ext uri="{FF2B5EF4-FFF2-40B4-BE49-F238E27FC236}">
                <a16:creationId xmlns:a16="http://schemas.microsoft.com/office/drawing/2014/main" id="{F79F9DD7-50DD-0689-8D6A-3418312DDE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28765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 descr="A book cover of a child&#10;&#10;Description automatically generated">
            <a:extLst>
              <a:ext uri="{FF2B5EF4-FFF2-40B4-BE49-F238E27FC236}">
                <a16:creationId xmlns:a16="http://schemas.microsoft.com/office/drawing/2014/main" id="{ACD9E847-6679-19AF-2214-85829A427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8575" y="1584853"/>
            <a:ext cx="2482049" cy="303669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long can you stand on one foot?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447065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Can you bend down and touch your toes?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do you know your muscles are strong?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531162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/>
          <p:nvPr/>
        </p:nvSpPr>
        <p:spPr>
          <a:xfrm>
            <a:off x="942475" y="1657580"/>
            <a:ext cx="6969600" cy="30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Investigation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#2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/>
          <p:nvPr/>
        </p:nvSpPr>
        <p:spPr>
          <a:xfrm>
            <a:off x="152475" y="1886700"/>
            <a:ext cx="8839050" cy="13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exercises do people do outdoors?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Century Gothic"/>
                <a:ea typeface="Century Gothic"/>
                <a:cs typeface="Century Gothic"/>
                <a:sym typeface="Century Gothic"/>
              </a:rPr>
              <a:t>What would you like to ask our visitor?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"/>
          <p:cNvSpPr txBox="1"/>
          <p:nvPr/>
        </p:nvSpPr>
        <p:spPr>
          <a:xfrm>
            <a:off x="431850" y="2128025"/>
            <a:ext cx="8280300" cy="88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Century Gothic"/>
                <a:ea typeface="Century Gothic"/>
                <a:cs typeface="Century Gothic"/>
                <a:sym typeface="Century Gothic"/>
              </a:rPr>
              <a:t>Do you like to dance?</a:t>
            </a:r>
          </a:p>
        </p:txBody>
      </p:sp>
    </p:spTree>
    <p:extLst>
      <p:ext uri="{BB962C8B-B14F-4D97-AF65-F5344CB8AC3E}">
        <p14:creationId xmlns:p14="http://schemas.microsoft.com/office/powerpoint/2010/main" val="1284035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"/>
          <p:cNvSpPr txBox="1"/>
          <p:nvPr/>
        </p:nvSpPr>
        <p:spPr>
          <a:xfrm>
            <a:off x="431850" y="318275"/>
            <a:ext cx="8280300" cy="88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Century Gothic"/>
                <a:ea typeface="Century Gothic"/>
                <a:cs typeface="Century Gothic"/>
                <a:sym typeface="Century Gothic"/>
              </a:rPr>
              <a:t>Do you know what this is called?</a:t>
            </a:r>
          </a:p>
        </p:txBody>
      </p:sp>
      <p:pic>
        <p:nvPicPr>
          <p:cNvPr id="3074" name="Picture 2" descr="Amazon.com : Horizon Fitness T101 Folding Treadmill with Incline for  Running and Walking with Bluetooth Connectivity 300 lb Capacity, Running  Machine for Home Exercise : Sports &amp; Outdoors">
            <a:extLst>
              <a:ext uri="{FF2B5EF4-FFF2-40B4-BE49-F238E27FC236}">
                <a16:creationId xmlns:a16="http://schemas.microsoft.com/office/drawing/2014/main" id="{FC2642D8-2C96-CEB6-EA51-36BBB5409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13" y="1960751"/>
            <a:ext cx="2528887" cy="2864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716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1"/>
          <p:cNvSpPr txBox="1"/>
          <p:nvPr/>
        </p:nvSpPr>
        <p:spPr>
          <a:xfrm>
            <a:off x="606300" y="1495014"/>
            <a:ext cx="7931400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Investigation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#3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many times can you jump?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933900" y="1130194"/>
            <a:ext cx="7276200" cy="20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0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Exploring the Topic</a:t>
            </a:r>
            <a:endParaRPr sz="6000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/>
          <p:nvPr/>
        </p:nvSpPr>
        <p:spPr>
          <a:xfrm>
            <a:off x="431850" y="3381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</a:t>
            </a:r>
            <a:r>
              <a:rPr lang="en-US" sz="4800" dirty="0">
                <a:latin typeface="Century Gothic"/>
                <a:ea typeface="Century Gothic"/>
                <a:cs typeface="Century Gothic"/>
                <a:sym typeface="Century Gothic"/>
              </a:rPr>
              <a:t>do people use these for</a:t>
            </a: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4098" name="Picture 2" descr="Amazon.com : Amazon Basics Neoprene Coated Dumbbell Hand Weight Set,  1-Pound, Set of 2, Pink : Sports &amp; Outdoors">
            <a:extLst>
              <a:ext uri="{FF2B5EF4-FFF2-40B4-BE49-F238E27FC236}">
                <a16:creationId xmlns:a16="http://schemas.microsoft.com/office/drawing/2014/main" id="{C7A41BC8-2570-7258-D976-23D6CB75FB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5" y="2047875"/>
            <a:ext cx="3257550" cy="2850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749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3"/>
          <p:cNvSpPr txBox="1"/>
          <p:nvPr/>
        </p:nvSpPr>
        <p:spPr>
          <a:xfrm>
            <a:off x="3556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Can you walk in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a straight line?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3"/>
          <p:cNvSpPr txBox="1"/>
          <p:nvPr/>
        </p:nvSpPr>
        <p:spPr>
          <a:xfrm>
            <a:off x="431850" y="2131200"/>
            <a:ext cx="8280300" cy="8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Can you do this pose?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4638758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3"/>
          <p:cNvSpPr txBox="1"/>
          <p:nvPr/>
        </p:nvSpPr>
        <p:spPr>
          <a:xfrm>
            <a:off x="387400" y="727850"/>
            <a:ext cx="8280300" cy="8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When do you wear this?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122" name="Picture 2" descr="Melon Kids Bicycle Helmet Toddler »Rainbow Blue«">
            <a:extLst>
              <a:ext uri="{FF2B5EF4-FFF2-40B4-BE49-F238E27FC236}">
                <a16:creationId xmlns:a16="http://schemas.microsoft.com/office/drawing/2014/main" id="{B2165531-8A85-F672-A9C6-81D187BAD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794" y="2009000"/>
            <a:ext cx="2792412" cy="2792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40419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6"/>
          <p:cNvSpPr txBox="1"/>
          <p:nvPr/>
        </p:nvSpPr>
        <p:spPr>
          <a:xfrm>
            <a:off x="1219650" y="1395697"/>
            <a:ext cx="6704700" cy="29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Celebrating Learning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7"/>
          <p:cNvSpPr txBox="1"/>
          <p:nvPr/>
        </p:nvSpPr>
        <p:spPr>
          <a:xfrm>
            <a:off x="476300" y="122865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would you like to share with families at the celebration?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/>
          <p:nvPr/>
        </p:nvSpPr>
        <p:spPr>
          <a:xfrm>
            <a:off x="155575" y="1900200"/>
            <a:ext cx="883285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is your favorite exercise?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431850" y="2089925"/>
            <a:ext cx="8280300" cy="963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Can you run in place?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431850" y="181075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types of exercise do you like to do?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/>
        </p:nvSpPr>
        <p:spPr>
          <a:xfrm>
            <a:off x="279450" y="17478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exercise do you do outside?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" name="AutoShape 2" descr="Solo - Paper - 378W-2050 8 oz White SSP Paper Hot Cup (Case of 1000)">
            <a:extLst>
              <a:ext uri="{FF2B5EF4-FFF2-40B4-BE49-F238E27FC236}">
                <a16:creationId xmlns:a16="http://schemas.microsoft.com/office/drawing/2014/main" id="{0522ECB3-FCF8-F0D7-2148-8B8D2E87FC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/>
        </p:nvSpPr>
        <p:spPr>
          <a:xfrm>
            <a:off x="476300" y="18494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type of exercise is _____ doing?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/>
        </p:nvSpPr>
        <p:spPr>
          <a:xfrm>
            <a:off x="1157448" y="1533384"/>
            <a:ext cx="6342300" cy="29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Investigation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#1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60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431850" y="2084350"/>
            <a:ext cx="8280300" cy="9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Can you jump five times?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431850" y="953275"/>
            <a:ext cx="8280300" cy="88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Do you know what this is?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050" name="Picture 2" descr="Amazon.com: FCXJTU Simple Digital Sports Stopwatch Timer, No Bells, No  Clock, No Alarm, Simple Basic Operation, Silent, ON/Off, Pure Stopwatch for  Swimming Running Training Kids Coaches Referees Teachers (Black) : Sports &amp;">
            <a:extLst>
              <a:ext uri="{FF2B5EF4-FFF2-40B4-BE49-F238E27FC236}">
                <a16:creationId xmlns:a16="http://schemas.microsoft.com/office/drawing/2014/main" id="{CA7E792C-95AC-D061-4F73-77EB897C3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0" y="2130220"/>
            <a:ext cx="2584450" cy="2787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12905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171</Words>
  <Application>Microsoft Office PowerPoint</Application>
  <PresentationFormat>On-screen Show (16:9)</PresentationFormat>
  <Paragraphs>31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Century Gothic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 SPRATLIN</dc:creator>
  <cp:lastModifiedBy>CHRISTOPHER  SPRATLIN</cp:lastModifiedBy>
  <cp:revision>19</cp:revision>
  <dcterms:modified xsi:type="dcterms:W3CDTF">2024-02-17T14:04:54Z</dcterms:modified>
</cp:coreProperties>
</file>