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308" r:id="rId8"/>
    <p:sldId id="263" r:id="rId9"/>
    <p:sldId id="264" r:id="rId10"/>
    <p:sldId id="309" r:id="rId11"/>
    <p:sldId id="310" r:id="rId12"/>
    <p:sldId id="269" r:id="rId13"/>
    <p:sldId id="268" r:id="rId14"/>
    <p:sldId id="270" r:id="rId15"/>
    <p:sldId id="271" r:id="rId16"/>
    <p:sldId id="311" r:id="rId17"/>
    <p:sldId id="312" r:id="rId18"/>
    <p:sldId id="274" r:id="rId19"/>
    <p:sldId id="313" r:id="rId20"/>
    <p:sldId id="314" r:id="rId21"/>
    <p:sldId id="315" r:id="rId22"/>
    <p:sldId id="303" r:id="rId23"/>
    <p:sldId id="280" r:id="rId24"/>
    <p:sldId id="304" r:id="rId25"/>
    <p:sldId id="316" r:id="rId26"/>
    <p:sldId id="317" r:id="rId27"/>
    <p:sldId id="279" r:id="rId28"/>
    <p:sldId id="281" r:id="rId29"/>
    <p:sldId id="306" r:id="rId30"/>
    <p:sldId id="318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41"/>
      <p:bold r:id="rId42"/>
      <p:italic r:id="rId43"/>
      <p:boldItalic r:id="rId4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6357" autoAdjust="0"/>
  </p:normalViewPr>
  <p:slideViewPr>
    <p:cSldViewPr snapToGrid="0">
      <p:cViewPr varScale="1">
        <p:scale>
          <a:sx n="147" d="100"/>
          <a:sy n="147" d="100"/>
        </p:scale>
        <p:origin x="63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2809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7594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58d15b15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58d15b15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6e55ead38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6e55ead38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6e55ead38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6e55ead38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13975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59082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a58d15b15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a58d15b15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8097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58d15b15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58d15b15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21343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54845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58d15b1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58d15b1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75287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0160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12925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4792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58d15b1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58d15b1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8476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3772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55234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70819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58d15b1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58d15b1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46562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4041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50125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60071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1060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1210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6e55ead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6e55ead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6e55ead3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6e55ead3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6e55ead3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6e55ead3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6e55ead3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6e55ead3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3228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58d15b15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58d15b15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54450" y="585450"/>
            <a:ext cx="6635100" cy="13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latin typeface="Century Gothic"/>
                <a:ea typeface="Century Gothic"/>
                <a:cs typeface="Century Gothic"/>
                <a:sym typeface="Century Gothic"/>
              </a:rPr>
              <a:t>Question of the Day</a:t>
            </a:r>
            <a:endParaRPr sz="4800" b="1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Cover for : Reduce, Reuse, Recycle (Guided Edition)">
            <a:extLst>
              <a:ext uri="{FF2B5EF4-FFF2-40B4-BE49-F238E27FC236}">
                <a16:creationId xmlns:a16="http://schemas.microsoft.com/office/drawing/2014/main" id="{A3A17985-D1A1-0A82-41F1-9CADACB60F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over for : Wheels (Guided Edition)">
            <a:extLst>
              <a:ext uri="{FF2B5EF4-FFF2-40B4-BE49-F238E27FC236}">
                <a16:creationId xmlns:a16="http://schemas.microsoft.com/office/drawing/2014/main" id="{84D18553-070A-4458-37D2-D6CBC138E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5B9292-6810-5F94-D490-9B200F5886C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330975" y="1559454"/>
            <a:ext cx="2482048" cy="3036695"/>
          </a:xfrm>
          <a:prstGeom prst="rect">
            <a:avLst/>
          </a:prstGeom>
        </p:spPr>
      </p:pic>
      <p:sp>
        <p:nvSpPr>
          <p:cNvPr id="4" name="AutoShape 2" descr="Cover for : Trees (Guided Edition)">
            <a:extLst>
              <a:ext uri="{FF2B5EF4-FFF2-40B4-BE49-F238E27FC236}">
                <a16:creationId xmlns:a16="http://schemas.microsoft.com/office/drawing/2014/main" id="{4A2421F1-E748-363B-AD94-30AE075638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2724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360514" y="2082188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Have you ever felt scared?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30593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347544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makes you feel happy?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71931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/>
        </p:nvSpPr>
        <p:spPr>
          <a:xfrm>
            <a:off x="1087200" y="2035425"/>
            <a:ext cx="6969600" cy="107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Question 3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/>
        </p:nvSpPr>
        <p:spPr>
          <a:xfrm>
            <a:off x="0" y="2115050"/>
            <a:ext cx="9144000" cy="9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 we run in our classroom?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/>
          <p:nvPr/>
        </p:nvSpPr>
        <p:spPr>
          <a:xfrm>
            <a:off x="431850" y="21161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rules should we have in our classroom?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Can you name one of our classroom rules?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How many fingers are on your hand: two or five?</a:t>
            </a:r>
          </a:p>
        </p:txBody>
      </p:sp>
    </p:spTree>
    <p:extLst>
      <p:ext uri="{BB962C8B-B14F-4D97-AF65-F5344CB8AC3E}">
        <p14:creationId xmlns:p14="http://schemas.microsoft.com/office/powerpoint/2010/main" val="2726401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Have you ever seen someone _______?</a:t>
            </a:r>
          </a:p>
        </p:txBody>
      </p:sp>
    </p:spTree>
    <p:extLst>
      <p:ext uri="{BB962C8B-B14F-4D97-AF65-F5344CB8AC3E}">
        <p14:creationId xmlns:p14="http://schemas.microsoft.com/office/powerpoint/2010/main" val="2535685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/>
        </p:nvSpPr>
        <p:spPr>
          <a:xfrm>
            <a:off x="606300" y="2033382"/>
            <a:ext cx="7931400" cy="1076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Question 4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do when you get to school?</a:t>
            </a:r>
          </a:p>
        </p:txBody>
      </p:sp>
    </p:spTree>
    <p:extLst>
      <p:ext uri="{BB962C8B-B14F-4D97-AF65-F5344CB8AC3E}">
        <p14:creationId xmlns:p14="http://schemas.microsoft.com/office/powerpoint/2010/main" val="319285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933900" y="1130194"/>
            <a:ext cx="7276200" cy="20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Question 1</a:t>
            </a:r>
            <a:endParaRPr sz="60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do after you wake up in the morning?</a:t>
            </a:r>
          </a:p>
        </p:txBody>
      </p:sp>
    </p:spTree>
    <p:extLst>
      <p:ext uri="{BB962C8B-B14F-4D97-AF65-F5344CB8AC3E}">
        <p14:creationId xmlns:p14="http://schemas.microsoft.com/office/powerpoint/2010/main" val="1058747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What do we do when we first get to school?</a:t>
            </a:r>
          </a:p>
        </p:txBody>
      </p:sp>
    </p:spTree>
    <p:extLst>
      <p:ext uri="{BB962C8B-B14F-4D97-AF65-F5344CB8AC3E}">
        <p14:creationId xmlns:p14="http://schemas.microsoft.com/office/powerpoint/2010/main" val="3916202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/>
        </p:nvSpPr>
        <p:spPr>
          <a:xfrm>
            <a:off x="1219650" y="2024458"/>
            <a:ext cx="6704700" cy="109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Question 5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1370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think this book is about?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Have you seen this person at our school?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74074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373483" y="603179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Does this man go to our school?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26" name="Picture 2" descr="The Gingerbread Man Bedtime Story - Dream Little Star">
            <a:extLst>
              <a:ext uri="{FF2B5EF4-FFF2-40B4-BE49-F238E27FC236}">
                <a16:creationId xmlns:a16="http://schemas.microsoft.com/office/drawing/2014/main" id="{24F74D17-7AA3-D6ED-D388-4A6B11B39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180" y="2286405"/>
            <a:ext cx="2720907" cy="272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648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Where did the Gingerbread Man go?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82852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/>
        </p:nvSpPr>
        <p:spPr>
          <a:xfrm>
            <a:off x="1219650" y="2037428"/>
            <a:ext cx="6704700" cy="1068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Question 6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9002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Would you like to play with this truck?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9002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name a friend you have at school?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331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31850" y="1601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find your name and put it on the board?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9002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like to do with your friends?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545701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9002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Which book would you like to read today?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307032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361936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should you do when you and a friend want the same toy?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638059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/>
        </p:nvSpPr>
        <p:spPr>
          <a:xfrm>
            <a:off x="1219650" y="2037428"/>
            <a:ext cx="6704700" cy="1068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Ministudy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106290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9002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 you know what sound this makes?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3395585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460507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Which one do you think makes a louder sound?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0" name="Picture 2" descr="Why is my baby crying? Common reasons newborns cry - BBC Tiny Happy People">
            <a:extLst>
              <a:ext uri="{FF2B5EF4-FFF2-40B4-BE49-F238E27FC236}">
                <a16:creationId xmlns:a16="http://schemas.microsoft.com/office/drawing/2014/main" id="{830D1AD4-34FB-E8B3-192B-C22F35168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83" y="2438091"/>
            <a:ext cx="3206411" cy="1803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re Trucks and Features That Best Serve Rural Markets">
            <a:extLst>
              <a:ext uri="{FF2B5EF4-FFF2-40B4-BE49-F238E27FC236}">
                <a16:creationId xmlns:a16="http://schemas.microsoft.com/office/drawing/2014/main" id="{D2D8CAA8-142F-E17C-C1B6-C1ECB4C34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42756"/>
            <a:ext cx="3869269" cy="179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5313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2055842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Does this make a sound?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38114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2055842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Does this make a sound?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062798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9002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we make sounds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with this?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8404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07950" y="1900200"/>
            <a:ext cx="8928099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Have you ever lost something</a:t>
            </a: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279450" y="17478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name someone in your family?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Solo - Paper - 378W-2050 8 oz White SSP Paper Hot Cup (Case of 1000)">
            <a:extLst>
              <a:ext uri="{FF2B5EF4-FFF2-40B4-BE49-F238E27FC236}">
                <a16:creationId xmlns:a16="http://schemas.microsoft.com/office/drawing/2014/main" id="{0522ECB3-FCF8-F0D7-2148-8B8D2E87FC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 you know how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to use this?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Do you know the name of this place?</a:t>
            </a:r>
            <a:endParaRPr kumimoji="0" sz="4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32423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/>
        </p:nvSpPr>
        <p:spPr>
          <a:xfrm>
            <a:off x="1032681" y="2070604"/>
            <a:ext cx="7078637" cy="1002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Question 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360514" y="2082188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Have you ever felt sad?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282</Words>
  <Application>Microsoft Office PowerPoint</Application>
  <PresentationFormat>On-screen Show (16:9)</PresentationFormat>
  <Paragraphs>41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Century Gothic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 SPRATLIN</dc:creator>
  <cp:lastModifiedBy>CHRISTOPHER  SPRATLIN</cp:lastModifiedBy>
  <cp:revision>21</cp:revision>
  <dcterms:modified xsi:type="dcterms:W3CDTF">2024-06-25T17:25:04Z</dcterms:modified>
</cp:coreProperties>
</file>