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558" r:id="rId6"/>
    <p:sldId id="559" r:id="rId7"/>
    <p:sldId id="560" r:id="rId8"/>
    <p:sldId id="561" r:id="rId9"/>
    <p:sldId id="562" r:id="rId10"/>
    <p:sldId id="503" r:id="rId11"/>
    <p:sldId id="563" r:id="rId12"/>
    <p:sldId id="496" r:id="rId13"/>
    <p:sldId id="551" r:id="rId14"/>
    <p:sldId id="564" r:id="rId15"/>
    <p:sldId id="565" r:id="rId16"/>
    <p:sldId id="505" r:id="rId17"/>
    <p:sldId id="566" r:id="rId18"/>
    <p:sldId id="567" r:id="rId19"/>
    <p:sldId id="568" r:id="rId20"/>
    <p:sldId id="569" r:id="rId21"/>
    <p:sldId id="5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11/6/2024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11/6/2024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11/6/2024</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392505" y="231087"/>
            <a:ext cx="9695078" cy="5509200"/>
          </a:xfrm>
          <a:prstGeom prst="rect">
            <a:avLst/>
          </a:prstGeom>
          <a:noFill/>
        </p:spPr>
        <p:txBody>
          <a:bodyPr wrap="square" lIns="91440" tIns="45720" rIns="91440" bIns="45720" rtlCol="0" anchor="t">
            <a:spAutoFit/>
          </a:bodyPr>
          <a:lstStyle/>
          <a:p>
            <a:pPr algn="ctr"/>
            <a:r>
              <a:rPr lang="en-US" sz="8800" b="1" dirty="0">
                <a:solidFill>
                  <a:schemeClr val="bg1"/>
                </a:solidFill>
                <a:latin typeface="Times New Roman"/>
                <a:cs typeface="Times New Roman"/>
              </a:rPr>
              <a:t>MSCS Literacy Commitment Fall</a:t>
            </a:r>
          </a:p>
          <a:p>
            <a:pPr algn="ctr"/>
            <a:r>
              <a:rPr lang="en-US" sz="8800" b="1" dirty="0">
                <a:solidFill>
                  <a:schemeClr val="bg1"/>
                </a:solidFill>
                <a:latin typeface="Times New Roman"/>
                <a:cs typeface="Times New Roman"/>
              </a:rPr>
              <a:t>Parent Meeting</a:t>
            </a:r>
          </a:p>
          <a:p>
            <a:pPr algn="ctr"/>
            <a:r>
              <a:rPr lang="en-US" sz="3200" b="1" dirty="0">
                <a:solidFill>
                  <a:schemeClr val="bg1"/>
                </a:solidFill>
                <a:latin typeface="Times New Roman"/>
                <a:cs typeface="Times New Roman"/>
              </a:rPr>
              <a:t>November 20, 2024</a:t>
            </a:r>
            <a:r>
              <a:rPr lang="en-US" sz="8800" b="1" dirty="0">
                <a:solidFill>
                  <a:schemeClr val="bg1"/>
                </a:solidFill>
                <a:latin typeface="Times New Roman"/>
                <a:cs typeface="Times New Roman"/>
              </a:rPr>
              <a:t> </a:t>
            </a:r>
            <a:endParaRPr lang="en-US" sz="8800" dirty="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3A011B26-9180-2C45-EBEC-136E209D8637}"/>
              </a:ext>
            </a:extLst>
          </p:cNvPr>
          <p:cNvSpPr txBox="1"/>
          <p:nvPr/>
        </p:nvSpPr>
        <p:spPr>
          <a:xfrm>
            <a:off x="1336088" y="6103693"/>
            <a:ext cx="70199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Garamond"/>
              </a:rPr>
              <a:t>White </a:t>
            </a:r>
            <a:r>
              <a:rPr lang="en-US" sz="2800" b="1" dirty="0">
                <a:solidFill>
                  <a:srgbClr val="FFFFFF"/>
                </a:solidFill>
                <a:latin typeface="Garamond"/>
              </a:rPr>
              <a:t>Station Elementary</a:t>
            </a:r>
            <a:endParaRPr lang="en-US" sz="2800" b="1" dirty="0"/>
          </a:p>
        </p:txBody>
      </p:sp>
    </p:spTree>
    <p:extLst>
      <p:ext uri="{BB962C8B-B14F-4D97-AF65-F5344CB8AC3E}">
        <p14:creationId xmlns:p14="http://schemas.microsoft.com/office/powerpoint/2010/main" val="110685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3C3E9-F174-5B07-A122-21CF7B85FF65}"/>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9AC87C32-6A0E-DC79-EA68-E7DD8C41767D}"/>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2762393" y="3429000"/>
            <a:ext cx="5575565" cy="584775"/>
          </a:xfrm>
          <a:prstGeom prst="rect">
            <a:avLst/>
          </a:prstGeom>
          <a:noFill/>
        </p:spPr>
        <p:txBody>
          <a:bodyPr wrap="none" lIns="91440" tIns="45720" rIns="91440" bIns="45720" rtlCol="0" anchor="t">
            <a:spAutoFit/>
          </a:bodyPr>
          <a:lstStyle/>
          <a:p>
            <a:pPr algn="ctr"/>
            <a:r>
              <a:rPr lang="en-US" sz="3200">
                <a:latin typeface="Times New Roman"/>
                <a:cs typeface="Times New Roman"/>
              </a:rPr>
              <a:t>Add School Contact Information</a:t>
            </a:r>
          </a:p>
        </p:txBody>
      </p:sp>
    </p:spTree>
    <p:extLst>
      <p:ext uri="{BB962C8B-B14F-4D97-AF65-F5344CB8AC3E}">
        <p14:creationId xmlns:p14="http://schemas.microsoft.com/office/powerpoint/2010/main" val="326294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323165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dirty="0">
              <a:latin typeface="Garamond" panose="02020404030301010803" pitchFamily="18" charset="0"/>
            </a:endParaRPr>
          </a:p>
          <a:p>
            <a:pPr marL="285750" indent="-285750">
              <a:buFont typeface="Arial" panose="020B0604020202020204" pitchFamily="34" charset="0"/>
              <a:buChar char="•"/>
            </a:pPr>
            <a:endParaRPr lang="en-US" b="1" dirty="0">
              <a:latin typeface="Garamond" panose="02020404030301010803" pitchFamily="18" charset="0"/>
            </a:endParaRPr>
          </a:p>
          <a:p>
            <a:pPr marL="285750" indent="-285750">
              <a:buFont typeface="Arial" panose="020B0604020202020204" pitchFamily="34" charset="0"/>
              <a:buChar char="•"/>
            </a:pPr>
            <a:r>
              <a:rPr lang="en-US" sz="2800" dirty="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dirty="0">
                <a:latin typeface="Times New Roman"/>
                <a:cs typeface="Times New Roman"/>
              </a:rPr>
              <a:t>Pathways to Fourth Grade</a:t>
            </a:r>
          </a:p>
          <a:p>
            <a:pPr marL="285750" indent="-285750">
              <a:buFont typeface="Arial" panose="020B0604020202020204" pitchFamily="34" charset="0"/>
              <a:buChar char="•"/>
            </a:pPr>
            <a:r>
              <a:rPr lang="en-US" sz="2800" dirty="0">
                <a:latin typeface="Times New Roman"/>
                <a:cs typeface="Times New Roman"/>
              </a:rPr>
              <a:t>Additional Opportunities</a:t>
            </a:r>
          </a:p>
          <a:p>
            <a:pPr marL="285750" indent="-285750">
              <a:buFont typeface="Arial" panose="020B0604020202020204" pitchFamily="34" charset="0"/>
              <a:buChar char="•"/>
            </a:pPr>
            <a:r>
              <a:rPr lang="en-US" sz="2800" dirty="0">
                <a:latin typeface="Times New Roman"/>
                <a:cs typeface="Times New Roman"/>
              </a:rPr>
              <a:t>Notifications</a:t>
            </a:r>
          </a:p>
          <a:p>
            <a:pPr marL="285750" indent="-285750">
              <a:buFont typeface="Arial" panose="020B0604020202020204" pitchFamily="34" charset="0"/>
              <a:buChar char="•"/>
            </a:pPr>
            <a:r>
              <a:rPr lang="en-US" sz="2800" dirty="0">
                <a:latin typeface="Times New Roman"/>
                <a:cs typeface="Times New Roman"/>
              </a:rPr>
              <a:t>Questions and Answers</a:t>
            </a:r>
          </a:p>
          <a:p>
            <a:pPr marL="285750" indent="-285750">
              <a:buFont typeface="Arial" panose="020B0604020202020204" pitchFamily="34" charset="0"/>
              <a:buChar char="•"/>
            </a:pPr>
            <a:endParaRPr lang="en-US" sz="2800" dirty="0">
              <a:latin typeface="Times New Roman"/>
              <a:cs typeface="Times New Roman"/>
            </a:endParaRP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08B8FB-52B4-47C5-AD7F-9ACD03A47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1207</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Parent Notification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LOREN K CRADDOCK</cp:lastModifiedBy>
  <cp:revision>3</cp:revision>
  <dcterms:created xsi:type="dcterms:W3CDTF">2023-11-17T21:28:23Z</dcterms:created>
  <dcterms:modified xsi:type="dcterms:W3CDTF">2024-11-06T19:44:36Z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