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84" r:id="rId7"/>
    <p:sldId id="471" r:id="rId8"/>
    <p:sldId id="474" r:id="rId9"/>
    <p:sldId id="475" r:id="rId10"/>
    <p:sldId id="485" r:id="rId11"/>
    <p:sldId id="431" r:id="rId12"/>
    <p:sldId id="476" r:id="rId13"/>
    <p:sldId id="477" r:id="rId14"/>
    <p:sldId id="486" r:id="rId15"/>
    <p:sldId id="478" r:id="rId16"/>
    <p:sldId id="479" r:id="rId17"/>
    <p:sldId id="480" r:id="rId18"/>
    <p:sldId id="487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84"/>
            <p14:sldId id="471"/>
            <p14:sldId id="474"/>
            <p14:sldId id="475"/>
            <p14:sldId id="485"/>
            <p14:sldId id="431"/>
            <p14:sldId id="476"/>
            <p14:sldId id="477"/>
            <p14:sldId id="486"/>
            <p14:sldId id="478"/>
            <p14:sldId id="479"/>
            <p14:sldId id="480"/>
            <p14:sldId id="487"/>
            <p14:sldId id="481"/>
            <p14:sldId id="482"/>
            <p14:sldId id="483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January 27-31, 2025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887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eight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star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29,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40155" y="373784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45070" y="331650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498911" y="376851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36669" y="296921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66396" y="336141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5169646" y="2076823"/>
            <a:ext cx="1180353" cy="1165411"/>
          </a:xfrm>
          <a:prstGeom prst="star5">
            <a:avLst/>
          </a:prstGeom>
          <a:solidFill>
            <a:srgbClr val="8000FF"/>
          </a:solidFill>
          <a:ln>
            <a:solidFill>
              <a:srgbClr val="8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73353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8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zoo, you,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made, shade,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hope, rope,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dip, flip,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tray, play,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240644"/>
            <a:ext cx="2831127" cy="5943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Ear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lobe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Ear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drum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Ear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muff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Fish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net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fish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bowl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196335"/>
            <a:ext cx="2606521" cy="59278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15678" y="1196335"/>
            <a:ext cx="2761289" cy="618457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Deleting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81606" y="2060186"/>
            <a:ext cx="294816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emon,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uppy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u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s,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u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xplore,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xit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able,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iger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9913" y="222518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616350" y="273492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636029" y="32869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677757" y="377122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  <p:bldP spid="3" grpId="0"/>
      <p:bldP spid="33" grpId="0"/>
      <p:bldP spid="34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032927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731489" y="1796404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0393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noo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spi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whe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ugl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ea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fl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ea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mi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74270" y="224425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064962" y="282497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064965" y="33271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007747" y="383185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y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7" y="2117299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Babies </a:t>
            </a:r>
            <a:r>
              <a:rPr lang="en-US" sz="2800" dirty="0">
                <a:latin typeface="Chalkboard"/>
                <a:cs typeface="Chalkboard"/>
              </a:rPr>
              <a:t>need </a:t>
            </a:r>
            <a:r>
              <a:rPr lang="en-US" sz="2800" b="1" dirty="0">
                <a:latin typeface="Chalkboard"/>
                <a:cs typeface="Chalkboard"/>
              </a:rPr>
              <a:t>baths </a:t>
            </a:r>
            <a:r>
              <a:rPr lang="en-US" sz="2800" dirty="0">
                <a:latin typeface="Chalkboard"/>
                <a:cs typeface="Chalkboard"/>
              </a:rPr>
              <a:t>after the </a:t>
            </a:r>
            <a:r>
              <a:rPr lang="en-US" sz="2800" b="1" dirty="0">
                <a:latin typeface="Chalkboard"/>
                <a:cs typeface="Chalkboard"/>
              </a:rPr>
              <a:t>beach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887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eight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star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30,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40155" y="373784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45070" y="331650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498911" y="376851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36669" y="296921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66396" y="336141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5169646" y="2076823"/>
            <a:ext cx="1180353" cy="1165411"/>
          </a:xfrm>
          <a:prstGeom prst="star5">
            <a:avLst/>
          </a:prstGeom>
          <a:solidFill>
            <a:srgbClr val="8000FF"/>
          </a:solidFill>
          <a:ln>
            <a:solidFill>
              <a:srgbClr val="8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73353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8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pet, let,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hide, ride,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fan, bran,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plate, skate,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stop, mop,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107717"/>
            <a:ext cx="2558946" cy="68298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bread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stick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bread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crumb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hand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made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hand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over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hand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stand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137257"/>
            <a:ext cx="2606521" cy="65186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07134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05329" y="251254"/>
            <a:ext cx="1046400" cy="549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14462" y="148334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122487"/>
            <a:ext cx="2881794" cy="692305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Syllables: Deleting</a:t>
            </a:r>
          </a:p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Words</a:t>
            </a:r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94129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z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ipper,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itchen</a:t>
            </a:r>
          </a:p>
          <a:p>
            <a:pPr marL="457200" lvl="0" indent="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cky,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tchy</a:t>
            </a:r>
          </a:p>
          <a:p>
            <a:pPr marL="457200" lvl="0" indent="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ddly,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dder</a:t>
            </a:r>
          </a:p>
          <a:p>
            <a:pPr marL="457200" lvl="0" indent="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isit,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inish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49660" y="225974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39630" y="272230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44369" y="315374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539631" y="357756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  <p:bldP spid="3" grpId="0"/>
      <p:bldP spid="33" grpId="0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327208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775788" y="1812609"/>
            <a:ext cx="3100914" cy="137691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220773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on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ey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, hon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ey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oun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, ru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, me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cu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, ma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99782" y="210183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373716" y="268327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373719" y="323387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363514" y="374074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092" y="2702830"/>
            <a:ext cx="1411260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422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 smtClean="0">
                <a:latin typeface="Chalkboard"/>
                <a:cs typeface="Chalkboard"/>
              </a:rPr>
              <a:t>Sheep </a:t>
            </a:r>
            <a:r>
              <a:rPr lang="en-US" sz="2800" dirty="0">
                <a:latin typeface="Chalkboard"/>
                <a:cs typeface="Chalkboard"/>
              </a:rPr>
              <a:t>should </a:t>
            </a:r>
            <a:r>
              <a:rPr lang="en-US" sz="2800" b="1" dirty="0">
                <a:latin typeface="Chalkboard"/>
                <a:cs typeface="Chalkboard"/>
              </a:rPr>
              <a:t>sleep </a:t>
            </a:r>
            <a:r>
              <a:rPr lang="en-US" sz="2800" dirty="0">
                <a:latin typeface="Chalkboard"/>
                <a:cs typeface="Chalkboard"/>
              </a:rPr>
              <a:t>in the </a:t>
            </a:r>
            <a:r>
              <a:rPr lang="en-US" sz="2800" b="1" dirty="0">
                <a:latin typeface="Chalkboard"/>
                <a:cs typeface="Chalkboard"/>
              </a:rPr>
              <a:t>shed</a:t>
            </a:r>
            <a:r>
              <a:rPr lang="en-US" sz="2800" dirty="0"/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887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eight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star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31,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40155" y="373784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45070" y="331650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498911" y="376851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36669" y="296921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66396" y="336141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5169646" y="2076823"/>
            <a:ext cx="1180353" cy="1165411"/>
          </a:xfrm>
          <a:prstGeom prst="star5">
            <a:avLst/>
          </a:prstGeom>
          <a:solidFill>
            <a:srgbClr val="8000FF"/>
          </a:solidFill>
          <a:ln>
            <a:solidFill>
              <a:srgbClr val="8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73353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8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52323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guess, press,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quack, snack,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keep, sleep,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far, jar,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show, low,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212352" y="2044356"/>
            <a:ext cx="266478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book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mark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book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end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book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case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sun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shine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sun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set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306763"/>
            <a:ext cx="2730278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13955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91387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olor,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ookie</a:t>
            </a:r>
          </a:p>
          <a:p>
            <a:pPr marL="457200" lvl="0" indent="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abbit,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ater</a:t>
            </a:r>
          </a:p>
          <a:p>
            <a:pPr marL="457200" lvl="0" indent="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strich,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ctopus</a:t>
            </a:r>
          </a:p>
          <a:p>
            <a:pPr marL="457200" lvl="0" indent="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ggs,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dge</a:t>
            </a:r>
            <a:endParaRPr lang="hu-HU" sz="2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52108" y="224480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61012" y="2680581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93284" y="31269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603137" y="365881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  <p:bldP spid="3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887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eight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star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27,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40155" y="373784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45070" y="331650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498911" y="376851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36669" y="296921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66396" y="336141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5169646" y="2076823"/>
            <a:ext cx="1180353" cy="1165411"/>
          </a:xfrm>
          <a:prstGeom prst="star5">
            <a:avLst/>
          </a:prstGeom>
          <a:solidFill>
            <a:srgbClr val="8000FF"/>
          </a:solidFill>
          <a:ln>
            <a:solidFill>
              <a:srgbClr val="8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73353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97122"/>
            <a:ext cx="3100914" cy="137691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32919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sta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ck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, bri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ck</a:t>
            </a:r>
          </a:p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woo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, fa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la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e, pla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pill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, chimn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ey</a:t>
            </a:r>
            <a:endParaRPr lang="hu-HU" sz="25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59000" y="216432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478129" y="273314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463913" y="32039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468650" y="369646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78719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j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293" y="2702830"/>
            <a:ext cx="15090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 smtClean="0">
                <a:latin typeface="Chalkboard"/>
                <a:cs typeface="Chalkboard"/>
              </a:rPr>
              <a:t>Bake</a:t>
            </a:r>
            <a:r>
              <a:rPr lang="en-US" sz="2800" dirty="0" smtClean="0">
                <a:latin typeface="Chalkboard"/>
                <a:cs typeface="Chalkboard"/>
              </a:rPr>
              <a:t> the </a:t>
            </a:r>
            <a:r>
              <a:rPr lang="en-US" sz="2800" b="1" dirty="0" smtClean="0">
                <a:latin typeface="Chalkboard"/>
                <a:cs typeface="Chalkboard"/>
              </a:rPr>
              <a:t>bouncing</a:t>
            </a:r>
            <a:r>
              <a:rPr lang="en-US" sz="2800" dirty="0" smtClean="0">
                <a:latin typeface="Chalkboard"/>
                <a:cs typeface="Chalkboard"/>
              </a:rPr>
              <a:t>, bubbling </a:t>
            </a:r>
            <a:r>
              <a:rPr lang="en-US" sz="2800" b="1" dirty="0" smtClean="0">
                <a:latin typeface="Chalkboard"/>
                <a:cs typeface="Chalkboard"/>
              </a:rPr>
              <a:t>beans</a:t>
            </a:r>
            <a:r>
              <a:rPr lang="en-US" sz="2800" dirty="0" smtClean="0">
                <a:latin typeface="Chalkboard"/>
                <a:cs typeface="Chalkboard"/>
              </a:rPr>
              <a:t>.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92413"/>
            <a:ext cx="2853765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feat, heat,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trim, him,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share, pair,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wet, yet,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round, found, _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122487"/>
            <a:ext cx="2467745" cy="66821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Gold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fish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Star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fish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Cat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fish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Bed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room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class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room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pple,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ool,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ool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ift,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ope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ong,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isten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122487"/>
            <a:ext cx="2451100" cy="66663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Make a Rhyme</a:t>
            </a:r>
            <a:r>
              <a:rPr lang="en-US" sz="2400" b="1" dirty="0" smtClean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68456" y="23759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58761" y="177872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107717"/>
            <a:ext cx="2881794" cy="707075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Deleting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16762" y="230261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421499" y="284046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426236" y="328825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421499" y="378571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3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14587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0"/>
            <a:ext cx="3129355" cy="19022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99440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ho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balloo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el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ki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lis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mu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96898" y="214795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301284" y="268613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284703" y="320270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244070" y="374221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Car carpets cover </a:t>
            </a:r>
            <a:r>
              <a:rPr lang="en-US" sz="2800" dirty="0">
                <a:latin typeface="Chalkboard"/>
                <a:cs typeface="Chalkboard"/>
              </a:rPr>
              <a:t>the car.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887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eight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star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28,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40155" y="373784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45070" y="331650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498911" y="376851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36669" y="296921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66396" y="336141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5169646" y="2076823"/>
            <a:ext cx="1180353" cy="1165411"/>
          </a:xfrm>
          <a:prstGeom prst="star5">
            <a:avLst/>
          </a:prstGeom>
          <a:solidFill>
            <a:srgbClr val="8000FF"/>
          </a:solidFill>
          <a:ln>
            <a:solidFill>
              <a:srgbClr val="8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73353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66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fine, line,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tool, pool,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when, then,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hat, bat,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went, dent,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092949"/>
            <a:ext cx="2467745" cy="69775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70196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Wash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room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Wash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tub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Wash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cloth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Day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dream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day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light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652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ontest, 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ar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il, 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ail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ennis, 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icket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urp, 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ib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122487"/>
            <a:ext cx="2451100" cy="666633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36667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65092" y="22282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040631" y="222181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122487"/>
            <a:ext cx="2881794" cy="692305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Syllables: Deleting</a:t>
            </a:r>
          </a:p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Words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9191" y="217800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598694" y="273277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620364" y="321010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61013" y="377022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3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10000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upse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po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mil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fol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ro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ech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85900" y="225615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175148" y="28235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174428" y="331165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180610" y="388047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8" y="2161607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She </a:t>
            </a:r>
            <a:r>
              <a:rPr lang="en-US" sz="2800" dirty="0">
                <a:latin typeface="Chalkboard"/>
                <a:cs typeface="Chalkboard"/>
              </a:rPr>
              <a:t>puts </a:t>
            </a:r>
            <a:r>
              <a:rPr lang="en-US" sz="2800" b="1" dirty="0">
                <a:latin typeface="Chalkboard"/>
                <a:cs typeface="Chalkboard"/>
              </a:rPr>
              <a:t>spells </a:t>
            </a:r>
            <a:r>
              <a:rPr lang="en-US" sz="2800" dirty="0">
                <a:latin typeface="Chalkboard"/>
                <a:cs typeface="Chalkboard"/>
              </a:rPr>
              <a:t>on things that </a:t>
            </a:r>
            <a:r>
              <a:rPr lang="en-US" sz="2800" b="1" dirty="0">
                <a:latin typeface="Chalkboard"/>
                <a:cs typeface="Chalkboard"/>
              </a:rPr>
              <a:t>smell.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smtClean="0">
                <a:latin typeface="Chalkboard"/>
                <a:ea typeface="Neucha"/>
                <a:cs typeface="Chalkboard"/>
                <a:sym typeface="Neucha"/>
              </a:rPr>
              <a:t>Week 17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5301</TotalTime>
  <Words>970</Words>
  <Application>Microsoft Macintosh PowerPoint</Application>
  <PresentationFormat>On-screen Show (16:9)</PresentationFormat>
  <Paragraphs>435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634</cp:revision>
  <dcterms:modified xsi:type="dcterms:W3CDTF">2024-08-01T20:31:40Z</dcterms:modified>
</cp:coreProperties>
</file>