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64" r:id="rId5"/>
    <p:sldId id="467" r:id="rId6"/>
    <p:sldId id="429" r:id="rId7"/>
    <p:sldId id="463" r:id="rId8"/>
    <p:sldId id="468" r:id="rId9"/>
    <p:sldId id="431" r:id="rId10"/>
    <p:sldId id="432" r:id="rId11"/>
    <p:sldId id="469" r:id="rId12"/>
    <p:sldId id="465" r:id="rId13"/>
    <p:sldId id="434" r:id="rId14"/>
    <p:sldId id="470" r:id="rId15"/>
    <p:sldId id="466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64"/>
            <p14:sldId id="467"/>
            <p14:sldId id="429"/>
            <p14:sldId id="463"/>
            <p14:sldId id="468"/>
            <p14:sldId id="431"/>
            <p14:sldId id="432"/>
            <p14:sldId id="469"/>
            <p14:sldId id="465"/>
            <p14:sldId id="434"/>
            <p14:sldId id="470"/>
            <p14:sldId id="466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December 2-6,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699" y="2075575"/>
            <a:ext cx="2766359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be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co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car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fi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e*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b="1" dirty="0" err="1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*,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Hippos </a:t>
            </a:r>
            <a:r>
              <a:rPr lang="en-US" sz="2800" i="1" dirty="0">
                <a:latin typeface="Chalkboard"/>
                <a:cs typeface="Chalkboard"/>
              </a:rPr>
              <a:t>have </a:t>
            </a:r>
            <a:r>
              <a:rPr lang="en-US" sz="2800" b="1" i="1" dirty="0">
                <a:latin typeface="Chalkboard"/>
                <a:cs typeface="Chalkboard"/>
              </a:rPr>
              <a:t>humongous heads</a:t>
            </a:r>
            <a:r>
              <a:rPr lang="en-US" sz="2800" b="1" i="1" dirty="0"/>
              <a:t>. </a:t>
            </a:r>
            <a:endParaRPr lang="en-US" sz="2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</a:t>
            </a:r>
            <a:r>
              <a:rPr lang="en-US" sz="1200" b="1" i="1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am calm!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01122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54706" y="2136588"/>
            <a:ext cx="914400" cy="914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095992" y="333254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85749" y="2031512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hit, sit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flip, trip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mouse, make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tag, rag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cold fire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enjoy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cherry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prepare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Kansas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bumper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20225" y="2044700"/>
            <a:ext cx="272284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ish,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og,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ite,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ait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3115" y="234428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8313" y="264535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3705" y="3095812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49786" y="355898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16957" y="3975859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di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da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sh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fo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fi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va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vi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bi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e, bai</a:t>
            </a: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hu-HU" sz="24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Carmella cooked cookies </a:t>
            </a:r>
            <a:r>
              <a:rPr lang="en-US" sz="2800" i="1" dirty="0">
                <a:latin typeface="Chalkboard"/>
                <a:cs typeface="Chalkboard"/>
              </a:rPr>
              <a:t>for a competition.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</a:t>
            </a:r>
            <a:r>
              <a:rPr lang="en-US" sz="1200" b="1" i="1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am calm!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01122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54706" y="2136588"/>
            <a:ext cx="914400" cy="914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095992" y="333254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0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to, cat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deep, sleep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joke, poke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black, track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left, ask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jumper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pastel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plenty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sandal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pilgrims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81059" y="2044700"/>
            <a:ext cx="276411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im,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izza, </a:t>
            </a:r>
            <a:r>
              <a:rPr lang="en-US" sz="2600" b="1" dirty="0" err="1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ozza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each,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reach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5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856006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Ji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ja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pizz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600" dirty="0" err="1">
                <a:latin typeface="Chalkboard"/>
                <a:ea typeface="Lato"/>
                <a:cs typeface="Chalkboard"/>
                <a:sym typeface="Lato"/>
              </a:rPr>
              <a:t>pozz</a:t>
            </a:r>
            <a:r>
              <a:rPr lang="en-US" sz="2600" b="1" dirty="0" err="1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pea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prea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ch</a:t>
            </a: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no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Ne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58393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3600" b="1" i="1" baseline="30000" dirty="0">
                <a:latin typeface="Chalkboard"/>
                <a:cs typeface="Chalkboard"/>
              </a:rPr>
              <a:t>David </a:t>
            </a:r>
            <a:r>
              <a:rPr lang="en-US" sz="3600" i="1" baseline="30000" dirty="0">
                <a:latin typeface="Chalkboard"/>
                <a:cs typeface="Chalkboard"/>
              </a:rPr>
              <a:t>dreamed of </a:t>
            </a:r>
            <a:r>
              <a:rPr lang="en-US" sz="3600" b="1" i="1" baseline="30000" dirty="0">
                <a:latin typeface="Chalkboard"/>
                <a:cs typeface="Chalkboard"/>
              </a:rPr>
              <a:t>doughnuts </a:t>
            </a:r>
            <a:r>
              <a:rPr lang="en-US" sz="3600" i="1" baseline="30000" dirty="0">
                <a:latin typeface="Chalkboard"/>
                <a:cs typeface="Chalkboard"/>
              </a:rPr>
              <a:t>and </a:t>
            </a:r>
            <a:r>
              <a:rPr lang="en-US" sz="3600" b="1" i="1" baseline="30000" dirty="0">
                <a:latin typeface="Chalkboard"/>
                <a:cs typeface="Chalkboard"/>
              </a:rPr>
              <a:t>ducks</a:t>
            </a:r>
            <a:r>
              <a:rPr lang="en-US" sz="2800" i="1" baseline="30000" dirty="0"/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calm!”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01122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54706" y="2136588"/>
            <a:ext cx="914400" cy="914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095992" y="333254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gave, save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real, deal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most, make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hold, cold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dig, wig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panda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freezer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farmer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basket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folder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oose,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ip,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 ch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ade, </a:t>
            </a:r>
            <a:r>
              <a:rPr lang="en-US" sz="2600" b="1" dirty="0" err="1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ide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ark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5410" y="225611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38399" y="327510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41387" y="3726329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1715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38399" y="2796988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699" y="2075574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choo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cha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chi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cho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e, 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mi</a:t>
            </a:r>
            <a:r>
              <a:rPr lang="en-US" sz="2800" b="1" dirty="0" err="1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pea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par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k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332629" y="2043451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I use </a:t>
            </a:r>
            <a:r>
              <a:rPr lang="en-US" sz="2800" b="1" i="1" dirty="0">
                <a:latin typeface="Chalkboard"/>
                <a:cs typeface="Chalkboard"/>
              </a:rPr>
              <a:t>orange </a:t>
            </a:r>
            <a:r>
              <a:rPr lang="en-US" sz="2800" i="1" dirty="0">
                <a:latin typeface="Chalkboard"/>
                <a:cs typeface="Chalkboard"/>
              </a:rPr>
              <a:t>paper to make an </a:t>
            </a:r>
            <a:r>
              <a:rPr lang="en-US" sz="2800" b="1" i="1" dirty="0">
                <a:latin typeface="Chalkboard"/>
                <a:cs typeface="Chalkboard"/>
              </a:rPr>
              <a:t>origami owl.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</a:t>
            </a:r>
            <a:r>
              <a:rPr lang="en-US" sz="1200" b="1" i="1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am calm!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01122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54706" y="2136588"/>
            <a:ext cx="914400" cy="914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095992" y="333254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2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3" y="2018051"/>
            <a:ext cx="285376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make, cake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nice, horn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goat, bag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dime, lime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cow, wheel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shower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valley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shampoo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chapter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coffee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ing, </a:t>
            </a:r>
            <a:r>
              <a:rPr lang="en-US" sz="2600" b="1" dirty="0" err="1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ong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eld,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old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ond,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ound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oap,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oup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4823" y="22411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7693" y="2782046"/>
            <a:ext cx="268941" cy="32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7812" y="26475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87811" y="3065928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811" y="3588870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87811" y="4081929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736476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kin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600" dirty="0" err="1">
                <a:latin typeface="Chalkboard"/>
                <a:ea typeface="Lato"/>
                <a:cs typeface="Chalkboard"/>
                <a:sym typeface="Lato"/>
              </a:rPr>
              <a:t>kon</a:t>
            </a:r>
            <a:r>
              <a:rPr lang="en-US" sz="2600" b="1" dirty="0" err="1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2600" b="1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hel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hol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pon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poun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soa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sou</a:t>
            </a:r>
            <a:r>
              <a:rPr lang="en-US" sz="26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Purple petals </a:t>
            </a:r>
            <a:r>
              <a:rPr lang="en-US" sz="2800" i="1" dirty="0">
                <a:latin typeface="Chalkboard"/>
                <a:cs typeface="Chalkboard"/>
              </a:rPr>
              <a:t>are on the </a:t>
            </a:r>
            <a:r>
              <a:rPr lang="en-US" sz="2800" b="1" i="1" dirty="0">
                <a:latin typeface="Chalkboard"/>
                <a:cs typeface="Chalkboard"/>
              </a:rPr>
              <a:t>pavement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58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with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lue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</a:t>
            </a:r>
            <a:r>
              <a:rPr lang="en-US" sz="1200" b="1" i="1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am calm!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01122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54706" y="2136588"/>
            <a:ext cx="914400" cy="914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095992" y="333254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0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hold, cold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corn, horn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date, rice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win, life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sat, bat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whistle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mustard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blizzard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dizzy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lizard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73944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ed,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ade,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ide*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ive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ave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787</Words>
  <Application>Microsoft Macintosh PowerPoint</Application>
  <PresentationFormat>On-screen Show (16:9)</PresentationFormat>
  <Paragraphs>362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337</cp:revision>
  <dcterms:modified xsi:type="dcterms:W3CDTF">2024-08-01T20:51:30Z</dcterms:modified>
</cp:coreProperties>
</file>