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18"/>
  </p:notesMasterIdLst>
  <p:sldIdLst>
    <p:sldId id="443" r:id="rId2"/>
    <p:sldId id="438" r:id="rId3"/>
    <p:sldId id="455" r:id="rId4"/>
    <p:sldId id="464" r:id="rId5"/>
    <p:sldId id="467" r:id="rId6"/>
    <p:sldId id="429" r:id="rId7"/>
    <p:sldId id="463" r:id="rId8"/>
    <p:sldId id="468" r:id="rId9"/>
    <p:sldId id="431" r:id="rId10"/>
    <p:sldId id="432" r:id="rId11"/>
    <p:sldId id="469" r:id="rId12"/>
    <p:sldId id="465" r:id="rId13"/>
    <p:sldId id="434" r:id="rId14"/>
    <p:sldId id="470" r:id="rId15"/>
    <p:sldId id="466" r:id="rId16"/>
    <p:sldId id="436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Untitled Section" id="{D973B472-A84D-074B-9581-5258CCF4B0E2}">
          <p14:sldIdLst>
            <p14:sldId id="443"/>
            <p14:sldId id="438"/>
            <p14:sldId id="455"/>
            <p14:sldId id="464"/>
            <p14:sldId id="467"/>
            <p14:sldId id="429"/>
            <p14:sldId id="463"/>
            <p14:sldId id="468"/>
            <p14:sldId id="431"/>
            <p14:sldId id="432"/>
            <p14:sldId id="469"/>
            <p14:sldId id="465"/>
            <p14:sldId id="434"/>
            <p14:sldId id="470"/>
            <p14:sldId id="466"/>
            <p14:sldId id="436"/>
          </p14:sldIdLst>
        </p14:section>
      </p14:sectionLst>
    </p:ex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0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FCF"/>
    <a:srgbClr val="8000FF"/>
    <a:srgbClr val="66FFCC"/>
    <a:srgbClr val="008080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CB087DD-19A6-4A5E-B2FC-530D6B8E557C}">
  <a:tblStyle styleId="{3CB087DD-19A6-4A5E-B2FC-530D6B8E55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70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20" y="-720"/>
      </p:cViewPr>
      <p:guideLst>
        <p:guide orient="horz" pos="1620"/>
        <p:guide orient="horz" pos="60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5558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443" y="1237534"/>
            <a:ext cx="7163784" cy="1261884"/>
          </a:xfrm>
          <a:prstGeom prst="rect">
            <a:avLst/>
          </a:prstGeom>
          <a:ln w="76200" cmpd="tri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halkboard"/>
                <a:cs typeface="Chalkboard"/>
              </a:rPr>
              <a:t>TN Foundational Literacy </a:t>
            </a:r>
          </a:p>
          <a:p>
            <a:pPr algn="ctr"/>
            <a:r>
              <a:rPr lang="en-US" sz="2800" dirty="0" smtClean="0">
                <a:latin typeface="Chalkboard"/>
                <a:cs typeface="Chalkboard"/>
              </a:rPr>
              <a:t>December 2-6, 2024</a:t>
            </a:r>
            <a:endParaRPr lang="en-US" sz="2800" dirty="0">
              <a:latin typeface="Chalkboard"/>
              <a:cs typeface="Chalkboard"/>
            </a:endParaRPr>
          </a:p>
        </p:txBody>
      </p:sp>
      <p:pic>
        <p:nvPicPr>
          <p:cNvPr id="3" name="Picture 2" descr="Student Present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778" y="2787262"/>
            <a:ext cx="2168977" cy="2242254"/>
          </a:xfrm>
          <a:prstGeom prst="rect">
            <a:avLst/>
          </a:prstGeom>
        </p:spPr>
      </p:pic>
      <p:pic>
        <p:nvPicPr>
          <p:cNvPr id="4" name="Picture 3" descr="Children Reading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52" y="2732681"/>
            <a:ext cx="2815568" cy="217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0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699" y="2075575"/>
            <a:ext cx="2766359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be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ba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d</a:t>
            </a:r>
          </a:p>
          <a:p>
            <a:pPr marL="457200" lvl="0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co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car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457200" lvl="0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fa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e, fi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e*</a:t>
            </a:r>
          </a:p>
          <a:p>
            <a:pPr marL="457200" lvl="0">
              <a:lnSpc>
                <a:spcPct val="120000"/>
              </a:lnSpc>
            </a:pPr>
            <a:r>
              <a:rPr lang="en-US" sz="2800" dirty="0" err="1" smtClean="0">
                <a:latin typeface="Chalkboard"/>
                <a:ea typeface="Lato"/>
                <a:cs typeface="Chalkboard"/>
                <a:sym typeface="Lato"/>
              </a:rPr>
              <a:t>Wi</a:t>
            </a:r>
            <a:r>
              <a:rPr lang="en-US" sz="2800" b="1" dirty="0" err="1" smtClean="0">
                <a:latin typeface="Chalkboard"/>
                <a:ea typeface="Lato"/>
                <a:cs typeface="Chalkboard"/>
                <a:sym typeface="Lato"/>
              </a:rPr>
              <a:t>v</a:t>
            </a:r>
            <a:r>
              <a:rPr lang="en-US" sz="2800" dirty="0" err="1" smtClean="0">
                <a:latin typeface="Chalkboard"/>
                <a:ea typeface="Lato"/>
                <a:cs typeface="Chalkboard"/>
                <a:sym typeface="Lato"/>
              </a:rPr>
              <a:t>e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*, 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wa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v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</a:t>
            </a:r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i="1" dirty="0">
                <a:latin typeface="Chalkboard"/>
                <a:cs typeface="Chalkboard"/>
              </a:rPr>
              <a:t>Hippos </a:t>
            </a:r>
            <a:r>
              <a:rPr lang="en-US" sz="2800" i="1" dirty="0">
                <a:latin typeface="Chalkboard"/>
                <a:cs typeface="Chalkboard"/>
              </a:rPr>
              <a:t>have </a:t>
            </a:r>
            <a:r>
              <a:rPr lang="en-US" sz="2800" b="1" i="1" dirty="0">
                <a:latin typeface="Chalkboard"/>
                <a:cs typeface="Chalkboard"/>
              </a:rPr>
              <a:t>humongous heads</a:t>
            </a:r>
            <a:r>
              <a:rPr lang="en-US" sz="2800" b="1" i="1" dirty="0"/>
              <a:t>. </a:t>
            </a:r>
            <a:endParaRPr lang="en-US" sz="2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807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Nn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Pp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Rr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Ss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Oo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as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with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3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three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b</a:t>
            </a: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lue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circle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</a:t>
            </a:r>
            <a:r>
              <a:rPr lang="en-US" sz="1200" b="1" i="1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am calm!</a:t>
            </a: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Thursday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December 5,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618527" y="289340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301122" y="3359434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154706" y="2136588"/>
            <a:ext cx="914400" cy="914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095992" y="333254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7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85749" y="2031512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hit, sit</a:t>
            </a:r>
          </a:p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flip, trip</a:t>
            </a:r>
          </a:p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mouse, make</a:t>
            </a:r>
          </a:p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tag, rag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cold fire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339625"/>
            <a:ext cx="2558946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88590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enjoy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cherry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prepare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Kansas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bumper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20225" y="2044700"/>
            <a:ext cx="272284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ish, 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ash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og, 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ig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v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an, 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v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in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ite, 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ait</a:t>
            </a:r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43115" y="2344284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648313" y="2645356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93705" y="3095812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649786" y="3558988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616957" y="3975859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77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17855" y="2075575"/>
            <a:ext cx="2843033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20000"/>
              </a:lnSpc>
            </a:pP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di</a:t>
            </a:r>
            <a:r>
              <a:rPr lang="en-US" sz="2400" b="1" dirty="0">
                <a:latin typeface="Chalkboard"/>
                <a:ea typeface="Lato"/>
                <a:cs typeface="Chalkboard"/>
                <a:sym typeface="Lato"/>
              </a:rPr>
              <a:t>sh</a:t>
            </a: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, da</a:t>
            </a:r>
            <a:r>
              <a:rPr lang="en-US" sz="2400" b="1" dirty="0">
                <a:latin typeface="Chalkboard"/>
                <a:ea typeface="Lato"/>
                <a:cs typeface="Chalkboard"/>
                <a:sym typeface="Lato"/>
              </a:rPr>
              <a:t>sh</a:t>
            </a:r>
          </a:p>
          <a:p>
            <a:pPr marL="457200" lvl="0">
              <a:lnSpc>
                <a:spcPct val="120000"/>
              </a:lnSpc>
            </a:pP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fo</a:t>
            </a:r>
            <a:r>
              <a:rPr lang="en-US" sz="2400" b="1" dirty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, fi</a:t>
            </a:r>
            <a:r>
              <a:rPr lang="en-US" sz="2400" b="1" dirty="0">
                <a:latin typeface="Chalkboard"/>
                <a:ea typeface="Lato"/>
                <a:cs typeface="Chalkboard"/>
                <a:sym typeface="Lato"/>
              </a:rPr>
              <a:t>g</a:t>
            </a:r>
          </a:p>
          <a:p>
            <a:pPr marL="457200" lvl="0">
              <a:lnSpc>
                <a:spcPct val="120000"/>
              </a:lnSpc>
            </a:pP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va</a:t>
            </a:r>
            <a:r>
              <a:rPr lang="en-US" sz="2400" b="1" dirty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, vi</a:t>
            </a:r>
            <a:r>
              <a:rPr lang="en-US" sz="2400" b="1" dirty="0">
                <a:latin typeface="Chalkboard"/>
                <a:ea typeface="Lato"/>
                <a:cs typeface="Chalkboard"/>
                <a:sym typeface="Lato"/>
              </a:rPr>
              <a:t>n</a:t>
            </a:r>
          </a:p>
          <a:p>
            <a:pPr marL="457200" lvl="0">
              <a:lnSpc>
                <a:spcPct val="120000"/>
              </a:lnSpc>
            </a:pP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bi</a:t>
            </a:r>
            <a:r>
              <a:rPr lang="en-US" sz="2400" b="1" dirty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400" dirty="0">
                <a:latin typeface="Chalkboard"/>
                <a:ea typeface="Lato"/>
                <a:cs typeface="Chalkboard"/>
                <a:sym typeface="Lato"/>
              </a:rPr>
              <a:t>e, bai</a:t>
            </a:r>
            <a:r>
              <a:rPr lang="en-US" sz="2400" b="1" dirty="0">
                <a:latin typeface="Chalkboard"/>
                <a:ea typeface="Lato"/>
                <a:cs typeface="Chalkboard"/>
                <a:sym typeface="Lato"/>
              </a:rPr>
              <a:t>t</a:t>
            </a:r>
            <a:endParaRPr lang="hu-HU" sz="24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42982" y="2103216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i="1" dirty="0">
                <a:latin typeface="Chalkboard"/>
                <a:cs typeface="Chalkboard"/>
              </a:rPr>
              <a:t>Carmella cooked cookies </a:t>
            </a:r>
            <a:r>
              <a:rPr lang="en-US" sz="2800" i="1" dirty="0">
                <a:latin typeface="Chalkboard"/>
                <a:cs typeface="Chalkboard"/>
              </a:rPr>
              <a:t>for a competition.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803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11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Nn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Pp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Rr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Ss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Oo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as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with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3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three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b</a:t>
            </a: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lue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circle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</a:t>
            </a:r>
            <a:r>
              <a:rPr lang="en-US" sz="1200" b="1" i="1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am calm!</a:t>
            </a: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Friday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December 6,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618527" y="289340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301122" y="3359434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154706" y="2136588"/>
            <a:ext cx="914400" cy="914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095992" y="333254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01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54393" y="2062874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to, cat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deep, sleep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joke, poke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black, track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left, ask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339625"/>
            <a:ext cx="2558946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88590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jumper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pastel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plenty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sandal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pilgrims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81059" y="2044700"/>
            <a:ext cx="276411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J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im,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j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am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izza, </a:t>
            </a:r>
            <a:r>
              <a:rPr lang="en-US" sz="2600" b="1" dirty="0" err="1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ozza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*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each,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reach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od,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ed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14705" y="2256118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632635" y="2692400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02754" y="3140635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632635" y="3544046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632635" y="4007222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450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4"/>
            <a:ext cx="2856006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20000"/>
              </a:lnSpc>
            </a:pP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Ji</a:t>
            </a:r>
            <a:r>
              <a:rPr lang="en-US" sz="2600" b="1" dirty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, ja</a:t>
            </a:r>
            <a:r>
              <a:rPr lang="en-US" sz="2600" b="1" dirty="0">
                <a:latin typeface="Chalkboard"/>
                <a:ea typeface="Lato"/>
                <a:cs typeface="Chalkboard"/>
                <a:sym typeface="Lato"/>
              </a:rPr>
              <a:t>m</a:t>
            </a:r>
          </a:p>
          <a:p>
            <a:pPr marL="457200" lvl="0">
              <a:lnSpc>
                <a:spcPct val="120000"/>
              </a:lnSpc>
            </a:pP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pizz</a:t>
            </a:r>
            <a:r>
              <a:rPr lang="en-US" sz="2600" b="1" dirty="0">
                <a:latin typeface="Chalkboard"/>
                <a:ea typeface="Lato"/>
                <a:cs typeface="Chalkboard"/>
                <a:sym typeface="Lato"/>
              </a:rPr>
              <a:t>a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, </a:t>
            </a:r>
            <a:r>
              <a:rPr lang="en-US" sz="2600" dirty="0" err="1">
                <a:latin typeface="Chalkboard"/>
                <a:ea typeface="Lato"/>
                <a:cs typeface="Chalkboard"/>
                <a:sym typeface="Lato"/>
              </a:rPr>
              <a:t>pozz</a:t>
            </a:r>
            <a:r>
              <a:rPr lang="en-US" sz="2600" b="1" dirty="0" err="1">
                <a:latin typeface="Chalkboard"/>
                <a:ea typeface="Lato"/>
                <a:cs typeface="Chalkboard"/>
                <a:sym typeface="Lato"/>
              </a:rPr>
              <a:t>a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*</a:t>
            </a:r>
          </a:p>
          <a:p>
            <a:pPr marL="457200" lvl="0">
              <a:lnSpc>
                <a:spcPct val="120000"/>
              </a:lnSpc>
            </a:pP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pea</a:t>
            </a:r>
            <a:r>
              <a:rPr lang="en-US" sz="2600" b="1" dirty="0">
                <a:latin typeface="Chalkboard"/>
                <a:ea typeface="Lato"/>
                <a:cs typeface="Chalkboard"/>
                <a:sym typeface="Lato"/>
              </a:rPr>
              <a:t>ch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, prea</a:t>
            </a:r>
            <a:r>
              <a:rPr lang="en-US" sz="2600" b="1" dirty="0">
                <a:latin typeface="Chalkboard"/>
                <a:ea typeface="Lato"/>
                <a:cs typeface="Chalkboard"/>
                <a:sym typeface="Lato"/>
              </a:rPr>
              <a:t>ch</a:t>
            </a:r>
          </a:p>
          <a:p>
            <a:pPr marL="457200" lvl="0">
              <a:lnSpc>
                <a:spcPct val="120000"/>
              </a:lnSpc>
            </a:pP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no</a:t>
            </a:r>
            <a:r>
              <a:rPr lang="en-US" sz="2600" b="1" dirty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, Ne</a:t>
            </a:r>
            <a:r>
              <a:rPr lang="en-US" sz="2600" b="1" dirty="0">
                <a:latin typeface="Chalkboard"/>
                <a:ea typeface="Lato"/>
                <a:cs typeface="Chalkboard"/>
                <a:sym typeface="Lato"/>
              </a:rPr>
              <a:t>d</a:t>
            </a: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58393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3600" b="1" i="1" baseline="30000" dirty="0">
                <a:latin typeface="Chalkboard"/>
                <a:cs typeface="Chalkboard"/>
              </a:rPr>
              <a:t>David </a:t>
            </a:r>
            <a:r>
              <a:rPr lang="en-US" sz="3600" i="1" baseline="30000" dirty="0">
                <a:latin typeface="Chalkboard"/>
                <a:cs typeface="Chalkboard"/>
              </a:rPr>
              <a:t>dreamed of </a:t>
            </a:r>
            <a:r>
              <a:rPr lang="en-US" sz="3600" b="1" i="1" baseline="30000" dirty="0">
                <a:latin typeface="Chalkboard"/>
                <a:cs typeface="Chalkboard"/>
              </a:rPr>
              <a:t>doughnuts </a:t>
            </a:r>
            <a:r>
              <a:rPr lang="en-US" sz="3600" i="1" baseline="30000" dirty="0">
                <a:latin typeface="Chalkboard"/>
                <a:cs typeface="Chalkboard"/>
              </a:rPr>
              <a:t>and </a:t>
            </a:r>
            <a:r>
              <a:rPr lang="en-US" sz="3600" b="1" i="1" baseline="30000" dirty="0">
                <a:latin typeface="Chalkboard"/>
                <a:cs typeface="Chalkboard"/>
              </a:rPr>
              <a:t>ducks</a:t>
            </a:r>
            <a:r>
              <a:rPr lang="en-US" sz="2800" i="1" baseline="30000" dirty="0"/>
              <a:t>.</a:t>
            </a: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389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Nn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Pp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Rr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Ss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Oo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as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with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3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three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b</a:t>
            </a: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lue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circle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calm!”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Monday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December 2,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618527" y="289340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301122" y="3359434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154706" y="2136588"/>
            <a:ext cx="914400" cy="914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095992" y="333254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8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79295" y="2062874"/>
            <a:ext cx="2702500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gave, save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real, deal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most, make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hold, cold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dig, wig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18848" y="1339625"/>
            <a:ext cx="2467745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72308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panda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freezer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farmer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basket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folder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66118" y="2044700"/>
            <a:ext cx="277040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ch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oose,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ch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ase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ch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ip,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 ch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op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ade, </a:t>
            </a:r>
            <a:r>
              <a:rPr lang="en-US" sz="2600" b="1" dirty="0" err="1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ide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*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eak,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ark</a:t>
            </a: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14358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35410" y="2256117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438399" y="3275107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441387" y="3726329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453339" y="4171576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438399" y="2796988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141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699" y="2075574"/>
            <a:ext cx="2870947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choo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e, cha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chi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cho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p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ma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e, </a:t>
            </a:r>
            <a:r>
              <a:rPr lang="en-US" sz="2800" dirty="0" err="1">
                <a:latin typeface="Chalkboard"/>
                <a:ea typeface="Lato"/>
                <a:cs typeface="Chalkboard"/>
                <a:sym typeface="Lato"/>
              </a:rPr>
              <a:t>mi</a:t>
            </a:r>
            <a:r>
              <a:rPr lang="en-US" sz="2800" b="1" dirty="0" err="1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 err="1">
                <a:latin typeface="Chalkboard"/>
                <a:ea typeface="Lato"/>
                <a:cs typeface="Chalkboard"/>
                <a:sym typeface="Lato"/>
              </a:rPr>
              <a:t>e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*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pea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k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par</a:t>
            </a:r>
            <a:r>
              <a:rPr lang="en-US" sz="2800" b="1" dirty="0">
                <a:latin typeface="Chalkboard"/>
                <a:ea typeface="Lato"/>
                <a:cs typeface="Chalkboard"/>
                <a:sym typeface="Lato"/>
              </a:rPr>
              <a:t>k</a:t>
            </a:r>
            <a:endParaRPr lang="hu-HU" sz="28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332629" y="2043451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i="1" dirty="0">
                <a:latin typeface="Chalkboard"/>
                <a:cs typeface="Chalkboard"/>
              </a:rPr>
              <a:t>I use </a:t>
            </a:r>
            <a:r>
              <a:rPr lang="en-US" sz="2800" b="1" i="1" dirty="0">
                <a:latin typeface="Chalkboard"/>
                <a:cs typeface="Chalkboard"/>
              </a:rPr>
              <a:t>orange </a:t>
            </a:r>
            <a:r>
              <a:rPr lang="en-US" sz="2800" i="1" dirty="0">
                <a:latin typeface="Chalkboard"/>
                <a:cs typeface="Chalkboard"/>
              </a:rPr>
              <a:t>paper to make an </a:t>
            </a:r>
            <a:r>
              <a:rPr lang="en-US" sz="2800" b="1" i="1" dirty="0">
                <a:latin typeface="Chalkboard"/>
                <a:cs typeface="Chalkboard"/>
              </a:rPr>
              <a:t>origami owl.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95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Nn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Pp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Rr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Ss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Oo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as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with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3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three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b</a:t>
            </a: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lue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circle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</a:t>
            </a:r>
            <a:r>
              <a:rPr lang="en-US" sz="1200" b="1" i="1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am calm!</a:t>
            </a: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Tuesday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December 3,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618527" y="289340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301122" y="3359434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154706" y="2136588"/>
            <a:ext cx="914400" cy="914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095992" y="333254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9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79293" y="2018051"/>
            <a:ext cx="2853766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make, cake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nice, horn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goat, bag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dime, lime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cow, wheel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18848" y="1339625"/>
            <a:ext cx="2467745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72308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shower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valley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shampoo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chapter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coffee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118848" y="2044700"/>
            <a:ext cx="271767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k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ing, </a:t>
            </a:r>
            <a:r>
              <a:rPr lang="en-US" sz="2600" b="1" dirty="0" err="1" smtClean="0">
                <a:latin typeface="Chalkboard"/>
                <a:ea typeface="Lato"/>
                <a:cs typeface="Chalkboard"/>
                <a:sym typeface="Lato"/>
              </a:rPr>
              <a:t>k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ong</a:t>
            </a: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eld,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old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ond,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ound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oap,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oup</a:t>
            </a: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14358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84823" y="2241176"/>
            <a:ext cx="268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617693" y="2782046"/>
            <a:ext cx="268941" cy="328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87812" y="2647576"/>
            <a:ext cx="268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587811" y="3065928"/>
            <a:ext cx="268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587811" y="3588870"/>
            <a:ext cx="268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587811" y="4081929"/>
            <a:ext cx="268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000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2" grpId="0"/>
      <p:bldP spid="28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5"/>
            <a:ext cx="2736476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kin</a:t>
            </a:r>
            <a:r>
              <a:rPr lang="en-US" sz="2600" b="1" dirty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, </a:t>
            </a:r>
            <a:r>
              <a:rPr lang="en-US" sz="2600" dirty="0" err="1">
                <a:latin typeface="Chalkboard"/>
                <a:ea typeface="Lato"/>
                <a:cs typeface="Chalkboard"/>
                <a:sym typeface="Lato"/>
              </a:rPr>
              <a:t>kon</a:t>
            </a:r>
            <a:r>
              <a:rPr lang="en-US" sz="2600" b="1" dirty="0" err="1">
                <a:latin typeface="Chalkboard"/>
                <a:ea typeface="Lato"/>
                <a:cs typeface="Chalkboard"/>
                <a:sym typeface="Lato"/>
              </a:rPr>
              <a:t>g</a:t>
            </a:r>
            <a:endParaRPr lang="en-US" sz="2600" b="1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hel</a:t>
            </a:r>
            <a:r>
              <a:rPr lang="en-US" sz="2600" b="1" dirty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, hol</a:t>
            </a:r>
            <a:r>
              <a:rPr lang="en-US" sz="2600" b="1" dirty="0">
                <a:latin typeface="Chalkboard"/>
                <a:ea typeface="Lato"/>
                <a:cs typeface="Chalkboard"/>
                <a:sym typeface="Lato"/>
              </a:rPr>
              <a:t>d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pon</a:t>
            </a:r>
            <a:r>
              <a:rPr lang="en-US" sz="2600" b="1" dirty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, poun</a:t>
            </a:r>
            <a:r>
              <a:rPr lang="en-US" sz="2600" b="1" dirty="0">
                <a:latin typeface="Chalkboard"/>
                <a:ea typeface="Lato"/>
                <a:cs typeface="Chalkboard"/>
                <a:sym typeface="Lato"/>
              </a:rPr>
              <a:t>d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soa</a:t>
            </a:r>
            <a:r>
              <a:rPr lang="en-US" sz="2600" b="1" dirty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, sou</a:t>
            </a:r>
            <a:r>
              <a:rPr lang="en-US" sz="2600" b="1" dirty="0">
                <a:latin typeface="Chalkboard"/>
                <a:ea typeface="Lato"/>
                <a:cs typeface="Chalkboard"/>
                <a:sym typeface="Lato"/>
              </a:rPr>
              <a:t>p</a:t>
            </a:r>
            <a:endParaRPr lang="hu-HU" sz="26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i="1" dirty="0">
                <a:latin typeface="Chalkboard"/>
                <a:cs typeface="Chalkboard"/>
              </a:rPr>
              <a:t>Purple petals </a:t>
            </a:r>
            <a:r>
              <a:rPr lang="en-US" sz="2800" i="1" dirty="0">
                <a:latin typeface="Chalkboard"/>
                <a:cs typeface="Chalkboard"/>
              </a:rPr>
              <a:t>are on the </a:t>
            </a:r>
            <a:r>
              <a:rPr lang="en-US" sz="2800" b="1" i="1" dirty="0">
                <a:latin typeface="Chalkboard"/>
                <a:cs typeface="Chalkboard"/>
              </a:rPr>
              <a:t>pavement</a:t>
            </a:r>
            <a:r>
              <a:rPr lang="en-US" sz="2800" i="1" dirty="0">
                <a:latin typeface="Chalkboard"/>
                <a:cs typeface="Chalkboard"/>
              </a:rPr>
              <a:t>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858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Nn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Pp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Rr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Ss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Oo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as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with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3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three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b</a:t>
            </a: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lue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circle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</a:t>
            </a:r>
            <a:r>
              <a:rPr lang="en-US" sz="1200" b="1" i="1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am calm!</a:t>
            </a:r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Wednesday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December 4,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618527" y="289340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301122" y="3359434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154706" y="2136588"/>
            <a:ext cx="914400" cy="9144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095992" y="333254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00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54393" y="2062874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hold, cold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corn, horn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date, rice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win, life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sat, bat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339625"/>
            <a:ext cx="2558946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88590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whistle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mustard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blizzard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dizzy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lizard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195384" y="2044700"/>
            <a:ext cx="2739440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ed, 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ad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ot, 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art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ade, 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ide*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800" dirty="0" err="1" smtClean="0">
                <a:latin typeface="Chalkboard"/>
                <a:ea typeface="Lato"/>
                <a:cs typeface="Chalkboard"/>
                <a:sym typeface="Lato"/>
              </a:rPr>
              <a:t>ive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*, 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ave</a:t>
            </a:r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14705" y="2256118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632635" y="2692400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02754" y="3140635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632635" y="3544046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632635" y="4007222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81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1872</TotalTime>
  <Words>787</Words>
  <Application>Microsoft Macintosh PowerPoint</Application>
  <PresentationFormat>On-screen Show (16:9)</PresentationFormat>
  <Paragraphs>362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SCS Prek</cp:lastModifiedBy>
  <cp:revision>337</cp:revision>
  <dcterms:modified xsi:type="dcterms:W3CDTF">2024-08-01T20:51:30Z</dcterms:modified>
</cp:coreProperties>
</file>