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64" r:id="rId5"/>
    <p:sldId id="467" r:id="rId6"/>
    <p:sldId id="429" r:id="rId7"/>
    <p:sldId id="463" r:id="rId8"/>
    <p:sldId id="468" r:id="rId9"/>
    <p:sldId id="431" r:id="rId10"/>
    <p:sldId id="432" r:id="rId11"/>
    <p:sldId id="469" r:id="rId12"/>
    <p:sldId id="465" r:id="rId13"/>
    <p:sldId id="434" r:id="rId14"/>
    <p:sldId id="470" r:id="rId15"/>
    <p:sldId id="466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64"/>
            <p14:sldId id="467"/>
            <p14:sldId id="429"/>
            <p14:sldId id="463"/>
            <p14:sldId id="468"/>
            <p14:sldId id="431"/>
            <p14:sldId id="432"/>
            <p14:sldId id="469"/>
            <p14:sldId id="465"/>
            <p14:sldId id="434"/>
            <p14:sldId id="470"/>
            <p14:sldId id="466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December 9-13,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pe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tr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ee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t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ea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wa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Cookies and </a:t>
            </a:r>
            <a:r>
              <a:rPr lang="en-US" sz="2800" b="1" i="1" dirty="0">
                <a:latin typeface="Chalkboard"/>
                <a:cs typeface="Chalkboard"/>
              </a:rPr>
              <a:t>cakes </a:t>
            </a:r>
            <a:r>
              <a:rPr lang="en-US" sz="2800" i="1" dirty="0">
                <a:latin typeface="Chalkboard"/>
                <a:cs typeface="Chalkboard"/>
              </a:rPr>
              <a:t>are </a:t>
            </a:r>
            <a:r>
              <a:rPr lang="en-US" sz="2800" b="1" i="1" dirty="0">
                <a:latin typeface="Chalkboard"/>
                <a:cs typeface="Chalkboard"/>
              </a:rPr>
              <a:t>crunchy </a:t>
            </a:r>
            <a:r>
              <a:rPr lang="en-US" sz="2800" i="1" dirty="0">
                <a:latin typeface="Chalkboard"/>
                <a:cs typeface="Chalkboard"/>
              </a:rPr>
              <a:t>and </a:t>
            </a:r>
            <a:r>
              <a:rPr lang="en-US" sz="2800" b="1" i="1" dirty="0">
                <a:latin typeface="Chalkboard"/>
                <a:cs typeface="Chalkboard"/>
              </a:rPr>
              <a:t>creamy.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from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happy!”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12,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1175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71239" y="347896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40816" y="342218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5109882" y="2061882"/>
            <a:ext cx="1075645" cy="109070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28067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1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85749" y="2031512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Hat, Ben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Lunch, bunch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Thin, chin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Rush, short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Pill, fit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handle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greater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buzzing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motel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20225" y="2044700"/>
            <a:ext cx="272284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ip, </a:t>
            </a:r>
            <a:r>
              <a:rPr lang="en-US" sz="2800" b="1" dirty="0" err="1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op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ox,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ix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itt,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173" y="2254637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8313" y="264535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3705" y="309581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04962" y="3514164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61781" y="39609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di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400" dirty="0" err="1">
                <a:latin typeface="Chalkboard"/>
                <a:ea typeface="Lato"/>
                <a:cs typeface="Chalkboard"/>
                <a:sym typeface="Lato"/>
              </a:rPr>
              <a:t>do</a:t>
            </a:r>
            <a:r>
              <a:rPr lang="en-US" sz="2400" b="1" dirty="0" err="1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fo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x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fi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mi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tt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ma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su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Sa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hu-HU" sz="24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Hannah </a:t>
            </a:r>
            <a:r>
              <a:rPr lang="en-US" sz="2800" i="1" dirty="0">
                <a:latin typeface="Chalkboard"/>
                <a:cs typeface="Chalkboard"/>
              </a:rPr>
              <a:t>helped fix her </a:t>
            </a:r>
            <a:r>
              <a:rPr lang="en-US" sz="2800" b="1" i="1" dirty="0">
                <a:latin typeface="Chalkboard"/>
                <a:cs typeface="Chalkboard"/>
              </a:rPr>
              <a:t>house </a:t>
            </a:r>
            <a:r>
              <a:rPr lang="en-US" sz="2800" i="1" dirty="0">
                <a:latin typeface="Chalkboard"/>
                <a:cs typeface="Chalkboard"/>
              </a:rPr>
              <a:t>every </a:t>
            </a:r>
            <a:r>
              <a:rPr lang="en-US" sz="2800" b="1" i="1" dirty="0">
                <a:latin typeface="Chalkboard"/>
                <a:cs typeface="Chalkboard"/>
              </a:rPr>
              <a:t>holiday.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from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happy!”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13,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1175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71239" y="347896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40816" y="342218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5109882" y="2061882"/>
            <a:ext cx="1075645" cy="109070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28067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9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sub, tub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chore, tooth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math, bath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fish, tank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sheep, leap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neighbor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hamper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evening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bacon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hockey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81059" y="2044700"/>
            <a:ext cx="276411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ish,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ush, </a:t>
            </a:r>
            <a:r>
              <a:rPr lang="en-US" sz="2600" b="1" dirty="0" err="1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ish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5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ish, 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ash</a:t>
            </a:r>
          </a:p>
          <a:p>
            <a:pPr marL="457200" lvl="0">
              <a:lnSpc>
                <a:spcPct val="120000"/>
              </a:lnSpc>
            </a:pP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wr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ap, 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>
              <a:lnSpc>
                <a:spcPct val="120000"/>
              </a:lnSpc>
            </a:pP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en, 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>
              <a:lnSpc>
                <a:spcPct val="120000"/>
              </a:lnSpc>
            </a:pP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ush, </a:t>
            </a:r>
            <a:r>
              <a:rPr lang="en-US" sz="2600" b="1" dirty="0" err="1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err="1">
                <a:latin typeface="Chalkboard"/>
                <a:ea typeface="Lato"/>
                <a:cs typeface="Chalkboard"/>
                <a:sym typeface="Lato"/>
              </a:rPr>
              <a:t>ish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58393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Baby bunnies </a:t>
            </a:r>
            <a:r>
              <a:rPr lang="en-US" sz="2800" i="1" dirty="0">
                <a:latin typeface="Chalkboard"/>
                <a:cs typeface="Chalkboard"/>
              </a:rPr>
              <a:t>bounced to the </a:t>
            </a:r>
            <a:r>
              <a:rPr lang="en-US" sz="2800" b="1" i="1" dirty="0">
                <a:latin typeface="Chalkboard"/>
                <a:cs typeface="Chalkboard"/>
              </a:rPr>
              <a:t>bushes. </a:t>
            </a:r>
            <a:endParaRPr lang="en-US" sz="2800" dirty="0">
              <a:latin typeface="Chalkboard"/>
              <a:cs typeface="Chalkboard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from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happy!”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1175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71239" y="347896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40816" y="342218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5109882" y="2061882"/>
            <a:ext cx="1075645" cy="109070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28067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Sad, mad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Warm, band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Ride, side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Chill, fill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Camp, stamp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lantern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magnet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ignored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mansion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answer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ist,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ack,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ick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0351" y="2166470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53340" y="311075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56328" y="35619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0371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98162" y="2677458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699" y="2075574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fis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fas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sho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shi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ri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ck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332629" y="2043451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Sally sat sulking </a:t>
            </a:r>
            <a:r>
              <a:rPr lang="en-US" sz="2800" i="1" dirty="0">
                <a:latin typeface="Chalkboard"/>
                <a:cs typeface="Chalkboard"/>
              </a:rPr>
              <a:t>in front of the peas on her plate.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from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happy!”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10,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1175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71239" y="347896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40816" y="342218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5109882" y="2061882"/>
            <a:ext cx="1075645" cy="109070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28067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9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3" y="2018051"/>
            <a:ext cx="285376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lick, quick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pour, tour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slam, pick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thick, pick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new, bath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kernel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pastry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danger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boulder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owner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ock,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ack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ad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4823" y="22411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7693" y="2782046"/>
            <a:ext cx="268941" cy="32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7812" y="26475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87811" y="3065928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811" y="3588870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87811" y="4081929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736476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mo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ma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fu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fa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ro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ra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li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la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Stinky </a:t>
            </a:r>
            <a:r>
              <a:rPr lang="en-US" sz="2800" i="1" dirty="0" err="1">
                <a:latin typeface="Chalkboard"/>
                <a:cs typeface="Chalkboard"/>
              </a:rPr>
              <a:t>Stanely</a:t>
            </a:r>
            <a:r>
              <a:rPr lang="en-US" sz="2800" i="1" dirty="0">
                <a:latin typeface="Chalkboard"/>
                <a:cs typeface="Chalkboard"/>
              </a:rPr>
              <a:t> </a:t>
            </a:r>
            <a:r>
              <a:rPr lang="en-US" sz="2800" b="1" i="1" dirty="0">
                <a:latin typeface="Chalkboard"/>
                <a:cs typeface="Chalkboard"/>
              </a:rPr>
              <a:t>stunk </a:t>
            </a:r>
            <a:r>
              <a:rPr lang="en-US" sz="2800" i="1" dirty="0">
                <a:latin typeface="Chalkboard"/>
                <a:cs typeface="Chalkboard"/>
              </a:rPr>
              <a:t>like a </a:t>
            </a:r>
            <a:r>
              <a:rPr lang="en-US" sz="2800" b="1" i="1" dirty="0">
                <a:latin typeface="Chalkboard"/>
                <a:cs typeface="Chalkboard"/>
              </a:rPr>
              <a:t>skunk.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58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from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happy!”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11,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1175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71239" y="347896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40816" y="342218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5109882" y="2061882"/>
            <a:ext cx="1075645" cy="109070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28067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0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him, trim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rug, mat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sit, fit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jug, hug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fuzz, met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lather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fumble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drive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jumbo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fractions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ap,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ree,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ag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68283" y="364863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795</Words>
  <Application>Microsoft Macintosh PowerPoint</Application>
  <PresentationFormat>On-screen Show (16:9)</PresentationFormat>
  <Paragraphs>367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367</cp:revision>
  <dcterms:modified xsi:type="dcterms:W3CDTF">2024-08-01T20:50:49Z</dcterms:modified>
</cp:coreProperties>
</file>