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DE5BF-8CEF-496A-8A9D-F1AFCD434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15C0C6-1766-40C2-A99B-161BCB8F1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5BDF1-78BE-4512-A162-9021E391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A0022-44A4-4F18-8473-F7804EED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366CA-53CE-4213-B54A-D100C2E6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05339-F909-4EDB-9018-B9014A6B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363C6-99F3-4114-B227-9A982FD5E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8DC04-FC69-430C-A061-D23FDEC20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F72D7-F692-4685-A876-788E2A113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53811-029B-4405-B180-2A9C3D13C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B59A1-1B0A-4716-9A49-C93F0FF75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34E5D-582A-4F43-9F3B-6C135609E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28337-BFB2-485B-9037-7A69E39E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B62AB-39CE-4B2A-A16C-4CE18DCAE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F309-CFA5-493D-ACD3-968FD63D4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1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AF02C-DEDF-4183-8A4C-1C763A60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0EA66-0C97-4E39-85F8-B4104DB7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27CAC-BCD2-4C20-A88A-F79038C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0B4CB-D355-4FA0-8971-B92613E9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AF72C-B3AA-47F2-9068-43A3609A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0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2E8C1-D56D-4166-8998-476DED2B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1BCF0-D610-4F84-AC31-A3C02BF69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EE1C4-7D0F-47E3-A1CF-BDC4A53A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4E7D9-1E50-4F7C-A5B8-0FDE4E3A4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6F199-F29F-4065-90A6-01C8F5B0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5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00B21-A1B4-4E66-98DB-37E2864D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24D65-CF41-4759-8186-BA4C0AD2C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8AE19-9D5A-4DB5-AC2C-66C4206AB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31A2D-B11B-439F-A82F-227061C94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9AF90-30A5-4621-8CBA-3F64759E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D1239-6134-485D-971A-6C278E75A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5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C5F6B-F560-4458-90B5-A3B48FDF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AEE53-A95C-4486-85EE-3120244CE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1C0CF-DF73-4123-9876-45409F01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C561BC-23D6-45DB-BE40-E8520FC25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A144EC-7518-4B02-939E-D31F95FCE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AE5AF6-24C8-4E46-B749-9F3E5612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27B758-D988-43B7-B759-E3B8D526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92F19-B586-46CC-94C0-A01BF234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9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E3D4-819D-4594-83B8-68979359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3C3AA9-22FD-4BED-916E-16BD1535A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289C9-F7F1-4C1F-927C-B18CDB15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7CF99-1266-4357-B2C3-E3384343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0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400CC8-F1D7-4603-8946-BEF6DBB1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D4DD79-F774-4E0A-A1D4-C8C07555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69884-8E9B-4D2B-84F6-D2E925FA1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5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DC0F3-3EC8-4054-BCF6-FF6E7742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DA838-CA25-465F-9F63-C5A5DD6D3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286BD-D187-4934-A666-CB38D3501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EAF4A-7349-44BD-B034-A5D4453DE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89E0D-AE34-4DB1-87C4-85D5E60A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BF0B5-773F-46F4-B694-840FA899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8E844-98BA-4D12-9E73-3E9F5486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55A7D2-FF59-4840-AC81-9F8C6967F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224A6-3BA8-4192-B3B9-C7245A2C4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79F00-9B56-42F2-9415-288EB734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536382-970C-484E-B000-211F06ED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0B897-B8FB-449B-99EE-15023EB09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7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CFCF56-FC34-4A73-9F10-A544A0E2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96585-B2C5-4395-BD3F-20E7EB5F4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C9700-B6D8-4B80-84BE-E5D8BA3EA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FBAB3-5FCC-4F7F-A960-BE102D9CA049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0206E-023A-49EE-9952-F999ADCD1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AEB3A-46AD-4EBD-8A32-0DB2FE32C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44256-F1BC-444D-9C30-7F0914C4F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.gov/education/instruction/academic-standards.html" TargetMode="External"/><Relationship Id="rId2" Type="http://schemas.openxmlformats.org/officeDocument/2006/relationships/hyperlink" Target="http://www.scsk12.org/c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39126-E1CC-4B27-8DAB-6C096A65C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468191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/>
              <a:t>Parent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01D70-6CA8-4E7A-9AE2-F4F0C8255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68193"/>
            <a:ext cx="12192000" cy="538980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hlinkClick r:id="rId2"/>
              </a:rPr>
              <a:t>http://www.scsk12.org/ci/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4400" b="1" dirty="0"/>
              <a:t>Curriculum and Instructions</a:t>
            </a:r>
          </a:p>
          <a:p>
            <a:r>
              <a:rPr lang="en-US" sz="4400" b="1" dirty="0"/>
              <a:t>(</a:t>
            </a:r>
            <a:r>
              <a:rPr lang="en-US" sz="3200" b="1" dirty="0"/>
              <a:t>Access to Academic Content Curriculums)</a:t>
            </a:r>
            <a:endParaRPr lang="en-US" sz="4400" b="1" dirty="0"/>
          </a:p>
          <a:p>
            <a:endParaRPr lang="en-US" sz="4400" dirty="0"/>
          </a:p>
          <a:p>
            <a:r>
              <a:rPr lang="en-US" sz="3200" dirty="0">
                <a:solidFill>
                  <a:schemeClr val="accent1"/>
                </a:solidFill>
                <a:hlinkClick r:id="rId3"/>
              </a:rPr>
              <a:t>https://www.tn.gov/education/instruction/academic-standards.html</a:t>
            </a:r>
            <a:endParaRPr lang="en-US" sz="3200" dirty="0">
              <a:solidFill>
                <a:schemeClr val="accent1"/>
              </a:solidFill>
            </a:endParaRPr>
          </a:p>
          <a:p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4400" b="1" dirty="0"/>
              <a:t>Tennessee Department of Education</a:t>
            </a:r>
          </a:p>
          <a:p>
            <a:r>
              <a:rPr lang="en-US" sz="3200" b="1" dirty="0"/>
              <a:t>(Access to Academic Content Standards)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9267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Parent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Resources</dc:title>
  <dc:creator>ROSEMARY  BYRD</dc:creator>
  <cp:lastModifiedBy>PAMELA M WILLIAMS</cp:lastModifiedBy>
  <cp:revision>2</cp:revision>
  <dcterms:created xsi:type="dcterms:W3CDTF">2021-12-15T00:58:23Z</dcterms:created>
  <dcterms:modified xsi:type="dcterms:W3CDTF">2021-12-15T14:05:49Z</dcterms:modified>
</cp:coreProperties>
</file>