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3" r:id="rId5"/>
    <p:sldId id="464" r:id="rId6"/>
    <p:sldId id="484" r:id="rId7"/>
    <p:sldId id="471" r:id="rId8"/>
    <p:sldId id="474" r:id="rId9"/>
    <p:sldId id="475" r:id="rId10"/>
    <p:sldId id="485" r:id="rId11"/>
    <p:sldId id="431" r:id="rId12"/>
    <p:sldId id="476" r:id="rId13"/>
    <p:sldId id="477" r:id="rId14"/>
    <p:sldId id="486" r:id="rId15"/>
    <p:sldId id="478" r:id="rId16"/>
    <p:sldId id="479" r:id="rId17"/>
    <p:sldId id="480" r:id="rId18"/>
    <p:sldId id="487" r:id="rId19"/>
    <p:sldId id="481" r:id="rId20"/>
    <p:sldId id="482" r:id="rId21"/>
    <p:sldId id="483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3"/>
            <p14:sldId id="464"/>
            <p14:sldId id="484"/>
            <p14:sldId id="471"/>
            <p14:sldId id="474"/>
            <p14:sldId id="475"/>
            <p14:sldId id="485"/>
            <p14:sldId id="431"/>
            <p14:sldId id="476"/>
            <p14:sldId id="477"/>
            <p14:sldId id="486"/>
            <p14:sldId id="478"/>
            <p14:sldId id="479"/>
            <p14:sldId id="480"/>
            <p14:sldId id="487"/>
            <p14:sldId id="481"/>
            <p14:sldId id="482"/>
            <p14:sldId id="483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smtClean="0">
                <a:latin typeface="Chalkboard"/>
                <a:cs typeface="Chalkboard"/>
              </a:rPr>
              <a:t>February 24-28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use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two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crescent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worthy!”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26,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01048" y="309573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 rot="13263836">
            <a:off x="5279808" y="2118737"/>
            <a:ext cx="653377" cy="1256790"/>
          </a:xfrm>
          <a:prstGeom prst="mo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06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81059" y="1856199"/>
            <a:ext cx="2883647" cy="190741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22706" y="1852706"/>
            <a:ext cx="2749176" cy="239059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07104" y="2048104"/>
            <a:ext cx="292240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fell, tell,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shell, well,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France, chance,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glance, prance,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299882"/>
            <a:ext cx="2831127" cy="53512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pain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ful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wish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ful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hope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ful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use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ful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help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ful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07105" y="1837765"/>
            <a:ext cx="2953008" cy="258656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07103" y="1329764"/>
            <a:ext cx="2953009" cy="45935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15678" y="1314823"/>
            <a:ext cx="2761289" cy="522941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66118" y="2044700"/>
            <a:ext cx="291176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at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ag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ha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ta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m, st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m, 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p, 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0" y="2375648"/>
            <a:ext cx="462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87340" y="2976284"/>
            <a:ext cx="445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87338" y="3573930"/>
            <a:ext cx="445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61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7" y="2117299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Map, </a:t>
            </a:r>
            <a:r>
              <a:rPr lang="en-US" sz="2800" b="1" dirty="0" err="1">
                <a:latin typeface="Chalkboard"/>
                <a:cs typeface="Chalkboard"/>
              </a:rPr>
              <a:t>mip</a:t>
            </a:r>
            <a:r>
              <a:rPr lang="en-US" sz="2800" b="1" dirty="0">
                <a:latin typeface="Chalkboard"/>
                <a:cs typeface="Chalkboard"/>
              </a:rPr>
              <a:t>, mop</a:t>
            </a:r>
            <a:r>
              <a:rPr lang="en-US" sz="2800" dirty="0">
                <a:latin typeface="Chalkboard"/>
                <a:cs typeface="Chalkboard"/>
              </a:rPr>
              <a:t>, and </a:t>
            </a:r>
            <a:r>
              <a:rPr lang="en-US" sz="2800" dirty="0" err="1">
                <a:latin typeface="Chalkboard"/>
                <a:cs typeface="Chalkboard"/>
              </a:rPr>
              <a:t>mup</a:t>
            </a:r>
            <a:r>
              <a:rPr lang="en-US" sz="2800" dirty="0">
                <a:latin typeface="Chalkboard"/>
                <a:cs typeface="Chalkboard"/>
              </a:rPr>
              <a:t> made mud.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0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use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two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crescent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worthy!”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27,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01048" y="309573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 rot="13263836">
            <a:off x="5279808" y="2118737"/>
            <a:ext cx="653377" cy="1256790"/>
          </a:xfrm>
          <a:prstGeom prst="mo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4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5991412" y="1807882"/>
            <a:ext cx="2973294" cy="239059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733177"/>
            <a:ext cx="2719294" cy="283882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83311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lump, bump,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stump., pump,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shake, rake,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flake, cake, _</a:t>
            </a:r>
            <a:endParaRPr lang="en-US" sz="22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195294"/>
            <a:ext cx="2898589" cy="61258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1987176"/>
            <a:ext cx="2731499" cy="2906463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large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er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big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er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small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er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heavy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er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light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er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64354" y="1807881"/>
            <a:ext cx="2819256" cy="21202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34472" y="1240118"/>
            <a:ext cx="2849138" cy="54900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07134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05329" y="251254"/>
            <a:ext cx="1046400" cy="69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14462" y="148334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07763" y="1165412"/>
            <a:ext cx="2723631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lang="en-US"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07053" y="2074239"/>
            <a:ext cx="294129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id</a:t>
            </a:r>
          </a:p>
        </p:txBody>
      </p:sp>
    </p:spTree>
    <p:extLst>
      <p:ext uri="{BB962C8B-B14F-4D97-AF65-F5344CB8AC3E}">
        <p14:creationId xmlns:p14="http://schemas.microsoft.com/office/powerpoint/2010/main" val="425619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07882"/>
            <a:ext cx="2835120" cy="32870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33176"/>
            <a:ext cx="3100914" cy="298824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na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va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di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s, sh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64823" y="2375646"/>
            <a:ext cx="463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652870" y="2991222"/>
            <a:ext cx="502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640916" y="3606798"/>
            <a:ext cx="5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633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422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Boris </a:t>
            </a:r>
            <a:r>
              <a:rPr lang="en-US" sz="2800" b="1" dirty="0">
                <a:latin typeface="Chalkboard"/>
                <a:cs typeface="Chalkboard"/>
              </a:rPr>
              <a:t>baked beans </a:t>
            </a:r>
            <a:r>
              <a:rPr lang="en-US" sz="2800" dirty="0">
                <a:latin typeface="Chalkboard"/>
                <a:cs typeface="Chalkboard"/>
              </a:rPr>
              <a:t>with </a:t>
            </a:r>
            <a:r>
              <a:rPr lang="en-US" sz="2800" b="1" dirty="0">
                <a:latin typeface="Chalkboard"/>
                <a:cs typeface="Chalkboard"/>
              </a:rPr>
              <a:t>bedhead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use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two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crescent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worthy!”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28,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01048" y="309573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 rot="13263836">
            <a:off x="5279808" y="2118737"/>
            <a:ext cx="653377" cy="1256790"/>
          </a:xfrm>
          <a:prstGeom prst="mo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95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95999" y="1733177"/>
            <a:ext cx="2913529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97412" y="1748117"/>
            <a:ext cx="2674470" cy="268941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52323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feed, seed,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weed, read,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note, goat,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vote, float,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374588"/>
            <a:ext cx="2907075" cy="416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212352" y="2044356"/>
            <a:ext cx="266478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large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est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big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est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little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est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small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est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tiny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est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49412" y="1822823"/>
            <a:ext cx="2853764" cy="22411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64353" y="1306763"/>
            <a:ext cx="2838823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212353" y="1308692"/>
            <a:ext cx="2659529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95651" y="2074239"/>
            <a:ext cx="291387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z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ig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4140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use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two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crescent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worthy!”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24,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01048" y="309573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 rot="13263836">
            <a:off x="5279808" y="2118737"/>
            <a:ext cx="653377" cy="1256790"/>
          </a:xfrm>
          <a:prstGeom prst="mo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605767" y="1294012"/>
            <a:ext cx="327894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4" y="1797122"/>
            <a:ext cx="3279291" cy="294643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20914" y="2120570"/>
            <a:ext cx="3248852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zi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hi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wi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78719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t, 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n, 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293" y="2702830"/>
            <a:ext cx="15090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2" y="2390588"/>
            <a:ext cx="50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72398" y="3050988"/>
            <a:ext cx="460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90328" y="3651623"/>
            <a:ext cx="487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577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34599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Grumpy </a:t>
            </a:r>
            <a:r>
              <a:rPr lang="en-US" sz="2800" dirty="0">
                <a:latin typeface="Chalkboard"/>
                <a:cs typeface="Chalkboard"/>
              </a:rPr>
              <a:t>great </a:t>
            </a:r>
            <a:r>
              <a:rPr lang="en-US" sz="2800" b="1" dirty="0">
                <a:latin typeface="Chalkboard"/>
                <a:cs typeface="Chalkboard"/>
              </a:rPr>
              <a:t>grandpa </a:t>
            </a:r>
            <a:r>
              <a:rPr lang="en-US" sz="2800" dirty="0">
                <a:latin typeface="Chalkboard"/>
                <a:cs typeface="Chalkboard"/>
              </a:rPr>
              <a:t>ate </a:t>
            </a:r>
            <a:r>
              <a:rPr lang="en-US" sz="2800" b="1" dirty="0">
                <a:latin typeface="Chalkboard"/>
                <a:cs typeface="Chalkboard"/>
              </a:rPr>
              <a:t>granola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Lato"/>
                <a:ea typeface="Lato"/>
                <a:cs typeface="Lato"/>
                <a:sym typeface="Lato"/>
              </a:rPr>
              <a:t>.</a:t>
            </a: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5" y="1688353"/>
            <a:ext cx="2958353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82471" y="1718235"/>
            <a:ext cx="2569882" cy="328706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4" y="2092413"/>
            <a:ext cx="2853765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ten, den,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when, then,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wet, let,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vet, pet, _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255059"/>
            <a:ext cx="2958353" cy="46093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cook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seat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treat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work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play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28470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 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213906" y="1733176"/>
            <a:ext cx="2789270" cy="37353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40118"/>
            <a:ext cx="2744695" cy="48923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Make a Rhyme</a:t>
            </a:r>
            <a:r>
              <a:rPr lang="en-US" sz="2400" b="1" dirty="0" smtClean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68456" y="23759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58761" y="177872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82471" y="1225177"/>
            <a:ext cx="2569882" cy="499968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778000"/>
            <a:ext cx="2873663" cy="343647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821910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5941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688353"/>
            <a:ext cx="3174178" cy="32870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552824" y="2060805"/>
            <a:ext cx="3182470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 n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o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 d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ay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ll, 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712635" y="2976282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7715983" y="3574389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7703670" y="2354729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023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9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Babies blow </a:t>
            </a:r>
            <a:r>
              <a:rPr lang="en-US" sz="2800" b="1" dirty="0">
                <a:latin typeface="Chalkboard"/>
                <a:cs typeface="Chalkboard"/>
              </a:rPr>
              <a:t>big, blue bubbles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use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two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crescent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worthy!”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25,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01048" y="309573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 rot="13263836">
            <a:off x="5279808" y="2118737"/>
            <a:ext cx="653377" cy="1256790"/>
          </a:xfrm>
          <a:prstGeom prst="mo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17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7" y="1763060"/>
            <a:ext cx="2928470" cy="313764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822824"/>
            <a:ext cx="2674471" cy="239058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led, bed,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sled, Ned,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went, rent,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sent, tent,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66118" y="1255059"/>
            <a:ext cx="2913529" cy="53564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59698" y="1998793"/>
            <a:ext cx="2622177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walk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shop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run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jog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teach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9024" y="1955053"/>
            <a:ext cx="29071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ou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wh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</a:p>
        </p:txBody>
      </p:sp>
      <p:sp>
        <p:nvSpPr>
          <p:cNvPr id="402" name="Google Shape;402;p30"/>
          <p:cNvSpPr/>
          <p:nvPr/>
        </p:nvSpPr>
        <p:spPr>
          <a:xfrm>
            <a:off x="209175" y="1792941"/>
            <a:ext cx="2674471" cy="239059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55059"/>
            <a:ext cx="2655047" cy="53406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36667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65092" y="22282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040631" y="222181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37646" y="1270000"/>
            <a:ext cx="2658505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lang="en-US"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90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778000"/>
            <a:ext cx="2963312" cy="373529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926498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283882" y="1189424"/>
            <a:ext cx="3406589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283882" y="1733175"/>
            <a:ext cx="3451412" cy="313765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292207" y="2075747"/>
            <a:ext cx="33982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ou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f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wh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498353" y="2166471"/>
            <a:ext cx="2924545" cy="287097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ch, w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d, 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d, 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873998" y="2315882"/>
            <a:ext cx="48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876986" y="3021105"/>
            <a:ext cx="519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862045" y="3648634"/>
            <a:ext cx="476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628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94189" y="2146665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Slithering snakes sneak </a:t>
            </a:r>
            <a:r>
              <a:rPr lang="en-US" sz="2800" dirty="0">
                <a:latin typeface="Chalkboard"/>
                <a:cs typeface="Chalkboard"/>
              </a:rPr>
              <a:t>on Sundays. </a:t>
            </a:r>
          </a:p>
          <a:p>
            <a:r>
              <a:rPr lang="en-US" sz="2800" b="1" dirty="0" smtClean="0">
                <a:latin typeface="Chalkboard"/>
                <a:cs typeface="Chalkboard"/>
              </a:rPr>
              <a:t>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12359</TotalTime>
  <Words>927</Words>
  <Application>Microsoft Macintosh PowerPoint</Application>
  <PresentationFormat>On-screen Show (16:9)</PresentationFormat>
  <Paragraphs>399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773</cp:revision>
  <cp:lastPrinted>2024-07-30T20:42:57Z</cp:lastPrinted>
  <dcterms:modified xsi:type="dcterms:W3CDTF">2024-08-01T20:18:45Z</dcterms:modified>
</cp:coreProperties>
</file>