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99" r:id="rId10"/>
    <p:sldId id="300" r:id="rId11"/>
    <p:sldId id="265" r:id="rId12"/>
    <p:sldId id="303" r:id="rId13"/>
    <p:sldId id="269" r:id="rId14"/>
    <p:sldId id="268" r:id="rId15"/>
    <p:sldId id="270" r:id="rId16"/>
    <p:sldId id="271" r:id="rId17"/>
    <p:sldId id="274" r:id="rId18"/>
    <p:sldId id="275" r:id="rId19"/>
    <p:sldId id="301" r:id="rId20"/>
    <p:sldId id="302" r:id="rId21"/>
    <p:sldId id="304" r:id="rId22"/>
    <p:sldId id="276" r:id="rId23"/>
    <p:sldId id="305" r:id="rId24"/>
    <p:sldId id="306" r:id="rId25"/>
    <p:sldId id="279" r:id="rId26"/>
    <p:sldId id="280" r:id="rId27"/>
    <p:sldId id="281" r:id="rId28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30"/>
      <p:bold r:id="rId31"/>
      <p:italic r:id="rId32"/>
      <p:bold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0" autoAdjust="0"/>
    <p:restoredTop sz="96357" autoAdjust="0"/>
  </p:normalViewPr>
  <p:slideViewPr>
    <p:cSldViewPr snapToGrid="0">
      <p:cViewPr varScale="1">
        <p:scale>
          <a:sx n="150" d="100"/>
          <a:sy n="150" d="100"/>
        </p:scale>
        <p:origin x="54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6e55ead38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6e55ead38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19277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b6e55ead38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b6e55ead38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b6e55ead38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b6e55ead38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70458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58d15b15c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a58d15b15c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b6e55ead38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b6e55ead38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b6e55ead38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b6e55ead38_0_1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b6e55ead38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b6e55ead38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a58d15b15c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a58d15b15c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6e55ead38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b6e55ead38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6e55ead38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b6e55ead38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5066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58d15b15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58d15b15c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6e55ead38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b6e55ead38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55127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a58d15b15c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a58d15b15c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54789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b6e55ead38_0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b6e55ead38_0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b6e55ead38_0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b6e55ead38_0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67779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b6e55ead38_0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b6e55ead38_0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82052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a58d15b15c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a58d15b15c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b6e55ead38_0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b6e55ead38_0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b6e55ead38_0_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b6e55ead38_0_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6e55ead3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6e55ead3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6e55ead3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6e55ead3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b6e55ead3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b6e55ead3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b6e55ead3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b6e55ead3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a58d15b15c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a58d15b15c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6e55ead38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6e55ead38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6e55ead38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6e55ead38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5309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254450" y="585450"/>
            <a:ext cx="6635100" cy="13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>
                <a:latin typeface="Century Gothic"/>
                <a:ea typeface="Century Gothic"/>
                <a:cs typeface="Century Gothic"/>
                <a:sym typeface="Century Gothic"/>
              </a:rPr>
              <a:t>Question of the Day</a:t>
            </a:r>
            <a:endParaRPr sz="4800" b="1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" name="AutoShape 2" descr="Cover for : Reduce, Reuse, Recycle (Guided Edition)">
            <a:extLst>
              <a:ext uri="{FF2B5EF4-FFF2-40B4-BE49-F238E27FC236}">
                <a16:creationId xmlns:a16="http://schemas.microsoft.com/office/drawing/2014/main" id="{A3A17985-D1A1-0A82-41F1-9CADACB60F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over for : Wheels (Guided Edition)">
            <a:extLst>
              <a:ext uri="{FF2B5EF4-FFF2-40B4-BE49-F238E27FC236}">
                <a16:creationId xmlns:a16="http://schemas.microsoft.com/office/drawing/2014/main" id="{84D18553-070A-4458-37D2-D6CBC138E5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5717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5B9292-6810-5F94-D490-9B200F5886C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330975" y="1559453"/>
            <a:ext cx="2482049" cy="303669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Is this building a home?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47065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Can you find and put on your name tag?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Have you gone to the doctor before?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31162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 txBox="1"/>
          <p:nvPr/>
        </p:nvSpPr>
        <p:spPr>
          <a:xfrm>
            <a:off x="942475" y="1657580"/>
            <a:ext cx="6969600" cy="30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Investigation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#2</a:t>
            </a:r>
            <a:endParaRPr sz="60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/>
          <p:nvPr/>
        </p:nvSpPr>
        <p:spPr>
          <a:xfrm>
            <a:off x="-120800" y="2064750"/>
            <a:ext cx="9144000" cy="13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do you think this book will be about?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7"/>
          <p:cNvSpPr txBox="1"/>
          <p:nvPr/>
        </p:nvSpPr>
        <p:spPr>
          <a:xfrm>
            <a:off x="431850" y="9858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Who uses this tool?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026" name="Picture 2" descr="Curved Claw Hammer">
            <a:extLst>
              <a:ext uri="{FF2B5EF4-FFF2-40B4-BE49-F238E27FC236}">
                <a16:creationId xmlns:a16="http://schemas.microsoft.com/office/drawing/2014/main" id="{7BF1BC01-96FD-6D30-4D94-A41C6BFE6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919" y="1778002"/>
            <a:ext cx="3078162" cy="307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Century Gothic"/>
                <a:ea typeface="Century Gothic"/>
                <a:cs typeface="Century Gothic"/>
                <a:sym typeface="Century Gothic"/>
              </a:rPr>
              <a:t>What questions would you like to ask our visitor?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1"/>
          <p:cNvSpPr txBox="1"/>
          <p:nvPr/>
        </p:nvSpPr>
        <p:spPr>
          <a:xfrm>
            <a:off x="606300" y="1495014"/>
            <a:ext cx="7931400" cy="28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Investigation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#3</a:t>
            </a:r>
            <a:endParaRPr sz="60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2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Which building in this story was the strongest?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2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happen</a:t>
            </a:r>
            <a:r>
              <a:rPr lang="en-US" sz="4800" dirty="0"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d to this house?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73749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933900" y="1130194"/>
            <a:ext cx="7276200" cy="20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Exploring the Topic</a:t>
            </a:r>
            <a:endParaRPr sz="6000" b="1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2"/>
          <p:cNvSpPr txBox="1"/>
          <p:nvPr/>
        </p:nvSpPr>
        <p:spPr>
          <a:xfrm>
            <a:off x="431850" y="62385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Is this building sturdy?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65B87C1A-840E-E125-DF80-A9B9664A84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550" y="1863724"/>
            <a:ext cx="38227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86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1"/>
          <p:cNvSpPr txBox="1"/>
          <p:nvPr/>
        </p:nvSpPr>
        <p:spPr>
          <a:xfrm>
            <a:off x="606300" y="1495014"/>
            <a:ext cx="7931400" cy="28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Investigation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#4</a:t>
            </a:r>
            <a:endParaRPr sz="60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68239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3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is the name of the community you live in?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3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type of buildings are you building for our community?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928010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3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should we name our community?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081640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6"/>
          <p:cNvSpPr txBox="1"/>
          <p:nvPr/>
        </p:nvSpPr>
        <p:spPr>
          <a:xfrm>
            <a:off x="1219650" y="1395697"/>
            <a:ext cx="6704700" cy="29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Celebrating Learning</a:t>
            </a:r>
            <a:endParaRPr sz="60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7"/>
          <p:cNvSpPr txBox="1"/>
          <p:nvPr/>
        </p:nvSpPr>
        <p:spPr>
          <a:xfrm>
            <a:off x="431850" y="15621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How can we invite our guests to visit our community?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8"/>
          <p:cNvSpPr txBox="1"/>
          <p:nvPr/>
        </p:nvSpPr>
        <p:spPr>
          <a:xfrm>
            <a:off x="155575" y="1900200"/>
            <a:ext cx="883285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How many buildings are in our community?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Can you point to your eyes, ears, and nose?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431850" y="181075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does our school’s door look like?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/>
        </p:nvSpPr>
        <p:spPr>
          <a:xfrm>
            <a:off x="279450" y="17478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Where do you go when it’s raining outside?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" name="AutoShape 2" descr="Solo - Paper - 378W-2050 8 oz White SSP Paper Hot Cup (Case of 1000)">
            <a:extLst>
              <a:ext uri="{FF2B5EF4-FFF2-40B4-BE49-F238E27FC236}">
                <a16:creationId xmlns:a16="http://schemas.microsoft.com/office/drawing/2014/main" id="{0522ECB3-FCF8-F0D7-2148-8B8D2E87FC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/>
        </p:nvSpPr>
        <p:spPr>
          <a:xfrm>
            <a:off x="476300" y="18494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do you want to know about buildings?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/>
        </p:nvSpPr>
        <p:spPr>
          <a:xfrm>
            <a:off x="1157448" y="1533384"/>
            <a:ext cx="6342300" cy="29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Investigation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#1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60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/>
        </p:nvSpPr>
        <p:spPr>
          <a:xfrm>
            <a:off x="431850" y="122865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How many buildings do you think we will see on our walk today?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/>
        </p:nvSpPr>
        <p:spPr>
          <a:xfrm>
            <a:off x="36200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type of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building is this?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2212905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199</Words>
  <Application>Microsoft Office PowerPoint</Application>
  <PresentationFormat>On-screen Show (16:9)</PresentationFormat>
  <Paragraphs>33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Century Gothic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 SPRATLIN</dc:creator>
  <cp:lastModifiedBy>CHRISTOPHER  SPRATLIN</cp:lastModifiedBy>
  <cp:revision>17</cp:revision>
  <dcterms:modified xsi:type="dcterms:W3CDTF">2024-01-01T16:15:45Z</dcterms:modified>
</cp:coreProperties>
</file>