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3" r:id="rId1"/>
  </p:sldMasterIdLst>
  <p:notesMasterIdLst>
    <p:notesMasterId r:id="rId18"/>
  </p:notesMasterIdLst>
  <p:sldIdLst>
    <p:sldId id="443" r:id="rId2"/>
    <p:sldId id="438" r:id="rId3"/>
    <p:sldId id="455" r:id="rId4"/>
    <p:sldId id="448" r:id="rId5"/>
    <p:sldId id="451" r:id="rId6"/>
    <p:sldId id="429" r:id="rId7"/>
    <p:sldId id="450" r:id="rId8"/>
    <p:sldId id="452" r:id="rId9"/>
    <p:sldId id="431" r:id="rId10"/>
    <p:sldId id="432" r:id="rId11"/>
    <p:sldId id="453" r:id="rId12"/>
    <p:sldId id="433" r:id="rId13"/>
    <p:sldId id="434" r:id="rId14"/>
    <p:sldId id="454" r:id="rId15"/>
    <p:sldId id="435" r:id="rId16"/>
    <p:sldId id="436" r:id="rId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Untitled Section" id="{D973B472-A84D-074B-9581-5258CCF4B0E2}">
          <p14:sldIdLst>
            <p14:sldId id="443"/>
            <p14:sldId id="438"/>
            <p14:sldId id="455"/>
            <p14:sldId id="448"/>
            <p14:sldId id="451"/>
            <p14:sldId id="429"/>
            <p14:sldId id="450"/>
            <p14:sldId id="452"/>
            <p14:sldId id="431"/>
            <p14:sldId id="432"/>
            <p14:sldId id="453"/>
            <p14:sldId id="433"/>
            <p14:sldId id="434"/>
            <p14:sldId id="454"/>
            <p14:sldId id="435"/>
            <p14:sldId id="436"/>
          </p14:sldIdLst>
        </p14:section>
      </p14:sectionLst>
    </p:ex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609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FCF"/>
    <a:srgbClr val="8000FF"/>
    <a:srgbClr val="66FFCC"/>
    <a:srgbClr val="008080"/>
    <a:srgbClr val="00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3CB087DD-19A6-4A5E-B2FC-530D6B8E557C}">
  <a:tblStyle styleId="{3CB087DD-19A6-4A5E-B2FC-530D6B8E557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 showComments="0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-120" y="-720"/>
      </p:cViewPr>
      <p:guideLst>
        <p:guide orient="horz" pos="1620"/>
        <p:guide orient="horz" pos="60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55589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22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2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22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22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22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22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9443" y="1237534"/>
            <a:ext cx="7163784" cy="1261884"/>
          </a:xfrm>
          <a:prstGeom prst="rect">
            <a:avLst/>
          </a:prstGeom>
          <a:ln w="76200" cmpd="tri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Chalkboard"/>
                <a:cs typeface="Chalkboard"/>
              </a:rPr>
              <a:t>TN Foundational Literacy </a:t>
            </a:r>
          </a:p>
          <a:p>
            <a:pPr algn="ctr"/>
            <a:r>
              <a:rPr lang="en-US" sz="2800" dirty="0" smtClean="0">
                <a:latin typeface="Chalkboard"/>
                <a:cs typeface="Chalkboard"/>
              </a:rPr>
              <a:t>October 28-November 1, 2024</a:t>
            </a:r>
            <a:endParaRPr lang="en-US" sz="2800" dirty="0">
              <a:latin typeface="Chalkboard"/>
              <a:cs typeface="Chalkboard"/>
            </a:endParaRPr>
          </a:p>
        </p:txBody>
      </p:sp>
      <p:pic>
        <p:nvPicPr>
          <p:cNvPr id="3" name="Picture 2" descr="Student Present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1778" y="2787262"/>
            <a:ext cx="2168977" cy="2242254"/>
          </a:xfrm>
          <a:prstGeom prst="rect">
            <a:avLst/>
          </a:prstGeom>
        </p:spPr>
      </p:pic>
      <p:pic>
        <p:nvPicPr>
          <p:cNvPr id="4" name="Picture 3" descr="Children Reading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52" y="2732681"/>
            <a:ext cx="2815568" cy="217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104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266700" y="2075575"/>
            <a:ext cx="2527300" cy="2683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2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co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e, car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d</a:t>
            </a:r>
          </a:p>
          <a:p>
            <a:pPr marL="457200" lvl="0">
              <a:lnSpc>
                <a:spcPct val="12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ri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e, rai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e</a:t>
            </a:r>
          </a:p>
          <a:p>
            <a:pPr marL="457200" lvl="0">
              <a:lnSpc>
                <a:spcPct val="12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gri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ll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, gir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l</a:t>
            </a:r>
          </a:p>
          <a:p>
            <a:pPr marL="457200" lvl="0">
              <a:lnSpc>
                <a:spcPct val="12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ho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e, hu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m</a:t>
            </a:r>
            <a:endParaRPr lang="hu-HU" sz="2800" u="sng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88275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i="1" dirty="0">
                <a:latin typeface="Chalkboard"/>
                <a:cs typeface="Chalkboard"/>
              </a:rPr>
              <a:t>Silly Sally </a:t>
            </a:r>
            <a:r>
              <a:rPr lang="en-US" sz="2800" i="1" dirty="0">
                <a:latin typeface="Chalkboard"/>
                <a:cs typeface="Chalkboard"/>
              </a:rPr>
              <a:t>ate spaghetti with a </a:t>
            </a:r>
            <a:r>
              <a:rPr lang="en-US" sz="2800" b="1" i="1" dirty="0">
                <a:latin typeface="Chalkboard"/>
                <a:cs typeface="Chalkboard"/>
              </a:rPr>
              <a:t>smile</a:t>
            </a:r>
            <a:r>
              <a:rPr lang="en-US" sz="2800" i="1" dirty="0">
                <a:latin typeface="Chalkboard"/>
                <a:cs typeface="Chalkboard"/>
              </a:rPr>
              <a:t>.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7</a:t>
            </a:r>
            <a:endParaRPr lang="en-US" sz="1100" dirty="0" smtClean="0">
              <a:latin typeface="Chalkboard"/>
              <a:ea typeface="Neucha"/>
              <a:cs typeface="Chalkboard"/>
              <a:sym typeface="Neucha"/>
            </a:endParaRP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807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Bb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Ff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Dd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Gg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Aa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you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that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gray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55620" y="1520778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10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ten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577617" y="1082842"/>
            <a:ext cx="1920569" cy="27698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gray sphere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193386" y="4578356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created for a purpose!”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Thursday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October 31,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20409" y="402236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5" name="Oval 4"/>
          <p:cNvSpPr/>
          <p:nvPr/>
        </p:nvSpPr>
        <p:spPr>
          <a:xfrm>
            <a:off x="6968552" y="2902547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7719109" y="2891127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077020" y="2901166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6958147" y="3326200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34" name="Oval 33"/>
          <p:cNvSpPr/>
          <p:nvPr/>
        </p:nvSpPr>
        <p:spPr>
          <a:xfrm>
            <a:off x="7335268" y="2899789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7344793" y="3334720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7757937" y="3356610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8091368" y="3330136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Gray spehere.jpg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2369" y="1878263"/>
            <a:ext cx="1517316" cy="1517316"/>
          </a:xfrm>
          <a:prstGeom prst="rect">
            <a:avLst/>
          </a:prstGeom>
        </p:spPr>
      </p:pic>
      <p:sp>
        <p:nvSpPr>
          <p:cNvPr id="39" name="Oval 38"/>
          <p:cNvSpPr/>
          <p:nvPr/>
        </p:nvSpPr>
        <p:spPr>
          <a:xfrm>
            <a:off x="8470052" y="2893145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8444294" y="3282010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92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241298" y="2047388"/>
            <a:ext cx="2656778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tan, pan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chain, rain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late, gate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hope, soap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boat, float</a:t>
            </a:r>
            <a:endParaRPr lang="en-US" sz="24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027250" y="1339625"/>
            <a:ext cx="2634150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669996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insects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caboose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kindly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parka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camper</a:t>
            </a:r>
          </a:p>
        </p:txBody>
      </p:sp>
      <p:sp>
        <p:nvSpPr>
          <p:cNvPr id="401" name="Google Shape;401;p30"/>
          <p:cNvSpPr txBox="1"/>
          <p:nvPr/>
        </p:nvSpPr>
        <p:spPr>
          <a:xfrm>
            <a:off x="6058688" y="2044700"/>
            <a:ext cx="2928604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ch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ase, </a:t>
            </a: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ch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eese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oak, </a:t>
            </a: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eek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r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ope, </a:t>
            </a: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r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ipe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z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ebra, </a:t>
            </a:r>
            <a:r>
              <a:rPr lang="en-US" sz="2600" u="sng" dirty="0" err="1" smtClean="0">
                <a:latin typeface="Chalkboard"/>
                <a:ea typeface="Lato"/>
                <a:cs typeface="Chalkboard"/>
                <a:sym typeface="Lato"/>
              </a:rPr>
              <a:t>z</a:t>
            </a:r>
            <a:r>
              <a:rPr lang="en-US" sz="2600" dirty="0" err="1" smtClean="0">
                <a:latin typeface="Chalkboard"/>
                <a:ea typeface="Lato"/>
                <a:cs typeface="Chalkboard"/>
                <a:sym typeface="Lato"/>
              </a:rPr>
              <a:t>imbra</a:t>
            </a:r>
            <a:endParaRPr lang="en-US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7</a:t>
            </a:r>
            <a:endParaRPr lang="en-US" sz="1100" dirty="0" smtClean="0">
              <a:latin typeface="Chalkboard"/>
              <a:ea typeface="Neucha"/>
              <a:cs typeface="Chalkboard"/>
              <a:sym typeface="Neucha"/>
            </a:endParaRP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79484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Break it Up!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</p:spTree>
    <p:extLst>
      <p:ext uri="{BB962C8B-B14F-4D97-AF65-F5344CB8AC3E}">
        <p14:creationId xmlns:p14="http://schemas.microsoft.com/office/powerpoint/2010/main" val="1482917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217855" y="2075575"/>
            <a:ext cx="2843033" cy="2683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2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cha</a:t>
            </a: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, chee</a:t>
            </a:r>
            <a:r>
              <a:rPr lang="en-US" sz="2600" u="sng" dirty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e</a:t>
            </a:r>
          </a:p>
          <a:p>
            <a:pPr marL="457200" lvl="0">
              <a:lnSpc>
                <a:spcPct val="120000"/>
              </a:lnSpc>
            </a:pP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soa</a:t>
            </a:r>
            <a:r>
              <a:rPr lang="en-US" sz="2600" u="sng" dirty="0">
                <a:latin typeface="Chalkboard"/>
                <a:ea typeface="Lato"/>
                <a:cs typeface="Chalkboard"/>
                <a:sym typeface="Lato"/>
              </a:rPr>
              <a:t>k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, see</a:t>
            </a:r>
            <a:r>
              <a:rPr lang="en-US" sz="2600" u="sng" dirty="0">
                <a:latin typeface="Chalkboard"/>
                <a:ea typeface="Lato"/>
                <a:cs typeface="Chalkboard"/>
                <a:sym typeface="Lato"/>
              </a:rPr>
              <a:t>k</a:t>
            </a:r>
          </a:p>
          <a:p>
            <a:pPr marL="457200" lvl="0">
              <a:lnSpc>
                <a:spcPct val="120000"/>
              </a:lnSpc>
            </a:pP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ro</a:t>
            </a:r>
            <a:r>
              <a:rPr lang="en-US" sz="2600" u="sng" dirty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e, ri</a:t>
            </a:r>
            <a:r>
              <a:rPr lang="en-US" sz="2600" u="sng" dirty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e</a:t>
            </a:r>
          </a:p>
          <a:p>
            <a:pPr marL="457200" lvl="0">
              <a:lnSpc>
                <a:spcPct val="120000"/>
              </a:lnSpc>
            </a:pP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zebr</a:t>
            </a:r>
            <a:r>
              <a:rPr lang="en-US" sz="2600" u="sng" dirty="0">
                <a:latin typeface="Chalkboard"/>
                <a:ea typeface="Lato"/>
                <a:cs typeface="Chalkboard"/>
                <a:sym typeface="Lato"/>
              </a:rPr>
              <a:t>a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, </a:t>
            </a:r>
            <a:r>
              <a:rPr lang="en-US" sz="2600" dirty="0" err="1">
                <a:latin typeface="Chalkboard"/>
                <a:ea typeface="Lato"/>
                <a:cs typeface="Chalkboard"/>
                <a:sym typeface="Lato"/>
              </a:rPr>
              <a:t>zimbr</a:t>
            </a:r>
            <a:r>
              <a:rPr lang="en-US" sz="2600" u="sng" dirty="0" err="1">
                <a:latin typeface="Chalkboard"/>
                <a:ea typeface="Lato"/>
                <a:cs typeface="Chalkboard"/>
                <a:sym typeface="Lato"/>
              </a:rPr>
              <a:t>a</a:t>
            </a:r>
            <a:endParaRPr lang="en-US" sz="2600" u="sng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42982" y="2103216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i="1" dirty="0">
                <a:latin typeface="Chalkboard"/>
                <a:cs typeface="Chalkboard"/>
              </a:rPr>
              <a:t>Willy </a:t>
            </a:r>
            <a:r>
              <a:rPr lang="en-US" sz="2800" i="1" dirty="0">
                <a:latin typeface="Chalkboard"/>
                <a:cs typeface="Chalkboard"/>
              </a:rPr>
              <a:t>waved at the </a:t>
            </a:r>
            <a:r>
              <a:rPr lang="en-US" sz="2800" b="1" i="1" dirty="0">
                <a:latin typeface="Chalkboard"/>
                <a:cs typeface="Chalkboard"/>
              </a:rPr>
              <a:t>wild waves</a:t>
            </a:r>
            <a:r>
              <a:rPr lang="en-US" sz="2800" i="1" dirty="0">
                <a:latin typeface="Chalkboard"/>
                <a:cs typeface="Chalkboard"/>
              </a:rPr>
              <a:t>.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803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7</a:t>
            </a:r>
            <a:endParaRPr lang="en-US" sz="1100" dirty="0" smtClean="0">
              <a:latin typeface="Chalkboard"/>
              <a:ea typeface="Neucha"/>
              <a:cs typeface="Chalkboard"/>
              <a:sym typeface="Neucha"/>
            </a:endParaRP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110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Bb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Ff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Dd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Gg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Aa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you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that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gray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55620" y="1520778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10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ten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577617" y="1082842"/>
            <a:ext cx="1920569" cy="27698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gray sphere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193386" y="4578356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created for a purpose!”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Friday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November 1,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20409" y="402236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5" name="Oval 4"/>
          <p:cNvSpPr/>
          <p:nvPr/>
        </p:nvSpPr>
        <p:spPr>
          <a:xfrm>
            <a:off x="6968552" y="2902547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7719109" y="2891127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077020" y="2901166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6958147" y="3326200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34" name="Oval 33"/>
          <p:cNvSpPr/>
          <p:nvPr/>
        </p:nvSpPr>
        <p:spPr>
          <a:xfrm>
            <a:off x="7335268" y="2899789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7344793" y="3334720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7757937" y="3356610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8091368" y="3330136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Gray spehere.jpg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2369" y="1878263"/>
            <a:ext cx="1517316" cy="1517316"/>
          </a:xfrm>
          <a:prstGeom prst="rect">
            <a:avLst/>
          </a:prstGeom>
        </p:spPr>
      </p:pic>
      <p:sp>
        <p:nvSpPr>
          <p:cNvPr id="39" name="Oval 38"/>
          <p:cNvSpPr/>
          <p:nvPr/>
        </p:nvSpPr>
        <p:spPr>
          <a:xfrm>
            <a:off x="8470052" y="2893145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8444294" y="3282010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92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241299" y="2062874"/>
            <a:ext cx="2705621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stay, day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hen, pen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purse, nurse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plan, van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how, cow</a:t>
            </a:r>
            <a:endParaRPr lang="en-US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027250" y="1339625"/>
            <a:ext cx="2634150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4999" y="2044700"/>
            <a:ext cx="2751403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mumble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order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candle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center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actor</a:t>
            </a:r>
            <a:endParaRPr lang="en-US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058688" y="2044699"/>
            <a:ext cx="2678912" cy="2861511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one,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arn</a:t>
            </a:r>
          </a:p>
          <a:p>
            <a:pPr marL="45720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ade,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ud</a:t>
            </a:r>
          </a:p>
          <a:p>
            <a:pPr marL="45720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ube,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ub</a:t>
            </a:r>
          </a:p>
          <a:p>
            <a:pPr marL="45720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l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amb,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l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imb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7</a:t>
            </a:r>
            <a:endParaRPr lang="en-US" sz="1100" dirty="0" smtClean="0">
              <a:latin typeface="Chalkboard"/>
              <a:ea typeface="Neucha"/>
              <a:cs typeface="Chalkboard"/>
              <a:sym typeface="Neucha"/>
            </a:endParaRP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79484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Break it Up!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</p:spTree>
    <p:extLst>
      <p:ext uri="{BB962C8B-B14F-4D97-AF65-F5344CB8AC3E}">
        <p14:creationId xmlns:p14="http://schemas.microsoft.com/office/powerpoint/2010/main" val="1800788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266700" y="2075574"/>
            <a:ext cx="2729064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bo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n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e, bar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n</a:t>
            </a:r>
          </a:p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ma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e, mu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d</a:t>
            </a:r>
          </a:p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tu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e, tu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b</a:t>
            </a:r>
          </a:p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la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b, li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b</a:t>
            </a: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88275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i="1" dirty="0">
                <a:latin typeface="Chalkboard"/>
                <a:cs typeface="Chalkboard"/>
              </a:rPr>
              <a:t>Pat </a:t>
            </a:r>
            <a:r>
              <a:rPr lang="en-US" sz="2800" b="1" i="1" dirty="0">
                <a:latin typeface="Chalkboard"/>
                <a:cs typeface="Chalkboard"/>
              </a:rPr>
              <a:t>played </a:t>
            </a:r>
            <a:r>
              <a:rPr lang="en-US" sz="2800" i="1" dirty="0">
                <a:latin typeface="Chalkboard"/>
                <a:cs typeface="Chalkboard"/>
              </a:rPr>
              <a:t>with his </a:t>
            </a:r>
            <a:r>
              <a:rPr lang="en-US" sz="2800" b="1" i="1" dirty="0">
                <a:latin typeface="Chalkboard"/>
                <a:cs typeface="Chalkboard"/>
              </a:rPr>
              <a:t>plate </a:t>
            </a:r>
            <a:r>
              <a:rPr lang="en-US" sz="2800" i="1" dirty="0">
                <a:latin typeface="Chalkboard"/>
                <a:cs typeface="Chalkboard"/>
              </a:rPr>
              <a:t>of </a:t>
            </a:r>
            <a:r>
              <a:rPr lang="en-US" sz="2800" b="1" i="1" dirty="0">
                <a:latin typeface="Chalkboard"/>
                <a:cs typeface="Chalkboard"/>
              </a:rPr>
              <a:t>peas</a:t>
            </a:r>
            <a:r>
              <a:rPr lang="en-US" sz="2800" i="1" dirty="0">
                <a:latin typeface="Chalkboard"/>
                <a:cs typeface="Chalkboard"/>
              </a:rPr>
              <a:t>.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7</a:t>
            </a:r>
            <a:endParaRPr lang="en-US" sz="1100" dirty="0" smtClean="0">
              <a:latin typeface="Chalkboard"/>
              <a:ea typeface="Neucha"/>
              <a:cs typeface="Chalkboard"/>
              <a:sym typeface="Neucha"/>
            </a:endParaRP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389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Bb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Ff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Dd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Gg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Aa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you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that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gray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55620" y="1520778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10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ten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577617" y="1082842"/>
            <a:ext cx="1920569" cy="27698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gray sphere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193386" y="4578356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created for a purpose!”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Monday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October 28,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20409" y="402236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5" name="Oval 4"/>
          <p:cNvSpPr/>
          <p:nvPr/>
        </p:nvSpPr>
        <p:spPr>
          <a:xfrm>
            <a:off x="6968552" y="2902547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7719109" y="2891127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077020" y="2901166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6958147" y="3326200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34" name="Oval 33"/>
          <p:cNvSpPr/>
          <p:nvPr/>
        </p:nvSpPr>
        <p:spPr>
          <a:xfrm>
            <a:off x="7335268" y="2899789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7344793" y="3334720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7757937" y="3356610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8091368" y="3330136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Gray spehere.jpg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2369" y="1878263"/>
            <a:ext cx="1517316" cy="1517316"/>
          </a:xfrm>
          <a:prstGeom prst="rect">
            <a:avLst/>
          </a:prstGeom>
        </p:spPr>
      </p:pic>
      <p:sp>
        <p:nvSpPr>
          <p:cNvPr id="39" name="Oval 38"/>
          <p:cNvSpPr/>
          <p:nvPr/>
        </p:nvSpPr>
        <p:spPr>
          <a:xfrm>
            <a:off x="8470052" y="2893145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8444294" y="3282010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87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83307" y="2062874"/>
            <a:ext cx="2698488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good, wood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pool, school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boo, zoo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care, bear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stay, play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118848" y="1339625"/>
            <a:ext cx="2467745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572308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napkin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candy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silver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monkey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hurdle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118848" y="2044700"/>
            <a:ext cx="2717677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eam,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um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ape,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ap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c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uff, </a:t>
            </a:r>
            <a:r>
              <a:rPr lang="en-US" sz="2800" u="sng" dirty="0" err="1" smtClean="0">
                <a:latin typeface="Chalkboard"/>
                <a:ea typeface="Lato"/>
                <a:cs typeface="Chalkboard"/>
                <a:sym typeface="Lato"/>
              </a:rPr>
              <a:t>k</a:t>
            </a:r>
            <a:r>
              <a:rPr lang="en-US" sz="2800" dirty="0" err="1" smtClean="0">
                <a:latin typeface="Chalkboard"/>
                <a:ea typeface="Lato"/>
                <a:cs typeface="Chalkboard"/>
                <a:sym typeface="Lato"/>
              </a:rPr>
              <a:t>iff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*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r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ice,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r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ace</a:t>
            </a:r>
            <a:endParaRPr lang="hu-HU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7</a:t>
            </a:r>
            <a:endParaRPr lang="en-US" sz="1100" dirty="0" smtClean="0">
              <a:latin typeface="Chalkboard"/>
              <a:ea typeface="Neucha"/>
              <a:cs typeface="Chalkboard"/>
              <a:sym typeface="Neucha"/>
            </a:endParaRP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14358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Break it Up!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</p:spTree>
    <p:extLst>
      <p:ext uri="{BB962C8B-B14F-4D97-AF65-F5344CB8AC3E}">
        <p14:creationId xmlns:p14="http://schemas.microsoft.com/office/powerpoint/2010/main" val="3524141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lang="en-US"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319073" y="2101759"/>
            <a:ext cx="2527300" cy="2683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sea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, su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m</a:t>
            </a:r>
          </a:p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ta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e, ta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p</a:t>
            </a:r>
          </a:p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cu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ff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, </a:t>
            </a:r>
            <a:r>
              <a:rPr lang="en-US" sz="2800" dirty="0" err="1">
                <a:latin typeface="Chalkboard"/>
                <a:ea typeface="Lato"/>
                <a:cs typeface="Chalkboard"/>
                <a:sym typeface="Lato"/>
              </a:rPr>
              <a:t>ki</a:t>
            </a:r>
            <a:r>
              <a:rPr lang="en-US" sz="2800" u="sng" dirty="0" err="1">
                <a:latin typeface="Chalkboard"/>
                <a:ea typeface="Lato"/>
                <a:cs typeface="Chalkboard"/>
                <a:sym typeface="Lato"/>
              </a:rPr>
              <a:t>ff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*</a:t>
            </a:r>
          </a:p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ri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c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e, ra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c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e</a:t>
            </a:r>
            <a:endParaRPr lang="hu-HU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endParaRPr lang="en-US" sz="2800" dirty="0">
              <a:latin typeface="Lato"/>
              <a:ea typeface="Lato"/>
              <a:cs typeface="Lato"/>
              <a:sym typeface="Lato"/>
            </a:endParaRPr>
          </a:p>
          <a:p>
            <a:pPr lvl="0" algn="ctr"/>
            <a:endParaRPr lang="en-US" sz="2800" u="sng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88275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i="1" dirty="0">
                <a:latin typeface="Chalkboard"/>
                <a:cs typeface="Chalkboard"/>
              </a:rPr>
              <a:t>Slippery snakes </a:t>
            </a:r>
            <a:r>
              <a:rPr lang="en-US" sz="2800" i="1" dirty="0">
                <a:latin typeface="Chalkboard"/>
                <a:cs typeface="Chalkboard"/>
              </a:rPr>
              <a:t>slid through the </a:t>
            </a:r>
            <a:r>
              <a:rPr lang="en-US" sz="2800" b="1" i="1" dirty="0">
                <a:latin typeface="Chalkboard"/>
                <a:cs typeface="Chalkboard"/>
              </a:rPr>
              <a:t>swamp</a:t>
            </a:r>
            <a:r>
              <a:rPr lang="en-US" sz="2800" dirty="0">
                <a:latin typeface="Chalkboard"/>
                <a:cs typeface="Chalkboard"/>
              </a:rPr>
              <a:t>. 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806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7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842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Bb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Ff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Dd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Gg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Aa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you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that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gray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55620" y="1520778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10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ten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577617" y="1082842"/>
            <a:ext cx="1920569" cy="27698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gray sphere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193386" y="4578356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created for a purpose!”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Tuesday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October 29,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20409" y="402236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5" name="Oval 4"/>
          <p:cNvSpPr/>
          <p:nvPr/>
        </p:nvSpPr>
        <p:spPr>
          <a:xfrm>
            <a:off x="6968552" y="2902547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7719109" y="2891127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077020" y="2901166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6958147" y="3326200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34" name="Oval 33"/>
          <p:cNvSpPr/>
          <p:nvPr/>
        </p:nvSpPr>
        <p:spPr>
          <a:xfrm>
            <a:off x="7335268" y="2899789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7344793" y="3334720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7757937" y="3356610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8091368" y="3330136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Gray spehere.jpg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2369" y="1878263"/>
            <a:ext cx="1517316" cy="1517316"/>
          </a:xfrm>
          <a:prstGeom prst="rect">
            <a:avLst/>
          </a:prstGeom>
        </p:spPr>
      </p:pic>
      <p:sp>
        <p:nvSpPr>
          <p:cNvPr id="39" name="Oval 38"/>
          <p:cNvSpPr/>
          <p:nvPr/>
        </p:nvSpPr>
        <p:spPr>
          <a:xfrm>
            <a:off x="8470052" y="2893145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8444294" y="3282010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802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83307" y="2062874"/>
            <a:ext cx="2698488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took, look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fish, dish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told, gold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pick, stick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jack, pack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118848" y="1339625"/>
            <a:ext cx="2467745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572308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super 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member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laughter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market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dancer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118848" y="2044700"/>
            <a:ext cx="2717677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ime,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im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r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oad,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r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ead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c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ute,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c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ut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eak,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oke</a:t>
            </a:r>
            <a:endParaRPr lang="hu-HU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7</a:t>
            </a:r>
            <a:endParaRPr lang="en-US" sz="1100" dirty="0" smtClean="0">
              <a:latin typeface="Chalkboard"/>
              <a:ea typeface="Neucha"/>
              <a:cs typeface="Chalkboard"/>
              <a:sym typeface="Neucha"/>
            </a:endParaRP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14358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Break it Up!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</p:spTree>
    <p:extLst>
      <p:ext uri="{BB962C8B-B14F-4D97-AF65-F5344CB8AC3E}">
        <p14:creationId xmlns:p14="http://schemas.microsoft.com/office/powerpoint/2010/main" val="2726000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lang="en-US"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319073" y="2101759"/>
            <a:ext cx="2527300" cy="2683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di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, di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m</a:t>
            </a:r>
          </a:p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roa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, rea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d</a:t>
            </a:r>
          </a:p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cu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e, cu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t</a:t>
            </a:r>
          </a:p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pea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k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, po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k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e</a:t>
            </a:r>
            <a:endParaRPr lang="hu-HU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20000"/>
              </a:lnSpc>
            </a:pPr>
            <a:endParaRPr lang="en-US" sz="2800" dirty="0">
              <a:latin typeface="Lato"/>
              <a:ea typeface="Lato"/>
              <a:cs typeface="Lato"/>
              <a:sym typeface="Lato"/>
            </a:endParaRPr>
          </a:p>
          <a:p>
            <a:pPr lvl="0" algn="ctr"/>
            <a:endParaRPr lang="en-US" sz="2800" u="sng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88275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i="1" dirty="0">
                <a:latin typeface="Chalkboard"/>
                <a:cs typeface="Chalkboard"/>
              </a:rPr>
              <a:t>Crazy kangaroos crawled </a:t>
            </a:r>
            <a:r>
              <a:rPr lang="en-US" sz="2800" i="1" dirty="0">
                <a:latin typeface="Chalkboard"/>
                <a:cs typeface="Chalkboard"/>
              </a:rPr>
              <a:t>like kittens.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806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7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412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Bb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Ff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Dd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Gg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Aa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you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that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gray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55620" y="1520778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10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ten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577617" y="1082842"/>
            <a:ext cx="1920569" cy="27698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gray sphere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193386" y="4578356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created for a purpose!”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Wednesday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October 30,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20409" y="402236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5" name="Oval 4"/>
          <p:cNvSpPr/>
          <p:nvPr/>
        </p:nvSpPr>
        <p:spPr>
          <a:xfrm>
            <a:off x="6968552" y="2902547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7719109" y="2891127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077020" y="2901166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6958147" y="3326200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34" name="Oval 33"/>
          <p:cNvSpPr/>
          <p:nvPr/>
        </p:nvSpPr>
        <p:spPr>
          <a:xfrm>
            <a:off x="7335268" y="2899789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7344793" y="3334720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7757937" y="3356610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8091368" y="3330136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Gray spehere.jpg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2369" y="1878263"/>
            <a:ext cx="1517316" cy="1517316"/>
          </a:xfrm>
          <a:prstGeom prst="rect">
            <a:avLst/>
          </a:prstGeom>
        </p:spPr>
      </p:pic>
      <p:sp>
        <p:nvSpPr>
          <p:cNvPr id="39" name="Oval 38"/>
          <p:cNvSpPr/>
          <p:nvPr/>
        </p:nvSpPr>
        <p:spPr>
          <a:xfrm>
            <a:off x="8470052" y="2893145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8444294" y="3282010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92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254393" y="2062874"/>
            <a:ext cx="2730868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yes, dress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dip, flip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pail, trail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crown, town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saw, draw</a:t>
            </a:r>
          </a:p>
        </p:txBody>
      </p:sp>
      <p:sp>
        <p:nvSpPr>
          <p:cNvPr id="399" name="Google Shape;399;p30"/>
          <p:cNvSpPr txBox="1"/>
          <p:nvPr/>
        </p:nvSpPr>
        <p:spPr>
          <a:xfrm>
            <a:off x="6102454" y="1339625"/>
            <a:ext cx="2558946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588590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monster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mustache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husband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golden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195384" y="2044700"/>
            <a:ext cx="2547688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c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ode,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c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ard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r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ise, raise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g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rill,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g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irl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ome,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um</a:t>
            </a:r>
            <a:endParaRPr lang="hu-HU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7</a:t>
            </a:r>
            <a:endParaRPr lang="en-US" sz="1100" dirty="0" smtClean="0">
              <a:latin typeface="Chalkboard"/>
              <a:ea typeface="Neucha"/>
              <a:cs typeface="Chalkboard"/>
              <a:sym typeface="Neucha"/>
            </a:endParaRP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79484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Break it Up!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</p:spTree>
    <p:extLst>
      <p:ext uri="{BB962C8B-B14F-4D97-AF65-F5344CB8AC3E}">
        <p14:creationId xmlns:p14="http://schemas.microsoft.com/office/powerpoint/2010/main" val="2599813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</p:bld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1638</TotalTime>
  <Words>778</Words>
  <Application>Microsoft Macintosh PowerPoint</Application>
  <PresentationFormat>On-screen Show (16:9)</PresentationFormat>
  <Paragraphs>327</Paragraphs>
  <Slides>16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SCS Prek</cp:lastModifiedBy>
  <cp:revision>201</cp:revision>
  <dcterms:modified xsi:type="dcterms:W3CDTF">2024-08-01T19:49:02Z</dcterms:modified>
</cp:coreProperties>
</file>