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27" r:id="rId4"/>
    <p:sldId id="448" r:id="rId5"/>
    <p:sldId id="451" r:id="rId6"/>
    <p:sldId id="429" r:id="rId7"/>
    <p:sldId id="450" r:id="rId8"/>
    <p:sldId id="452" r:id="rId9"/>
    <p:sldId id="431" r:id="rId10"/>
    <p:sldId id="432" r:id="rId11"/>
    <p:sldId id="453" r:id="rId12"/>
    <p:sldId id="433" r:id="rId13"/>
    <p:sldId id="434" r:id="rId14"/>
    <p:sldId id="454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27"/>
            <p14:sldId id="448"/>
            <p14:sldId id="451"/>
            <p14:sldId id="429"/>
            <p14:sldId id="450"/>
            <p14:sldId id="452"/>
            <p14:sldId id="431"/>
            <p14:sldId id="432"/>
            <p14:sldId id="453"/>
            <p14:sldId id="433"/>
            <p14:sldId id="434"/>
            <p14:sldId id="454"/>
            <p14:sldId id="435"/>
            <p14:sldId id="436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October </a:t>
            </a:r>
            <a:r>
              <a:rPr lang="en-US" sz="2800" smtClean="0">
                <a:latin typeface="Chalkboard"/>
                <a:cs typeface="Chalkboard"/>
              </a:rPr>
              <a:t>21-25, </a:t>
            </a:r>
            <a:r>
              <a:rPr lang="en-US" sz="2800" dirty="0" smtClean="0">
                <a:latin typeface="Chalkboard"/>
                <a:cs typeface="Chalkboard"/>
              </a:rPr>
              <a:t>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po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dan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jum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Beautiful </a:t>
            </a:r>
            <a:r>
              <a:rPr lang="en-US" sz="2800" i="1" dirty="0">
                <a:latin typeface="Chalkboard"/>
                <a:cs typeface="Chalkboard"/>
              </a:rPr>
              <a:t>flowers </a:t>
            </a:r>
            <a:r>
              <a:rPr lang="en-US" sz="2800" b="1" i="1" dirty="0">
                <a:latin typeface="Chalkboard"/>
                <a:cs typeface="Chalkboard"/>
              </a:rPr>
              <a:t>blossom </a:t>
            </a:r>
            <a:r>
              <a:rPr lang="en-US" sz="2800" i="1" dirty="0">
                <a:latin typeface="Chalkboard"/>
                <a:cs typeface="Chalkboard"/>
              </a:rPr>
              <a:t>in the </a:t>
            </a:r>
            <a:r>
              <a:rPr lang="en-US" sz="2800" b="1" i="1" dirty="0">
                <a:latin typeface="Chalkboard"/>
                <a:cs typeface="Chalkboard"/>
              </a:rPr>
              <a:t>bright </a:t>
            </a:r>
            <a:r>
              <a:rPr lang="en-US" sz="2800" i="1" dirty="0">
                <a:latin typeface="Chalkboard"/>
                <a:cs typeface="Chalkboard"/>
              </a:rPr>
              <a:t>sun.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239400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 oval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kind and honest!”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22026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906267" y="290449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277547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011620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455584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465108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904990" y="334324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278526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66526" y="2321800"/>
            <a:ext cx="1118415" cy="701279"/>
          </a:xfrm>
          <a:prstGeom prst="ellipse">
            <a:avLst/>
          </a:prstGeom>
          <a:solidFill>
            <a:srgbClr val="8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8" y="2047388"/>
            <a:ext cx="265677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drink, sink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hand, sand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stop, drop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snack, back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vest, chest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soap, rope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669996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spotlight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bookworm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homesick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skateboard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92860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wh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iz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fla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  <a:endParaRPr lang="en-US" sz="26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   zoo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20000"/>
              </a:lnSpc>
            </a:pP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   whi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z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Dunk </a:t>
            </a:r>
            <a:r>
              <a:rPr lang="en-US" sz="2800" i="1" dirty="0">
                <a:latin typeface="Chalkboard"/>
                <a:cs typeface="Chalkboard"/>
              </a:rPr>
              <a:t>the </a:t>
            </a:r>
            <a:r>
              <a:rPr lang="en-US" sz="2800" b="1" i="1" dirty="0">
                <a:latin typeface="Chalkboard"/>
                <a:cs typeface="Chalkboard"/>
              </a:rPr>
              <a:t>delicious doughnut </a:t>
            </a:r>
            <a:r>
              <a:rPr lang="en-US" sz="2800" i="1" dirty="0">
                <a:latin typeface="Chalkboard"/>
                <a:cs typeface="Chalkboard"/>
              </a:rPr>
              <a:t>in milk.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239400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 oval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kind and honest!”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22026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906267" y="290449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277547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011620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455584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465108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904990" y="334324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278526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66526" y="2321800"/>
            <a:ext cx="1118415" cy="701279"/>
          </a:xfrm>
          <a:prstGeom prst="ellipse">
            <a:avLst/>
          </a:prstGeom>
          <a:solidFill>
            <a:srgbClr val="8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70562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wish, dish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flea, knee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frown, town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mutt, nut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mad, glad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51403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hairstyle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sunflower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wildcat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thunderstorm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headlight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699"/>
            <a:ext cx="2678912" cy="286151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ive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oom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ight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li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roo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3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righ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My </a:t>
            </a:r>
            <a:r>
              <a:rPr lang="en-US" sz="2800" b="1" i="1" dirty="0">
                <a:latin typeface="Chalkboard"/>
                <a:cs typeface="Chalkboard"/>
              </a:rPr>
              <a:t>monster </a:t>
            </a:r>
            <a:r>
              <a:rPr lang="en-US" sz="2800" i="1" dirty="0">
                <a:latin typeface="Chalkboard"/>
                <a:cs typeface="Chalkboard"/>
              </a:rPr>
              <a:t>made a </a:t>
            </a:r>
            <a:r>
              <a:rPr lang="en-US" sz="2800" b="1" i="1" dirty="0">
                <a:latin typeface="Chalkboard"/>
                <a:cs typeface="Chalkboard"/>
              </a:rPr>
              <a:t>mess </a:t>
            </a:r>
            <a:r>
              <a:rPr lang="en-US" sz="2800" i="1" dirty="0">
                <a:latin typeface="Chalkboard"/>
                <a:cs typeface="Chalkboard"/>
              </a:rPr>
              <a:t>in the </a:t>
            </a:r>
            <a:r>
              <a:rPr lang="en-US" sz="2800" b="1" i="1" dirty="0">
                <a:latin typeface="Chalkboard"/>
                <a:cs typeface="Chalkboard"/>
              </a:rPr>
              <a:t>mansion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239400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 oval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kind and honest!”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22026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906267" y="290449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277547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011620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455584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465108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904990" y="334324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278526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66526" y="2321800"/>
            <a:ext cx="1118415" cy="701279"/>
          </a:xfrm>
          <a:prstGeom prst="ellipse">
            <a:avLst/>
          </a:prstGeom>
          <a:solidFill>
            <a:srgbClr val="8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59165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fill, chill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stash, cash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boss, moss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goat, float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niece, geese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sunrise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starfish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headphones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eyeball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cowgirl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all</a:t>
            </a:r>
          </a:p>
          <a:p>
            <a:pPr lvl="0" algn="ctr">
              <a:lnSpc>
                <a:spcPct val="120000"/>
              </a:lnSpc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ith</a:t>
            </a:r>
          </a:p>
          <a:p>
            <a:pPr lvl="0" algn="ctr">
              <a:lnSpc>
                <a:spcPct val="120000"/>
              </a:lnSpc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itt</a:t>
            </a:r>
          </a:p>
          <a:p>
            <a:pPr lvl="0" algn="ctr">
              <a:lnSpc>
                <a:spcPct val="120000"/>
              </a:lnSpc>
            </a:pP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2914358" y="1145858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025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ll</a:t>
            </a:r>
          </a:p>
          <a:p>
            <a:pPr lvl="0" algn="ctr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th</a:t>
            </a:r>
          </a:p>
          <a:p>
            <a:pPr lvl="0" algn="ctr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mi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tt</a:t>
            </a:r>
          </a:p>
          <a:p>
            <a:pPr marL="457200" lvl="0"/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Wacky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wild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Willy wants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watermelon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239400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 oval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kind and honest!”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22026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906267" y="290449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277547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011620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455584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465108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904990" y="334324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278526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66526" y="2321800"/>
            <a:ext cx="1118415" cy="701279"/>
          </a:xfrm>
          <a:prstGeom prst="ellipse">
            <a:avLst/>
          </a:prstGeom>
          <a:solidFill>
            <a:srgbClr val="8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9848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shed, bed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tot, cot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bug, rug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nab, cab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big, gig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nightgown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woodchuck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driveway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doorknob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newspaper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its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ug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do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 sit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s</a:t>
            </a: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 ru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Creepy, crawly critters </a:t>
            </a:r>
            <a:r>
              <a:rPr lang="en-US" sz="2800" i="1" dirty="0">
                <a:latin typeface="Chalkboard"/>
                <a:cs typeface="Chalkboard"/>
              </a:rPr>
              <a:t>keep crying.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1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239400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 oval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kind and honest!”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22026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906267" y="290449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277547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011620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455584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465108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904990" y="334324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278526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66526" y="2321800"/>
            <a:ext cx="1118415" cy="701279"/>
          </a:xfrm>
          <a:prstGeom prst="ellipse">
            <a:avLst/>
          </a:prstGeom>
          <a:solidFill>
            <a:srgbClr val="8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pick, stick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ran, van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pug, mug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smock, sock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feel, steal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clipboard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highway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pothole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earthquake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scarecrow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ance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ump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708</Words>
  <Application>Microsoft Macintosh PowerPoint</Application>
  <PresentationFormat>On-screen Show (16:9)</PresentationFormat>
  <Paragraphs>333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175</cp:revision>
  <dcterms:modified xsi:type="dcterms:W3CDTF">2024-08-01T19:50:28Z</dcterms:modified>
</cp:coreProperties>
</file>