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6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468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02"/>
    <p:restoredTop sz="94655"/>
  </p:normalViewPr>
  <p:slideViewPr>
    <p:cSldViewPr snapToGrid="0" snapToObjects="1">
      <p:cViewPr>
        <p:scale>
          <a:sx n="60" d="100"/>
          <a:sy n="60" d="100"/>
        </p:scale>
        <p:origin x="180" y="-7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773B8-D927-D141-B9CC-D41FC57BFBAC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135F3-46F4-D44B-8807-DE4F824BA7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345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773B8-D927-D141-B9CC-D41FC57BFBAC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135F3-46F4-D44B-8807-DE4F824BA7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059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773B8-D927-D141-B9CC-D41FC57BFBAC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135F3-46F4-D44B-8807-DE4F824BA7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634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773B8-D927-D141-B9CC-D41FC57BFBAC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135F3-46F4-D44B-8807-DE4F824BA7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482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773B8-D927-D141-B9CC-D41FC57BFBAC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135F3-46F4-D44B-8807-DE4F824BA7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029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773B8-D927-D141-B9CC-D41FC57BFBAC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135F3-46F4-D44B-8807-DE4F824BA7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380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773B8-D927-D141-B9CC-D41FC57BFBAC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135F3-46F4-D44B-8807-DE4F824BA7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587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773B8-D927-D141-B9CC-D41FC57BFBAC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135F3-46F4-D44B-8807-DE4F824BA7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391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773B8-D927-D141-B9CC-D41FC57BFBAC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135F3-46F4-D44B-8807-DE4F824BA7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941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773B8-D927-D141-B9CC-D41FC57BFBAC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135F3-46F4-D44B-8807-DE4F824BA7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997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773B8-D927-D141-B9CC-D41FC57BFBAC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135F3-46F4-D44B-8807-DE4F824BA7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814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5773B8-D927-D141-B9CC-D41FC57BFBAC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D135F3-46F4-D44B-8807-DE4F824BA7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583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000">
              <a:schemeClr val="accent5">
                <a:lumMod val="60000"/>
                <a:lumOff val="40000"/>
              </a:schemeClr>
            </a:gs>
            <a:gs pos="46000">
              <a:srgbClr val="00B0F0"/>
            </a:gs>
            <a:gs pos="21000">
              <a:schemeClr val="bg1"/>
            </a:gs>
            <a:gs pos="83000">
              <a:srgbClr val="002060"/>
            </a:gs>
            <a:gs pos="70000">
              <a:schemeClr val="bg1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5147" y="1124884"/>
            <a:ext cx="7792571" cy="1325563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ctr"/>
            <a:r>
              <a:rPr lang="en-US" sz="3200" b="1" dirty="0">
                <a:latin typeface="Engravers MT" charset="0"/>
                <a:ea typeface="Engravers MT" charset="0"/>
                <a:cs typeface="Engravers MT" charset="0"/>
              </a:rPr>
              <a:t>Roman and Greek Vocabulary</a:t>
            </a:r>
            <a:br>
              <a:rPr lang="en-US" sz="3200" b="1" dirty="0">
                <a:latin typeface="Engravers MT" charset="0"/>
                <a:ea typeface="Engravers MT" charset="0"/>
                <a:cs typeface="Engravers MT" charset="0"/>
              </a:rPr>
            </a:br>
            <a:r>
              <a:rPr lang="en-US" sz="3200" b="1" dirty="0">
                <a:latin typeface="Engravers MT" charset="0"/>
                <a:ea typeface="Engravers MT" charset="0"/>
                <a:cs typeface="Engravers MT" charset="0"/>
              </a:rPr>
              <a:t>Review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13522" y="2789938"/>
            <a:ext cx="4380467" cy="273008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368487" y="2420606"/>
            <a:ext cx="47333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(Grade: 6) INTERACTIVE VOCABULARY REVIEW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5565" y="5709043"/>
            <a:ext cx="1176023" cy="1048105"/>
          </a:xfrm>
          <a:prstGeom prst="rect">
            <a:avLst/>
          </a:prstGeom>
          <a:ln w="57150">
            <a:solidFill>
              <a:schemeClr val="bg1"/>
            </a:solidFill>
          </a:ln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1" y="126273"/>
            <a:ext cx="1176023" cy="1048105"/>
          </a:xfrm>
          <a:prstGeom prst="rect">
            <a:avLst/>
          </a:prstGeom>
          <a:ln w="57150"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14783297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1608" y="306977"/>
            <a:ext cx="11488783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/>
              <a:t>Word Bank:</a:t>
            </a:r>
          </a:p>
          <a:p>
            <a:pPr algn="ctr"/>
            <a:r>
              <a:rPr lang="en-US" dirty="0"/>
              <a:t>vault      satire     ode     anatomy      forum      gladiator    </a:t>
            </a:r>
          </a:p>
          <a:p>
            <a:pPr algn="ctr"/>
            <a:r>
              <a:rPr lang="en-US" dirty="0"/>
              <a:t>  paterfamilias     rhetoric     colosseum</a:t>
            </a:r>
          </a:p>
          <a:p>
            <a:pPr algn="ctr"/>
            <a:r>
              <a:rPr lang="en-US" dirty="0"/>
              <a:t>pantheon       aqueducts       Spartacus</a:t>
            </a:r>
          </a:p>
          <a:p>
            <a:endParaRPr lang="en-US" dirty="0"/>
          </a:p>
          <a:p>
            <a:r>
              <a:rPr lang="en-US" b="1" dirty="0"/>
              <a:t>Directions: Use the words in the Word Bank to answer the questions below.</a:t>
            </a:r>
          </a:p>
          <a:p>
            <a:endParaRPr lang="en-US" dirty="0"/>
          </a:p>
          <a:p>
            <a:pPr marL="342900" indent="-342900">
              <a:buAutoNum type="arabicPeriod"/>
            </a:pPr>
            <a:r>
              <a:rPr lang="en-US" dirty="0"/>
              <a:t>colosseum </a:t>
            </a:r>
            <a:r>
              <a:rPr lang="mr-IN" dirty="0"/>
              <a:t>–</a:t>
            </a:r>
            <a:r>
              <a:rPr lang="en-US" dirty="0"/>
              <a:t> a large arena</a:t>
            </a:r>
          </a:p>
          <a:p>
            <a:pPr marL="342900" indent="-342900">
              <a:buAutoNum type="arabicPeriod"/>
            </a:pPr>
            <a:r>
              <a:rPr lang="en-US" dirty="0"/>
              <a:t>vault           </a:t>
            </a:r>
            <a:r>
              <a:rPr lang="mr-IN" dirty="0"/>
              <a:t>–</a:t>
            </a:r>
            <a:r>
              <a:rPr lang="en-US" dirty="0"/>
              <a:t> a curved ceiling</a:t>
            </a:r>
          </a:p>
          <a:p>
            <a:pPr marL="342900" indent="-342900">
              <a:buAutoNum type="arabicPeriod"/>
            </a:pPr>
            <a:r>
              <a:rPr lang="en-US" dirty="0"/>
              <a:t>ode             </a:t>
            </a:r>
            <a:r>
              <a:rPr lang="mr-IN" dirty="0"/>
              <a:t>–</a:t>
            </a:r>
            <a:r>
              <a:rPr lang="en-US" dirty="0"/>
              <a:t> an emotional poem about life</a:t>
            </a:r>
          </a:p>
          <a:p>
            <a:pPr marL="342900" indent="-342900">
              <a:buAutoNum type="arabicPeriod"/>
            </a:pPr>
            <a:r>
              <a:rPr lang="en-US" dirty="0"/>
              <a:t>gladiator    - a man who fought animals and other men in an arena</a:t>
            </a:r>
          </a:p>
          <a:p>
            <a:pPr marL="342900" indent="-342900">
              <a:buAutoNum type="arabicPeriod"/>
            </a:pPr>
            <a:r>
              <a:rPr lang="en-US" dirty="0"/>
              <a:t>Spartacus   </a:t>
            </a:r>
            <a:r>
              <a:rPr lang="mr-IN" dirty="0"/>
              <a:t>–</a:t>
            </a:r>
            <a:r>
              <a:rPr lang="en-US" dirty="0"/>
              <a:t> a gladiator who led a slave revolt</a:t>
            </a:r>
          </a:p>
          <a:p>
            <a:pPr marL="342900" indent="-342900">
              <a:buAutoNum type="arabicPeriod"/>
            </a:pPr>
            <a:r>
              <a:rPr lang="en-US" dirty="0"/>
              <a:t>Satire          </a:t>
            </a:r>
            <a:r>
              <a:rPr lang="mr-IN" dirty="0"/>
              <a:t>–</a:t>
            </a:r>
            <a:r>
              <a:rPr lang="en-US" dirty="0"/>
              <a:t> a writing that teaches by making readers laugh at silly things humans do.</a:t>
            </a:r>
          </a:p>
          <a:p>
            <a:pPr marL="342900" indent="-342900">
              <a:buAutoNum type="arabicPeriod"/>
            </a:pPr>
            <a:r>
              <a:rPr lang="en-US" dirty="0"/>
              <a:t>paterfamilias</a:t>
            </a:r>
            <a:r>
              <a:rPr lang="mr-IN" dirty="0"/>
              <a:t>–</a:t>
            </a:r>
            <a:r>
              <a:rPr lang="en-US" dirty="0"/>
              <a:t> father of the family</a:t>
            </a:r>
          </a:p>
          <a:p>
            <a:pPr marL="342900" indent="-342900">
              <a:buAutoNum type="arabicPeriod"/>
            </a:pPr>
            <a:r>
              <a:rPr lang="en-US" dirty="0"/>
              <a:t>pantheon      </a:t>
            </a:r>
            <a:r>
              <a:rPr lang="mr-IN" dirty="0"/>
              <a:t>–</a:t>
            </a:r>
            <a:r>
              <a:rPr lang="en-US" dirty="0"/>
              <a:t> a Roman temple built in honor of their gods.</a:t>
            </a:r>
          </a:p>
          <a:p>
            <a:pPr marL="342900" indent="-342900">
              <a:buAutoNum type="arabicPeriod"/>
            </a:pPr>
            <a:r>
              <a:rPr lang="en-US" dirty="0"/>
              <a:t>aqueducts     </a:t>
            </a:r>
            <a:r>
              <a:rPr lang="mr-IN" dirty="0"/>
              <a:t>–</a:t>
            </a:r>
            <a:r>
              <a:rPr lang="en-US" dirty="0"/>
              <a:t> long troughs that carry water.</a:t>
            </a:r>
          </a:p>
          <a:p>
            <a:pPr marL="342900" indent="-342900">
              <a:buAutoNum type="arabicPeriod"/>
            </a:pPr>
            <a:r>
              <a:rPr lang="en-US" dirty="0"/>
              <a:t>rhetoric         </a:t>
            </a:r>
            <a:r>
              <a:rPr lang="mr-IN" dirty="0"/>
              <a:t>–</a:t>
            </a:r>
            <a:r>
              <a:rPr lang="en-US" dirty="0"/>
              <a:t> public speaking</a:t>
            </a:r>
          </a:p>
          <a:p>
            <a:pPr marL="342900" indent="-342900">
              <a:buAutoNum type="arabicPeriod"/>
            </a:pPr>
            <a:r>
              <a:rPr lang="en-US" dirty="0"/>
              <a:t>anatomy       </a:t>
            </a:r>
            <a:r>
              <a:rPr lang="mr-IN" dirty="0"/>
              <a:t>–</a:t>
            </a:r>
            <a:r>
              <a:rPr lang="en-US" dirty="0"/>
              <a:t> the study of body structure</a:t>
            </a:r>
          </a:p>
          <a:p>
            <a:pPr marL="342900" indent="-342900">
              <a:buAutoNum type="arabicPeriod"/>
            </a:pPr>
            <a:r>
              <a:rPr lang="en-US" dirty="0"/>
              <a:t>forum            </a:t>
            </a:r>
            <a:r>
              <a:rPr lang="mr-IN" dirty="0"/>
              <a:t>–</a:t>
            </a:r>
            <a:r>
              <a:rPr lang="en-US" dirty="0"/>
              <a:t> an open space that served as a marketplace and town square.</a:t>
            </a:r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03903" y="4213219"/>
            <a:ext cx="1240971" cy="254726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803904" y="2282920"/>
            <a:ext cx="1181650" cy="225978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03902" y="2590555"/>
            <a:ext cx="1181651" cy="189608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03902" y="2858995"/>
            <a:ext cx="1181101" cy="213365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803902" y="3133806"/>
            <a:ext cx="1119028" cy="213365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804451" y="3418503"/>
            <a:ext cx="1181101" cy="192206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04451" y="3706326"/>
            <a:ext cx="1118479" cy="184176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803903" y="3966739"/>
            <a:ext cx="1246419" cy="206072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803903" y="4531330"/>
            <a:ext cx="1246419" cy="22893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804451" y="4814803"/>
            <a:ext cx="1246419" cy="200183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803903" y="5080371"/>
            <a:ext cx="1246419" cy="190876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804451" y="5349774"/>
            <a:ext cx="1240423" cy="254726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12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  <a:latin typeface="Arial Black" panose="020B0A04020102020204" pitchFamily="34" charset="0"/>
              </a:rPr>
              <a:t>                I MISS Y’ALL!!!!!!!!!!!!!!!!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solidFill>
                  <a:srgbClr val="0070C0"/>
                </a:solidFill>
              </a:rPr>
              <a:t>STAY SAFE AND BE RESPECTFUL!!!!</a:t>
            </a:r>
          </a:p>
          <a:p>
            <a:endParaRPr lang="en-US" sz="5400" b="1" dirty="0">
              <a:solidFill>
                <a:srgbClr val="0070C0"/>
              </a:solidFill>
            </a:endParaRPr>
          </a:p>
          <a:p>
            <a:r>
              <a:rPr lang="en-US" sz="5400" b="1" dirty="0">
                <a:solidFill>
                  <a:srgbClr val="0070C0"/>
                </a:solidFill>
              </a:rPr>
              <a:t>MUCH LOVE!!!! </a:t>
            </a:r>
          </a:p>
          <a:p>
            <a:r>
              <a:rPr lang="en-US" sz="5400" b="1" dirty="0">
                <a:solidFill>
                  <a:srgbClr val="0070C0"/>
                </a:solidFill>
              </a:rPr>
              <a:t>Coach C. </a:t>
            </a:r>
            <a:r>
              <a:rPr lang="en-US" sz="5400" b="1">
                <a:solidFill>
                  <a:srgbClr val="0070C0"/>
                </a:solidFill>
              </a:rPr>
              <a:t>Hopson</a:t>
            </a:r>
            <a:endParaRPr lang="en-US" sz="5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21071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1077</TotalTime>
  <Words>167</Words>
  <Application>Microsoft Office PowerPoint</Application>
  <PresentationFormat>Widescreen</PresentationFormat>
  <Paragraphs>26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Arial Black</vt:lpstr>
      <vt:lpstr>Calibri</vt:lpstr>
      <vt:lpstr>Calibri Light</vt:lpstr>
      <vt:lpstr>Engravers MT</vt:lpstr>
      <vt:lpstr>Mangal</vt:lpstr>
      <vt:lpstr>Office Theme</vt:lpstr>
      <vt:lpstr>Roman and Greek Vocabulary Review</vt:lpstr>
      <vt:lpstr>PowerPoint Presentation</vt:lpstr>
      <vt:lpstr>                I MISS Y’ALL!!!!!!!!!!!!!!!!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CHARLENE L HOPSON</cp:lastModifiedBy>
  <cp:revision>7</cp:revision>
  <cp:lastPrinted>2017-01-26T19:36:42Z</cp:lastPrinted>
  <dcterms:created xsi:type="dcterms:W3CDTF">2017-01-26T01:43:05Z</dcterms:created>
  <dcterms:modified xsi:type="dcterms:W3CDTF">2020-04-16T20:45:12Z</dcterms:modified>
</cp:coreProperties>
</file>