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7" r:id="rId5"/>
    <p:sldId id="256" r:id="rId6"/>
  </p:sldIdLst>
  <p:sldSz cx="10058400" cy="7772400"/>
  <p:notesSz cx="7010400" cy="9296400"/>
  <p:embeddedFontLst>
    <p:embeddedFont>
      <p:font typeface="APLBorderHoarder" panose="020B0604020202020204" charset="0"/>
      <p:regular r:id="rId7"/>
    </p:embeddedFont>
    <p:embeddedFont>
      <p:font typeface="APLKinderPeeps" panose="020B0604020202020204" charset="0"/>
      <p:regular r:id="rId8"/>
    </p:embeddedFont>
    <p:embeddedFont>
      <p:font typeface="APLRealTalk" panose="020B0604020202020204" charset="0"/>
      <p:regular r:id="rId9"/>
    </p:embeddedFont>
    <p:embeddedFont>
      <p:font typeface="APLTodayISaid" panose="020B0604020202020204" charset="0"/>
      <p:regular r:id="rId10"/>
    </p:embeddedFont>
    <p:embeddedFont>
      <p:font typeface="APLTypeBTeacher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694DB-30C6-2241-3190-EEFC17A5803A}" v="314" dt="2019-08-19T20:37:50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8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492F-81E2-4E3C-858C-206A3BBAA1A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7CAD-40C7-456A-A1C2-808A6E75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hyperlink" Target="https://forms.gle/zQ91ox69c4Dby8ah7" TargetMode="External"/><Relationship Id="rId5" Type="http://schemas.openxmlformats.org/officeDocument/2006/relationships/tags" Target="../tags/tag14.xml"/><Relationship Id="rId10" Type="http://schemas.openxmlformats.org/officeDocument/2006/relationships/image" Target="../media/image7.png"/><Relationship Id="rId4" Type="http://schemas.openxmlformats.org/officeDocument/2006/relationships/tags" Target="../tags/tag13.xm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91EBDF6-6F1D-4916-99DC-74F7744D494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33661" y="147818"/>
            <a:ext cx="332473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PLBorderHoarder" panose="02000603000000000000" pitchFamily="2" charset="0"/>
                <a:ea typeface="APLBorderHoarder" panose="02000603000000000000" pitchFamily="2" charset="0"/>
              </a:rPr>
              <a:t>Kate Bond Elementary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BorderHoarder" panose="02000603000000000000" pitchFamily="2" charset="0"/>
              <a:ea typeface="APLBorderHoarder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PLBorderHoarder" panose="02000603000000000000" pitchFamily="2" charset="0"/>
              <a:ea typeface="APLBorderHoarder" panose="020006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5B939-9A32-45AE-A2BA-DDB5CD1B0D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4151" y="207023"/>
            <a:ext cx="295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Cual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es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la </a:t>
            </a:r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funcion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de la </a:t>
            </a:r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consejera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83FC7A-7754-47C0-9E3A-F6A18B9197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442" y="933318"/>
            <a:ext cx="3296952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Trabajamos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juntos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con los maestros y padres para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ayudar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a los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estudiantes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a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promover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 el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desarrollo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social, y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emocional</a:t>
            </a:r>
            <a:endParaRPr lang="en-US" sz="1400" dirty="0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, y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ayudar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a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eliminar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cualquier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obstaculo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se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interponen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en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aprendizaje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!</a:t>
            </a:r>
            <a:endParaRPr lang="en-US" sz="1600" dirty="0">
              <a:solidFill>
                <a:srgbClr val="C00000"/>
              </a:solidFill>
              <a:latin typeface="APLKinderPeeps"/>
              <a:ea typeface="APLKinderPeep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28D9B5-B3C7-431C-AE24-7E63CCCC45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8943" y="2857996"/>
            <a:ext cx="295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Ofrecemos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0BF52-1275-46A7-BB94-9480234867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9809" y="3137372"/>
            <a:ext cx="3087059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Realizamos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lecciones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en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las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clases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Consejeria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en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grupos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pequenos</a:t>
            </a:r>
            <a:endParaRPr lang="en-US" sz="1600" dirty="0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Consejeria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individual a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corto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plazo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Consultas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con los padres y maestros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Talleres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para padres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Intervencion</a:t>
            </a:r>
            <a:r>
              <a:rPr 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de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Recursos</a:t>
            </a:r>
            <a:r>
              <a:rPr 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de la </a:t>
            </a:r>
            <a:r>
              <a:rPr 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comunidad</a:t>
            </a:r>
            <a:r>
              <a:rPr 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referencias</a:t>
            </a:r>
            <a:r>
              <a:rPr lang="en-US" sz="1400" i="1" dirty="0">
                <a:solidFill>
                  <a:srgbClr val="C00000"/>
                </a:solidFill>
                <a:latin typeface="APLKinderPeeps"/>
                <a:ea typeface="APLKinderPeeps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latin typeface="APLKinderPeeps"/>
                <a:ea typeface="APLKinderPeeps"/>
              </a:rPr>
              <a:t>incluyendo</a:t>
            </a:r>
            <a:r>
              <a:rPr lang="en-US" sz="1400" i="1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PLKinderPeeps"/>
                <a:ea typeface="APLKinderPeeps"/>
              </a:rPr>
              <a:t>servicios</a:t>
            </a:r>
            <a:r>
              <a:rPr lang="en-US" sz="1400" i="1" dirty="0">
                <a:solidFill>
                  <a:srgbClr val="C00000"/>
                </a:solidFill>
                <a:latin typeface="APLKinderPeeps"/>
                <a:ea typeface="APLKinderPeeps"/>
              </a:rPr>
              <a:t> de </a:t>
            </a:r>
            <a:r>
              <a:rPr lang="en-US" sz="1400" i="1" dirty="0" err="1">
                <a:solidFill>
                  <a:srgbClr val="C00000"/>
                </a:solidFill>
                <a:latin typeface="APLKinderPeeps"/>
                <a:ea typeface="APLKinderPeeps"/>
              </a:rPr>
              <a:t>terapia</a:t>
            </a:r>
            <a:r>
              <a:rPr lang="en-US" sz="1400" i="1" dirty="0">
                <a:solidFill>
                  <a:srgbClr val="C00000"/>
                </a:solidFill>
                <a:latin typeface="APLKinderPeeps"/>
                <a:ea typeface="APLKinderPeeps"/>
              </a:rPr>
              <a:t> de </a:t>
            </a:r>
            <a:r>
              <a:rPr lang="en-US" sz="1400" i="1" dirty="0" err="1">
                <a:solidFill>
                  <a:srgbClr val="C00000"/>
                </a:solidFill>
                <a:latin typeface="APLKinderPeeps"/>
                <a:ea typeface="APLKinderPeeps"/>
              </a:rPr>
              <a:t>tiempo</a:t>
            </a:r>
            <a:r>
              <a:rPr lang="en-US" sz="1400" i="1" dirty="0">
                <a:solidFill>
                  <a:srgbClr val="C00000"/>
                </a:solidFill>
                <a:latin typeface="APLKinderPeeps"/>
                <a:ea typeface="APLKinderPeeps"/>
              </a:rPr>
              <a:t> largo</a:t>
            </a:r>
            <a:r>
              <a:rPr lang="en-US" sz="1600" i="1" dirty="0">
                <a:solidFill>
                  <a:srgbClr val="C00000"/>
                </a:solidFill>
                <a:latin typeface="APLKinderPeeps"/>
                <a:ea typeface="APLKinderPeep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Programas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en la </a:t>
            </a:r>
            <a:r>
              <a:rPr lang="en-US" sz="1400" dirty="0" err="1">
                <a:solidFill>
                  <a:srgbClr val="C00000"/>
                </a:solidFill>
                <a:latin typeface="APLKinderPeeps"/>
                <a:ea typeface="APLKinderPeeps"/>
              </a:rPr>
              <a:t>escuela</a:t>
            </a:r>
            <a:r>
              <a:rPr lang="en-US" sz="1400" dirty="0">
                <a:solidFill>
                  <a:srgbClr val="C00000"/>
                </a:solidFill>
                <a:latin typeface="APLKinderPeeps"/>
                <a:ea typeface="APLKinderPeeps"/>
              </a:rPr>
              <a:t> (Red Ribbon Week, Kindness Week, College and Career Awareness Week, etc.)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1C03AF2E-D023-41A8-842A-B712C2E21AC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33661" y="2807082"/>
            <a:ext cx="334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APLTodayISaid" panose="02000603000000000000" pitchFamily="2" charset="0"/>
                <a:ea typeface="APLTodayISaid" panose="02000603000000000000" pitchFamily="2" charset="0"/>
                <a:cs typeface="Times New Roman" panose="02020603050405020304" pitchFamily="18" charset="0"/>
              </a:rPr>
              <a:t>Mrs. Crystal Ashmon (Grades K-2)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  <a:latin typeface="APLTodayISaid" panose="02000603000000000000" pitchFamily="2" charset="0"/>
                <a:ea typeface="APLTodayISaid" panose="02000603000000000000" pitchFamily="2" charset="0"/>
                <a:cs typeface="Times New Roman" panose="02020603050405020304" pitchFamily="18" charset="0"/>
              </a:rPr>
              <a:t>Mrs. Yumeekia Mitchell (Grades 3-5) </a:t>
            </a:r>
            <a:endParaRPr lang="en-US" altLang="en-US" sz="2000" b="1">
              <a:solidFill>
                <a:srgbClr val="C00000"/>
              </a:solidFill>
              <a:latin typeface="APLTodayISaid" panose="02000603000000000000" pitchFamily="2" charset="0"/>
              <a:ea typeface="APLTodayISaid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BBAD3AE5-68A8-47A3-9489-7E69D64056D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54518" y="1472163"/>
            <a:ext cx="33038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b="1" dirty="0" err="1">
                <a:ln>
                  <a:solidFill>
                    <a:sysClr val="windowText" lastClr="000000"/>
                  </a:solidFill>
                </a:ln>
                <a:latin typeface="APLTypeBTeacher" panose="02000603000000000000" pitchFamily="2" charset="0"/>
                <a:ea typeface="APLTypeBTeacher" panose="02000603000000000000" pitchFamily="2" charset="0"/>
              </a:rPr>
              <a:t>Consejeras</a:t>
            </a:r>
            <a:r>
              <a:rPr lang="en-US" altLang="en-US" sz="3800" b="1" dirty="0">
                <a:ln>
                  <a:solidFill>
                    <a:sysClr val="windowText" lastClr="000000"/>
                  </a:solidFill>
                </a:ln>
                <a:latin typeface="APLTypeBTeacher" panose="02000603000000000000" pitchFamily="2" charset="0"/>
                <a:ea typeface="APLTypeBTeacher" panose="02000603000000000000" pitchFamily="2" charset="0"/>
              </a:rPr>
              <a:t> de la </a:t>
            </a:r>
            <a:r>
              <a:rPr lang="en-US" altLang="en-US" sz="3800" b="1" dirty="0" err="1">
                <a:ln>
                  <a:solidFill>
                    <a:sysClr val="windowText" lastClr="000000"/>
                  </a:solidFill>
                </a:ln>
                <a:latin typeface="APLTypeBTeacher" panose="02000603000000000000" pitchFamily="2" charset="0"/>
                <a:ea typeface="APLTypeBTeacher" panose="02000603000000000000" pitchFamily="2" charset="0"/>
              </a:rPr>
              <a:t>escuela</a:t>
            </a:r>
            <a:endParaRPr kumimoji="0" lang="en-US" altLang="en-US" sz="3800" b="1" i="0" u="none" strike="noStrike" cap="none" normalizeH="0" baseline="0" dirty="0">
              <a:ln>
                <a:solidFill>
                  <a:sysClr val="windowText" lastClr="000000"/>
                </a:solidFill>
              </a:ln>
              <a:effectLst/>
              <a:latin typeface="APLTypeBTeacher" panose="02000603000000000000" pitchFamily="2" charset="0"/>
              <a:ea typeface="APLTypeBTeacher" panose="02000603000000000000" pitchFamily="2" charset="0"/>
            </a:endParaRP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9E31EB79-C691-4F46-BEEB-E4F075E00E1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388386" y="1252150"/>
            <a:ext cx="3296952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Kindergarten a  2</a:t>
            </a:r>
            <a:r>
              <a:rPr lang="en-US" sz="1600" baseline="300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do</a:t>
            </a:r>
            <a:r>
              <a:rPr lang="en-US" sz="16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Grado</a:t>
            </a:r>
            <a:endParaRPr lang="en-US" sz="1600" dirty="0">
              <a:solidFill>
                <a:srgbClr val="C00000"/>
              </a:solidFill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Mrs. Crystal </a:t>
            </a:r>
            <a:r>
              <a:rPr lang="en-US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Ashmon</a:t>
            </a:r>
            <a:endParaRPr lang="en-US" dirty="0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Phone: 901-416-0015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ashmoncl@scsk12.org</a:t>
            </a:r>
          </a:p>
          <a:p>
            <a:pPr algn="ctr"/>
            <a:endParaRPr lang="en-US" sz="5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05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3</a:t>
            </a:r>
            <a:r>
              <a:rPr lang="en-US" sz="1600" baseline="300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er</a:t>
            </a:r>
            <a:r>
              <a:rPr lang="en-US" sz="16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 a  5</a:t>
            </a:r>
            <a:r>
              <a:rPr lang="en-US" sz="1600" baseline="300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to</a:t>
            </a:r>
            <a:r>
              <a:rPr lang="en-US" sz="1600" dirty="0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RealTalk" panose="02000603000000000000" pitchFamily="2" charset="0"/>
                <a:ea typeface="APLRealTalk" panose="02000603000000000000" pitchFamily="2" charset="0"/>
              </a:rPr>
              <a:t>Grado</a:t>
            </a:r>
            <a:endParaRPr lang="en-US" sz="1600" dirty="0">
              <a:solidFill>
                <a:srgbClr val="C00000"/>
              </a:solidFill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Mrs. </a:t>
            </a:r>
            <a:r>
              <a:rPr lang="en-US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Yumeekia</a:t>
            </a:r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Mitchell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Phone: 901-416-4860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mitchellyn@scsk12.org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6592A6B-4DDF-40F0-BA76-DC7AD40FCE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70082" y="6673320"/>
            <a:ext cx="3324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/>
            <a:r>
              <a:rPr lang="en-US" altLang="en-US" sz="1200" i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***Confidentiality and your family’s privacy are important to us. What you or your child discuss with a counselor is private except in cases required by law (when abuse or neglect are suspected).***</a:t>
            </a:r>
            <a:endParaRPr lang="en-US" altLang="en-US" sz="300" i="1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46" y="3453412"/>
            <a:ext cx="1326937" cy="209314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94" y="3453411"/>
            <a:ext cx="1418729" cy="209314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16" y="5161547"/>
            <a:ext cx="3045035" cy="1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79" y="3950214"/>
            <a:ext cx="2461521" cy="2093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48" y="5192410"/>
            <a:ext cx="1380073" cy="144386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38E4FEA-C814-42DB-99B7-0A4AAEDBE49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48901" y="1287126"/>
            <a:ext cx="332662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Hacer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 y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conservar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 amigos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Hacer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metas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Trabajar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en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equipo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Sentirse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bien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contigo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mismo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Tomando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buenas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decisiones</a:t>
            </a:r>
            <a:endParaRPr lang="en-US" altLang="en-US" sz="2000" dirty="0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Ser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Responsable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Controlar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tus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sentimientos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fuertes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Solucion</a:t>
            </a:r>
            <a:r>
              <a:rPr lang="en-US" altLang="en-US" sz="20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de </a:t>
            </a:r>
            <a:r>
              <a:rPr lang="en-US" altLang="en-US" sz="20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conflictos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464" marR="0" lvl="0" indent="-2834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35D7AE9-C945-4435-96D2-023D0060F93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844" y="935017"/>
            <a:ext cx="30729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3210" indent="-28321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Ayudar</a:t>
            </a:r>
            <a:r>
              <a:rPr lang="en-US" altLang="en-US" dirty="0">
                <a:solidFill>
                  <a:srgbClr val="C00000"/>
                </a:solidFill>
                <a:latin typeface="APLKinderPeeps"/>
                <a:ea typeface="APLKinderPeeps"/>
              </a:rPr>
              <a:t> a </a:t>
            </a:r>
            <a:r>
              <a:rPr lang="en-US" alt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manejar</a:t>
            </a:r>
            <a:r>
              <a:rPr lang="en-US" altLang="en-US" dirty="0">
                <a:solidFill>
                  <a:srgbClr val="C00000"/>
                </a:solidFill>
                <a:latin typeface="APLKinderPeeps"/>
                <a:ea typeface="APLKinderPeeps"/>
              </a:rPr>
              <a:t>  lo social o inquietudes </a:t>
            </a:r>
            <a:r>
              <a:rPr lang="en-US" alt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emocionales</a:t>
            </a:r>
            <a:r>
              <a:rPr lang="en-US" altLang="en-US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altLang="en-US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tenga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acerca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su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hijo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sz="1600" dirty="0">
              <a:latin typeface="APLKinderPeeps"/>
              <a:ea typeface="APLKinderPeeps"/>
            </a:endParaRP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Como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mejorar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comunicacion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entre padre e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hijo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altLang="en-US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Dificultades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esta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pasando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famlia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u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otras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inquietudes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esta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afectando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el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estudiante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en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escuela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altLang="en-US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Proporcionar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referencias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de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recursos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comunitarios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altLang="en-US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283210" indent="-28321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Los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conceptos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y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planteamientos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del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desarrollo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de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primera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infancia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. </a:t>
            </a:r>
          </a:p>
          <a:p>
            <a:pPr marL="283210" marR="0" lvl="0" indent="-2832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Ayudar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su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hijo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este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punctual en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escuela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todos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los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dias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..</a:t>
            </a:r>
          </a:p>
          <a:p>
            <a:pPr marL="283210" indent="-28321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Discutir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sus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preocupaciones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sobre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los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logros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academicos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de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su</a:t>
            </a:r>
            <a:r>
              <a:rPr lang="en-US" alt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hijo</a:t>
            </a:r>
            <a:r>
              <a:rPr lang="en-US" altLang="en-US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endParaRPr lang="en-US" altLang="en-US" dirty="0">
              <a:solidFill>
                <a:srgbClr val="C00000"/>
              </a:solidFill>
              <a:latin typeface="APLKinderPeeps" panose="02000603000000000000" pitchFamily="2" charset="0"/>
              <a:ea typeface="APLKinderPeeps" panose="02000603000000000000" pitchFamily="2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24B80F3-36F9-4A78-B94F-29BE9FB1C03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24571" y="5192410"/>
            <a:ext cx="29527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C00000"/>
              </a:solidFill>
              <a:latin typeface="APLKinderPeeps"/>
              <a:ea typeface="APLKinderPeeps"/>
              <a:cs typeface="Times New Roman"/>
            </a:endParaRPr>
          </a:p>
          <a:p>
            <a:pPr marL="171450" marR="0" lvl="0" indent="-17145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600" dirty="0">
                <a:solidFill>
                  <a:srgbClr val="C00000"/>
                </a:solidFill>
                <a:latin typeface="APLKinderPeeps"/>
                <a:ea typeface="APLKinderPeeps"/>
              </a:rPr>
              <a:t>Auto-</a:t>
            </a:r>
            <a:r>
              <a:rPr lang="en-US" sz="1600" dirty="0" err="1">
                <a:solidFill>
                  <a:srgbClr val="C00000"/>
                </a:solidFill>
                <a:latin typeface="APLKinderPeeps"/>
                <a:ea typeface="APLKinderPeeps"/>
              </a:rPr>
              <a:t>Referirse</a:t>
            </a:r>
            <a:endParaRPr lang="en-US" sz="1600" dirty="0">
              <a:cs typeface="Arial" panose="020B060402020202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Padre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kumimoji="0" lang="en-US" altLang="en-US" sz="16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hace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 la </a:t>
            </a:r>
            <a:r>
              <a:rPr kumimoji="0" lang="en-US" altLang="en-US" sz="16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PLKinderPeeps" panose="02000603000000000000" pitchFamily="2" charset="0"/>
                <a:ea typeface="APLKinderPeeps" panose="02000603000000000000" pitchFamily="2" charset="0"/>
              </a:rPr>
              <a:t>referencia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PLKinderPeeps" panose="02000603000000000000" pitchFamily="2" charset="0"/>
              <a:ea typeface="APLKinderPeeps" panose="02000603000000000000" pitchFamily="2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alt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Adminiistrador</a:t>
            </a:r>
            <a:r>
              <a:rPr lang="en-US" alt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, el maestro, u </a:t>
            </a:r>
            <a:r>
              <a:rPr lang="en-US" alt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otro</a:t>
            </a:r>
            <a:r>
              <a:rPr lang="en-US" alt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persona de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escuela</a:t>
            </a:r>
            <a:r>
              <a:rPr lang="en-US" alt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puede</a:t>
            </a:r>
            <a:r>
              <a:rPr lang="en-US" alt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</a:t>
            </a:r>
            <a:r>
              <a:rPr lang="en-US" alt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hacer</a:t>
            </a:r>
            <a:r>
              <a:rPr lang="en-US" alt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 la </a:t>
            </a:r>
            <a:r>
              <a:rPr lang="en-US" altLang="en-US" sz="1600" dirty="0" err="1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referencia</a:t>
            </a:r>
            <a:r>
              <a:rPr lang="en-US" altLang="en-US" sz="1600" dirty="0">
                <a:solidFill>
                  <a:srgbClr val="C00000"/>
                </a:solidFill>
                <a:latin typeface="APLKinderPeeps" panose="02000603000000000000" pitchFamily="2" charset="0"/>
                <a:ea typeface="APLKinderPeeps" panose="02000603000000000000" pitchFamily="2" charset="0"/>
              </a:rPr>
              <a:t>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en-US" dirty="0">
                <a:solidFill>
                  <a:srgbClr val="C00000"/>
                </a:solidFill>
                <a:latin typeface="APLKinderPeeps"/>
                <a:ea typeface="APLKinderPeeps"/>
              </a:rPr>
              <a:t>En </a:t>
            </a:r>
            <a:r>
              <a:rPr 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linea</a:t>
            </a:r>
            <a:r>
              <a:rPr lang="en-US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seguir</a:t>
            </a:r>
            <a:r>
              <a:rPr lang="en-US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PLKinderPeeps"/>
                <a:ea typeface="APLKinderPeeps"/>
              </a:rPr>
              <a:t>este</a:t>
            </a:r>
            <a:r>
              <a:rPr lang="en-US" dirty="0">
                <a:solidFill>
                  <a:srgbClr val="C00000"/>
                </a:solidFill>
                <a:latin typeface="APLKinderPeeps"/>
                <a:ea typeface="APLKinderPeeps"/>
              </a:rPr>
              <a:t> enlace Referral: </a:t>
            </a:r>
            <a:r>
              <a:rPr lang="en-US" sz="1600" dirty="0">
                <a:solidFill>
                  <a:srgbClr val="C00000"/>
                </a:solidFill>
                <a:latin typeface="APLKinderPeeps"/>
                <a:ea typeface="APLKinderPeeps"/>
                <a:hlinkClick r:id="rId11"/>
              </a:rPr>
              <a:t>https://forms.gle/zQ91ox69c4Dby8ah7</a:t>
            </a:r>
            <a:endParaRPr lang="en-US" altLang="en-US" sz="1600" dirty="0">
              <a:solidFill>
                <a:srgbClr val="C00000"/>
              </a:solidFill>
              <a:latin typeface="APLKinderPeeps"/>
              <a:ea typeface="APLKinderPeep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692ED5-D009-42AB-96FB-896207DC074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5020" y="291406"/>
            <a:ext cx="295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Como </a:t>
            </a:r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podemos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a </a:t>
            </a:r>
            <a:r>
              <a:rPr lang="en-US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apoyar</a:t>
            </a:r>
            <a:r>
              <a:rPr lang="en-US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a los padres?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FD9F27-5F3A-44CB-8CD7-09220893568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78381" y="4279208"/>
            <a:ext cx="2621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Como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puede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el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estudiante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verse con la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consejera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de la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escuela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3B4B7-F1BE-4549-AA80-AD66B08F18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26354" y="45184"/>
            <a:ext cx="3349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Que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tipo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de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cosas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hablamos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en el salon de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su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hijo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sobre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las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lecciones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y en la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consejeria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?</a:t>
            </a:r>
          </a:p>
        </p:txBody>
      </p:sp>
      <p:pic>
        <p:nvPicPr>
          <p:cNvPr id="3088" name="Picture 16" descr="Image result for listening ear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4" y="6020145"/>
            <a:ext cx="1373230" cy="14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939558" y="1097350"/>
            <a:ext cx="3118842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• El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nino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aprende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mejor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cuando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se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sienten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bien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consigo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mismo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y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tienen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mejor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relaciones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con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otros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. </a:t>
            </a:r>
          </a:p>
          <a:p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• El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nino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entiende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como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manejar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sus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sentimientos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son mas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capaces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de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controlar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su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comportamiento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  <a:b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</a:b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•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Ya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sabemos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el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estres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nos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puede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afectar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el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enfoque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y el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aprendizaje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pero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su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impacto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puede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reducirse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con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estrategias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</a:p>
          <a:p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• Las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escuelas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padres,y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comunidades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que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se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comunican</a:t>
            </a:r>
            <a:endParaRPr lang="en-US" sz="1200" dirty="0">
              <a:solidFill>
                <a:srgbClr val="C00000"/>
              </a:solidFill>
              <a:latin typeface="APLKinderPeeps"/>
              <a:ea typeface="APLKinderPeeps"/>
            </a:endParaRPr>
          </a:p>
          <a:p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y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colaboran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proporcionando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el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apoyo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mas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eficaz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a los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ninos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.</a:t>
            </a:r>
          </a:p>
          <a:p>
            <a:endParaRPr lang="en-US" sz="1200" dirty="0">
              <a:solidFill>
                <a:srgbClr val="C00000"/>
              </a:solidFill>
              <a:latin typeface="APLKinderPeeps"/>
              <a:ea typeface="APLKinderPeeps"/>
            </a:endParaRPr>
          </a:p>
          <a:p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• Se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forman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actitudes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durante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la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escuela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primaria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</a:p>
          <a:p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Forma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futuras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actitudes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aprendizaje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uno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mismo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 y la </a:t>
            </a:r>
            <a:r>
              <a:rPr lang="en-US" sz="1200" dirty="0" err="1">
                <a:solidFill>
                  <a:srgbClr val="C00000"/>
                </a:solidFill>
                <a:latin typeface="APLKinderPeeps"/>
                <a:ea typeface="APLKinderPeeps"/>
              </a:rPr>
              <a:t>sociedad</a:t>
            </a:r>
            <a:r>
              <a:rPr lang="en-US" sz="1200" dirty="0">
                <a:solidFill>
                  <a:srgbClr val="C00000"/>
                </a:solidFill>
                <a:latin typeface="APLKinderPeeps"/>
                <a:ea typeface="APLKinderPeeps"/>
              </a:rPr>
              <a:t>. </a:t>
            </a:r>
          </a:p>
        </p:txBody>
      </p:sp>
      <p:sp>
        <p:nvSpPr>
          <p:cNvPr id="3075" name="Rectangle 3074"/>
          <p:cNvSpPr/>
          <p:nvPr/>
        </p:nvSpPr>
        <p:spPr>
          <a:xfrm>
            <a:off x="6946718" y="291406"/>
            <a:ext cx="2928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Por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que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los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ninos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necesitan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consejeria</a:t>
            </a:r>
            <a:r>
              <a:rPr lang="en-US" sz="1600" dirty="0">
                <a:solidFill>
                  <a:srgbClr val="C00000"/>
                </a:solidFill>
                <a:latin typeface="APLBorderHoarder" panose="02000603000000000000" pitchFamily="2" charset="0"/>
                <a:ea typeface="APLBorderHoarder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9149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F35D0C2FD604BA4E16036E5E58671" ma:contentTypeVersion="9" ma:contentTypeDescription="Create a new document." ma:contentTypeScope="" ma:versionID="f59e8abbb93f56d78d2a634e6ebe1c65">
  <xsd:schema xmlns:xsd="http://www.w3.org/2001/XMLSchema" xmlns:xs="http://www.w3.org/2001/XMLSchema" xmlns:p="http://schemas.microsoft.com/office/2006/metadata/properties" xmlns:ns3="fed0c413-d649-4248-b1de-db4d8a40e433" xmlns:ns4="bae2362e-1c53-43db-a058-40e7c632645d" targetNamespace="http://schemas.microsoft.com/office/2006/metadata/properties" ma:root="true" ma:fieldsID="1a9a7d26a4df36763ad1f755034f05f2" ns3:_="" ns4:_="">
    <xsd:import namespace="fed0c413-d649-4248-b1de-db4d8a40e433"/>
    <xsd:import namespace="bae2362e-1c53-43db-a058-40e7c63264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0c413-d649-4248-b1de-db4d8a40e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2362e-1c53-43db-a058-40e7c6326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8F794F-0698-46E2-BC15-5233DF7E44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788807-E0FF-42E4-A52B-07774EEF7FF9}">
  <ds:schemaRefs>
    <ds:schemaRef ds:uri="bae2362e-1c53-43db-a058-40e7c632645d"/>
    <ds:schemaRef ds:uri="fed0c413-d649-4248-b1de-db4d8a40e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5EA4FA-054B-4B4F-8129-7483ABB7C53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ae2362e-1c53-43db-a058-40e7c632645d"/>
    <ds:schemaRef ds:uri="http://purl.org/dc/elements/1.1/"/>
    <ds:schemaRef ds:uri="http://schemas.microsoft.com/office/2006/metadata/properties"/>
    <ds:schemaRef ds:uri="fed0c413-d649-4248-b1de-db4d8a40e43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400</Words>
  <Application>Microsoft Office PowerPoint</Application>
  <PresentationFormat>Custom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APLKinderPeeps</vt:lpstr>
      <vt:lpstr>Arial</vt:lpstr>
      <vt:lpstr>APLBorderHoarder</vt:lpstr>
      <vt:lpstr>Calibri Light</vt:lpstr>
      <vt:lpstr>APLRealTalk</vt:lpstr>
      <vt:lpstr>Calibri</vt:lpstr>
      <vt:lpstr>Times New Roman</vt:lpstr>
      <vt:lpstr>APLTodayISaid</vt:lpstr>
      <vt:lpstr>APLTypeBTeacher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Cottrill-Carlo</dc:creator>
  <cp:lastModifiedBy>CRYSTAL L ASHMON</cp:lastModifiedBy>
  <cp:revision>16</cp:revision>
  <cp:lastPrinted>2019-08-20T15:43:21Z</cp:lastPrinted>
  <dcterms:created xsi:type="dcterms:W3CDTF">2018-07-19T00:25:08Z</dcterms:created>
  <dcterms:modified xsi:type="dcterms:W3CDTF">2019-10-03T04:54:21Z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0x010100C1EF35D0C2FD604BA4E16036E5E58671</vt:lpwstr>
  </property>
</Properties>
</file>