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60" r:id="rId4"/>
    <p:sldId id="259" r:id="rId5"/>
    <p:sldId id="258" r:id="rId6"/>
    <p:sldId id="274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  <p:sldId id="270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B0E0C-4379-4EAE-830D-5103A69FC92E}" v="13" dt="2025-09-12T18:17:11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A HEASTON" userId="7065528d-9427-43d0-a37b-e9004f0726c9" providerId="ADAL" clId="{2E599590-7CFE-4047-AFE4-4F6DBF689505}"/>
    <pc:docChg chg="undo custSel addSld delSld modSld sldOrd">
      <pc:chgData name="HEATHER A HEASTON" userId="7065528d-9427-43d0-a37b-e9004f0726c9" providerId="ADAL" clId="{2E599590-7CFE-4047-AFE4-4F6DBF689505}" dt="2024-09-10T16:45:03.502" v="5078" actId="20577"/>
      <pc:docMkLst>
        <pc:docMk/>
      </pc:docMkLst>
      <pc:sldChg chg="addSp delSp modSp new mod setBg">
        <pc:chgData name="HEATHER A HEASTON" userId="7065528d-9427-43d0-a37b-e9004f0726c9" providerId="ADAL" clId="{2E599590-7CFE-4047-AFE4-4F6DBF689505}" dt="2024-09-06T16:40:16.738" v="4210" actId="20577"/>
        <pc:sldMkLst>
          <pc:docMk/>
          <pc:sldMk cId="2384475822" sldId="257"/>
        </pc:sldMkLst>
      </pc:sldChg>
      <pc:sldChg chg="new del">
        <pc:chgData name="HEATHER A HEASTON" userId="7065528d-9427-43d0-a37b-e9004f0726c9" providerId="ADAL" clId="{2E599590-7CFE-4047-AFE4-4F6DBF689505}" dt="2024-09-06T12:58:00.288" v="1" actId="680"/>
        <pc:sldMkLst>
          <pc:docMk/>
          <pc:sldMk cId="3373058243" sldId="257"/>
        </pc:sldMkLst>
      </pc:sldChg>
      <pc:sldChg chg="addSp modSp new mod setBg">
        <pc:chgData name="HEATHER A HEASTON" userId="7065528d-9427-43d0-a37b-e9004f0726c9" providerId="ADAL" clId="{2E599590-7CFE-4047-AFE4-4F6DBF689505}" dt="2024-09-06T16:40:50.663" v="4211" actId="3626"/>
        <pc:sldMkLst>
          <pc:docMk/>
          <pc:sldMk cId="3445854191" sldId="258"/>
        </pc:sldMkLst>
      </pc:sldChg>
      <pc:sldChg chg="addSp delSp modSp add mod ord">
        <pc:chgData name="HEATHER A HEASTON" userId="7065528d-9427-43d0-a37b-e9004f0726c9" providerId="ADAL" clId="{2E599590-7CFE-4047-AFE4-4F6DBF689505}" dt="2024-09-10T13:35:59.530" v="4808" actId="26606"/>
        <pc:sldMkLst>
          <pc:docMk/>
          <pc:sldMk cId="505456544" sldId="259"/>
        </pc:sldMkLst>
      </pc:sldChg>
      <pc:sldChg chg="addSp delSp modSp add mod ord">
        <pc:chgData name="HEATHER A HEASTON" userId="7065528d-9427-43d0-a37b-e9004f0726c9" providerId="ADAL" clId="{2E599590-7CFE-4047-AFE4-4F6DBF689505}" dt="2024-09-06T16:32:33.438" v="3878" actId="26606"/>
        <pc:sldMkLst>
          <pc:docMk/>
          <pc:sldMk cId="137274698" sldId="260"/>
        </pc:sldMkLst>
      </pc:sldChg>
      <pc:sldChg chg="addSp delSp modSp new mod setBg">
        <pc:chgData name="HEATHER A HEASTON" userId="7065528d-9427-43d0-a37b-e9004f0726c9" providerId="ADAL" clId="{2E599590-7CFE-4047-AFE4-4F6DBF689505}" dt="2024-09-10T16:45:03.502" v="5078" actId="20577"/>
        <pc:sldMkLst>
          <pc:docMk/>
          <pc:sldMk cId="2927611640" sldId="261"/>
        </pc:sldMkLst>
      </pc:sldChg>
      <pc:sldChg chg="addSp delSp modSp new mod setBg">
        <pc:chgData name="HEATHER A HEASTON" userId="7065528d-9427-43d0-a37b-e9004f0726c9" providerId="ADAL" clId="{2E599590-7CFE-4047-AFE4-4F6DBF689505}" dt="2024-09-06T16:38:59.091" v="4168" actId="26606"/>
        <pc:sldMkLst>
          <pc:docMk/>
          <pc:sldMk cId="3479700439" sldId="262"/>
        </pc:sldMkLst>
      </pc:sldChg>
      <pc:sldChg chg="addSp modSp new mod setBg">
        <pc:chgData name="HEATHER A HEASTON" userId="7065528d-9427-43d0-a37b-e9004f0726c9" providerId="ADAL" clId="{2E599590-7CFE-4047-AFE4-4F6DBF689505}" dt="2024-09-06T16:38:50.553" v="4165" actId="26606"/>
        <pc:sldMkLst>
          <pc:docMk/>
          <pc:sldMk cId="2498403700" sldId="263"/>
        </pc:sldMkLst>
      </pc:sldChg>
      <pc:sldChg chg="addSp delSp modSp new mod setBg">
        <pc:chgData name="HEATHER A HEASTON" userId="7065528d-9427-43d0-a37b-e9004f0726c9" providerId="ADAL" clId="{2E599590-7CFE-4047-AFE4-4F6DBF689505}" dt="2024-09-06T16:38:33.226" v="4164" actId="26606"/>
        <pc:sldMkLst>
          <pc:docMk/>
          <pc:sldMk cId="2896098301" sldId="264"/>
        </pc:sldMkLst>
      </pc:sldChg>
      <pc:sldChg chg="addSp delSp modSp new mod setBg">
        <pc:chgData name="HEATHER A HEASTON" userId="7065528d-9427-43d0-a37b-e9004f0726c9" providerId="ADAL" clId="{2E599590-7CFE-4047-AFE4-4F6DBF689505}" dt="2024-09-06T18:17:45.137" v="4592" actId="26606"/>
        <pc:sldMkLst>
          <pc:docMk/>
          <pc:sldMk cId="3370577146" sldId="265"/>
        </pc:sldMkLst>
      </pc:sldChg>
      <pc:sldChg chg="addSp modSp new mod ord setBg">
        <pc:chgData name="HEATHER A HEASTON" userId="7065528d-9427-43d0-a37b-e9004f0726c9" providerId="ADAL" clId="{2E599590-7CFE-4047-AFE4-4F6DBF689505}" dt="2024-09-06T16:37:52.603" v="4159" actId="26606"/>
        <pc:sldMkLst>
          <pc:docMk/>
          <pc:sldMk cId="3746286505" sldId="266"/>
        </pc:sldMkLst>
      </pc:sldChg>
      <pc:sldChg chg="addSp delSp modSp new mod">
        <pc:chgData name="HEATHER A HEASTON" userId="7065528d-9427-43d0-a37b-e9004f0726c9" providerId="ADAL" clId="{2E599590-7CFE-4047-AFE4-4F6DBF689505}" dt="2024-09-06T16:37:05.826" v="4158" actId="26606"/>
        <pc:sldMkLst>
          <pc:docMk/>
          <pc:sldMk cId="3885248756" sldId="267"/>
        </pc:sldMkLst>
      </pc:sldChg>
      <pc:sldChg chg="addSp delSp modSp new mod setBg">
        <pc:chgData name="HEATHER A HEASTON" userId="7065528d-9427-43d0-a37b-e9004f0726c9" providerId="ADAL" clId="{2E599590-7CFE-4047-AFE4-4F6DBF689505}" dt="2024-09-06T18:32:42.027" v="4752" actId="20577"/>
        <pc:sldMkLst>
          <pc:docMk/>
          <pc:sldMk cId="1055490886" sldId="268"/>
        </pc:sldMkLst>
      </pc:sldChg>
      <pc:sldChg chg="addSp delSp modSp new mod setBg">
        <pc:chgData name="HEATHER A HEASTON" userId="7065528d-9427-43d0-a37b-e9004f0726c9" providerId="ADAL" clId="{2E599590-7CFE-4047-AFE4-4F6DBF689505}" dt="2024-09-06T18:18:42.106" v="4604" actId="26606"/>
        <pc:sldMkLst>
          <pc:docMk/>
          <pc:sldMk cId="1849531569" sldId="269"/>
        </pc:sldMkLst>
      </pc:sldChg>
      <pc:sldChg chg="addSp delSp modSp new mod">
        <pc:chgData name="HEATHER A HEASTON" userId="7065528d-9427-43d0-a37b-e9004f0726c9" providerId="ADAL" clId="{2E599590-7CFE-4047-AFE4-4F6DBF689505}" dt="2024-09-06T18:29:11.233" v="4709" actId="26606"/>
        <pc:sldMkLst>
          <pc:docMk/>
          <pc:sldMk cId="2661304077" sldId="270"/>
        </pc:sldMkLst>
      </pc:sldChg>
      <pc:sldChg chg="addSp delSp modSp new mod setBg">
        <pc:chgData name="HEATHER A HEASTON" userId="7065528d-9427-43d0-a37b-e9004f0726c9" providerId="ADAL" clId="{2E599590-7CFE-4047-AFE4-4F6DBF689505}" dt="2024-09-06T18:30:00.475" v="4720" actId="26606"/>
        <pc:sldMkLst>
          <pc:docMk/>
          <pc:sldMk cId="1122459673" sldId="271"/>
        </pc:sldMkLst>
      </pc:sldChg>
      <pc:sldChg chg="addSp delSp modSp new mod setBg">
        <pc:chgData name="HEATHER A HEASTON" userId="7065528d-9427-43d0-a37b-e9004f0726c9" providerId="ADAL" clId="{2E599590-7CFE-4047-AFE4-4F6DBF689505}" dt="2024-09-10T13:04:12.813" v="4800" actId="26606"/>
        <pc:sldMkLst>
          <pc:docMk/>
          <pc:sldMk cId="2022329602" sldId="272"/>
        </pc:sldMkLst>
      </pc:sldChg>
    </pc:docChg>
  </pc:docChgLst>
  <pc:docChgLst>
    <pc:chgData name="HEATHER A HEASTON" userId="7065528d-9427-43d0-a37b-e9004f0726c9" providerId="ADAL" clId="{9AFE7AC9-E614-4C1E-A849-3980D103CA15}"/>
    <pc:docChg chg="custSel addSld delSld modSld">
      <pc:chgData name="HEATHER A HEASTON" userId="7065528d-9427-43d0-a37b-e9004f0726c9" providerId="ADAL" clId="{9AFE7AC9-E614-4C1E-A849-3980D103CA15}" dt="2025-09-12T18:17:51.255" v="349" actId="20577"/>
      <pc:docMkLst>
        <pc:docMk/>
      </pc:docMkLst>
      <pc:sldChg chg="modSp mod">
        <pc:chgData name="HEATHER A HEASTON" userId="7065528d-9427-43d0-a37b-e9004f0726c9" providerId="ADAL" clId="{9AFE7AC9-E614-4C1E-A849-3980D103CA15}" dt="2025-09-03T14:30:01.454" v="5" actId="20577"/>
        <pc:sldMkLst>
          <pc:docMk/>
          <pc:sldMk cId="3925140742" sldId="256"/>
        </pc:sldMkLst>
        <pc:spChg chg="mod">
          <ac:chgData name="HEATHER A HEASTON" userId="7065528d-9427-43d0-a37b-e9004f0726c9" providerId="ADAL" clId="{9AFE7AC9-E614-4C1E-A849-3980D103CA15}" dt="2025-09-03T14:30:01.454" v="5" actId="20577"/>
          <ac:spMkLst>
            <pc:docMk/>
            <pc:sldMk cId="3925140742" sldId="256"/>
            <ac:spMk id="3" creationId="{1A8237F1-DD76-6698-C74F-2F4F65598BE1}"/>
          </ac:spMkLst>
        </pc:spChg>
      </pc:sldChg>
      <pc:sldChg chg="addSp delSp modSp mod">
        <pc:chgData name="HEATHER A HEASTON" userId="7065528d-9427-43d0-a37b-e9004f0726c9" providerId="ADAL" clId="{9AFE7AC9-E614-4C1E-A849-3980D103CA15}" dt="2025-09-03T14:33:31.290" v="12" actId="14100"/>
        <pc:sldMkLst>
          <pc:docMk/>
          <pc:sldMk cId="2384475822" sldId="257"/>
        </pc:sldMkLst>
        <pc:picChg chg="add mod">
          <ac:chgData name="HEATHER A HEASTON" userId="7065528d-9427-43d0-a37b-e9004f0726c9" providerId="ADAL" clId="{9AFE7AC9-E614-4C1E-A849-3980D103CA15}" dt="2025-09-03T14:33:31.290" v="12" actId="14100"/>
          <ac:picMkLst>
            <pc:docMk/>
            <pc:sldMk cId="2384475822" sldId="257"/>
            <ac:picMk id="6" creationId="{75BAF61B-3C8C-759B-A843-1DDE3E589A41}"/>
          </ac:picMkLst>
        </pc:picChg>
      </pc:sldChg>
      <pc:sldChg chg="addSp delSp modSp mod">
        <pc:chgData name="HEATHER A HEASTON" userId="7065528d-9427-43d0-a37b-e9004f0726c9" providerId="ADAL" clId="{9AFE7AC9-E614-4C1E-A849-3980D103CA15}" dt="2025-09-12T18:12:11.364" v="284" actId="14100"/>
        <pc:sldMkLst>
          <pc:docMk/>
          <pc:sldMk cId="505456544" sldId="259"/>
        </pc:sldMkLst>
        <pc:picChg chg="add del">
          <ac:chgData name="HEATHER A HEASTON" userId="7065528d-9427-43d0-a37b-e9004f0726c9" providerId="ADAL" clId="{9AFE7AC9-E614-4C1E-A849-3980D103CA15}" dt="2025-09-12T18:11:38.337" v="279" actId="21"/>
          <ac:picMkLst>
            <pc:docMk/>
            <pc:sldMk cId="505456544" sldId="259"/>
            <ac:picMk id="4" creationId="{8C5EA27E-FBF8-357B-018F-FB97CAEE9A6E}"/>
          </ac:picMkLst>
        </pc:picChg>
        <pc:picChg chg="del">
          <ac:chgData name="HEATHER A HEASTON" userId="7065528d-9427-43d0-a37b-e9004f0726c9" providerId="ADAL" clId="{9AFE7AC9-E614-4C1E-A849-3980D103CA15}" dt="2025-09-12T18:11:31.541" v="277" actId="21"/>
          <ac:picMkLst>
            <pc:docMk/>
            <pc:sldMk cId="505456544" sldId="259"/>
            <ac:picMk id="6" creationId="{CCDCA972-98E7-63E0-DD33-2197F028F2FB}"/>
          </ac:picMkLst>
        </pc:picChg>
        <pc:picChg chg="add mod">
          <ac:chgData name="HEATHER A HEASTON" userId="7065528d-9427-43d0-a37b-e9004f0726c9" providerId="ADAL" clId="{9AFE7AC9-E614-4C1E-A849-3980D103CA15}" dt="2025-09-12T18:12:11.364" v="284" actId="14100"/>
          <ac:picMkLst>
            <pc:docMk/>
            <pc:sldMk cId="505456544" sldId="259"/>
            <ac:picMk id="7" creationId="{4AA79403-CBA0-A6E4-5A45-5C92FDEDBE9E}"/>
          </ac:picMkLst>
        </pc:picChg>
      </pc:sldChg>
      <pc:sldChg chg="modSp mod">
        <pc:chgData name="HEATHER A HEASTON" userId="7065528d-9427-43d0-a37b-e9004f0726c9" providerId="ADAL" clId="{9AFE7AC9-E614-4C1E-A849-3980D103CA15}" dt="2025-09-12T18:17:51.255" v="349" actId="20577"/>
        <pc:sldMkLst>
          <pc:docMk/>
          <pc:sldMk cId="2927611640" sldId="261"/>
        </pc:sldMkLst>
        <pc:spChg chg="mod">
          <ac:chgData name="HEATHER A HEASTON" userId="7065528d-9427-43d0-a37b-e9004f0726c9" providerId="ADAL" clId="{9AFE7AC9-E614-4C1E-A849-3980D103CA15}" dt="2025-09-12T18:17:51.255" v="349" actId="20577"/>
          <ac:spMkLst>
            <pc:docMk/>
            <pc:sldMk cId="2927611640" sldId="261"/>
            <ac:spMk id="9" creationId="{4849421A-3A10-5059-0FF3-C0BA5C6F2008}"/>
          </ac:spMkLst>
        </pc:spChg>
      </pc:sldChg>
      <pc:sldChg chg="modSp mod">
        <pc:chgData name="HEATHER A HEASTON" userId="7065528d-9427-43d0-a37b-e9004f0726c9" providerId="ADAL" clId="{9AFE7AC9-E614-4C1E-A849-3980D103CA15}" dt="2025-09-03T14:41:02.864" v="48" actId="20577"/>
        <pc:sldMkLst>
          <pc:docMk/>
          <pc:sldMk cId="2498403700" sldId="263"/>
        </pc:sldMkLst>
        <pc:spChg chg="mod">
          <ac:chgData name="HEATHER A HEASTON" userId="7065528d-9427-43d0-a37b-e9004f0726c9" providerId="ADAL" clId="{9AFE7AC9-E614-4C1E-A849-3980D103CA15}" dt="2025-09-03T14:41:02.864" v="48" actId="20577"/>
          <ac:spMkLst>
            <pc:docMk/>
            <pc:sldMk cId="2498403700" sldId="263"/>
            <ac:spMk id="3" creationId="{AD58E8F9-38C8-DCE6-0487-06706BEBA20B}"/>
          </ac:spMkLst>
        </pc:spChg>
      </pc:sldChg>
      <pc:sldChg chg="modSp">
        <pc:chgData name="HEATHER A HEASTON" userId="7065528d-9427-43d0-a37b-e9004f0726c9" providerId="ADAL" clId="{9AFE7AC9-E614-4C1E-A849-3980D103CA15}" dt="2025-09-03T14:42:08.725" v="55" actId="20577"/>
        <pc:sldMkLst>
          <pc:docMk/>
          <pc:sldMk cId="2896098301" sldId="264"/>
        </pc:sldMkLst>
        <pc:graphicFrameChg chg="mod">
          <ac:chgData name="HEATHER A HEASTON" userId="7065528d-9427-43d0-a37b-e9004f0726c9" providerId="ADAL" clId="{9AFE7AC9-E614-4C1E-A849-3980D103CA15}" dt="2025-09-03T14:42:08.725" v="55" actId="20577"/>
          <ac:graphicFrameMkLst>
            <pc:docMk/>
            <pc:sldMk cId="2896098301" sldId="264"/>
            <ac:graphicFrameMk id="14" creationId="{7E1A7BA2-CA27-2D1C-A01F-3D1268087E5C}"/>
          </ac:graphicFrameMkLst>
        </pc:graphicFrameChg>
      </pc:sldChg>
      <pc:sldChg chg="modSp mod">
        <pc:chgData name="HEATHER A HEASTON" userId="7065528d-9427-43d0-a37b-e9004f0726c9" providerId="ADAL" clId="{9AFE7AC9-E614-4C1E-A849-3980D103CA15}" dt="2025-09-03T14:42:54.207" v="63" actId="20577"/>
        <pc:sldMkLst>
          <pc:docMk/>
          <pc:sldMk cId="3746286505" sldId="266"/>
        </pc:sldMkLst>
        <pc:spChg chg="mod">
          <ac:chgData name="HEATHER A HEASTON" userId="7065528d-9427-43d0-a37b-e9004f0726c9" providerId="ADAL" clId="{9AFE7AC9-E614-4C1E-A849-3980D103CA15}" dt="2025-09-03T14:42:54.207" v="63" actId="20577"/>
          <ac:spMkLst>
            <pc:docMk/>
            <pc:sldMk cId="3746286505" sldId="266"/>
            <ac:spMk id="3" creationId="{E50871AA-5A74-11CB-7D75-A7B88E2E5BC9}"/>
          </ac:spMkLst>
        </pc:spChg>
      </pc:sldChg>
      <pc:sldChg chg="modSp mod">
        <pc:chgData name="HEATHER A HEASTON" userId="7065528d-9427-43d0-a37b-e9004f0726c9" providerId="ADAL" clId="{9AFE7AC9-E614-4C1E-A849-3980D103CA15}" dt="2025-09-11T14:29:06.374" v="276" actId="5793"/>
        <pc:sldMkLst>
          <pc:docMk/>
          <pc:sldMk cId="1849531569" sldId="269"/>
        </pc:sldMkLst>
        <pc:spChg chg="mod">
          <ac:chgData name="HEATHER A HEASTON" userId="7065528d-9427-43d0-a37b-e9004f0726c9" providerId="ADAL" clId="{9AFE7AC9-E614-4C1E-A849-3980D103CA15}" dt="2025-09-11T14:29:06.374" v="276" actId="5793"/>
          <ac:spMkLst>
            <pc:docMk/>
            <pc:sldMk cId="1849531569" sldId="269"/>
            <ac:spMk id="17" creationId="{CD04BC1D-B951-C235-B5B1-018EFB3A2ED6}"/>
          </ac:spMkLst>
        </pc:spChg>
      </pc:sldChg>
      <pc:sldChg chg="del">
        <pc:chgData name="HEATHER A HEASTON" userId="7065528d-9427-43d0-a37b-e9004f0726c9" providerId="ADAL" clId="{9AFE7AC9-E614-4C1E-A849-3980D103CA15}" dt="2025-09-03T15:20:58.165" v="161" actId="2696"/>
        <pc:sldMkLst>
          <pc:docMk/>
          <pc:sldMk cId="2022329602" sldId="272"/>
        </pc:sldMkLst>
      </pc:sldChg>
      <pc:sldChg chg="addSp delSp modSp new mod setBg">
        <pc:chgData name="HEATHER A HEASTON" userId="7065528d-9427-43d0-a37b-e9004f0726c9" providerId="ADAL" clId="{9AFE7AC9-E614-4C1E-A849-3980D103CA15}" dt="2025-09-03T15:05:07.569" v="160" actId="14100"/>
        <pc:sldMkLst>
          <pc:docMk/>
          <pc:sldMk cId="3060418770" sldId="273"/>
        </pc:sldMkLst>
        <pc:spChg chg="mod">
          <ac:chgData name="HEATHER A HEASTON" userId="7065528d-9427-43d0-a37b-e9004f0726c9" providerId="ADAL" clId="{9AFE7AC9-E614-4C1E-A849-3980D103CA15}" dt="2025-09-03T15:04:34.656" v="151" actId="26606"/>
          <ac:spMkLst>
            <pc:docMk/>
            <pc:sldMk cId="3060418770" sldId="273"/>
            <ac:spMk id="2" creationId="{D88525FB-6018-3F39-759A-3512568E96F8}"/>
          </ac:spMkLst>
        </pc:spChg>
        <pc:spChg chg="add">
          <ac:chgData name="HEATHER A HEASTON" userId="7065528d-9427-43d0-a37b-e9004f0726c9" providerId="ADAL" clId="{9AFE7AC9-E614-4C1E-A849-3980D103CA15}" dt="2025-09-03T15:04:34.656" v="151" actId="26606"/>
          <ac:spMkLst>
            <pc:docMk/>
            <pc:sldMk cId="3060418770" sldId="273"/>
            <ac:spMk id="10" creationId="{DA381740-063A-41A4-836D-85D14980EEF0}"/>
          </ac:spMkLst>
        </pc:spChg>
        <pc:spChg chg="add">
          <ac:chgData name="HEATHER A HEASTON" userId="7065528d-9427-43d0-a37b-e9004f0726c9" providerId="ADAL" clId="{9AFE7AC9-E614-4C1E-A849-3980D103CA15}" dt="2025-09-03T15:04:34.656" v="151" actId="26606"/>
          <ac:spMkLst>
            <pc:docMk/>
            <pc:sldMk cId="3060418770" sldId="273"/>
            <ac:spMk id="12" creationId="{76906711-0AFB-47DD-A4B6-4E94B38B8C91}"/>
          </ac:spMkLst>
        </pc:spChg>
        <pc:spChg chg="add">
          <ac:chgData name="HEATHER A HEASTON" userId="7065528d-9427-43d0-a37b-e9004f0726c9" providerId="ADAL" clId="{9AFE7AC9-E614-4C1E-A849-3980D103CA15}" dt="2025-09-03T15:04:34.656" v="151" actId="26606"/>
          <ac:spMkLst>
            <pc:docMk/>
            <pc:sldMk cId="3060418770" sldId="273"/>
            <ac:spMk id="14" creationId="{AA91F649-894C-41F6-A21D-3D1AC558E934}"/>
          </ac:spMkLst>
        </pc:spChg>
        <pc:spChg chg="add">
          <ac:chgData name="HEATHER A HEASTON" userId="7065528d-9427-43d0-a37b-e9004f0726c9" providerId="ADAL" clId="{9AFE7AC9-E614-4C1E-A849-3980D103CA15}" dt="2025-09-03T15:04:34.656" v="151" actId="26606"/>
          <ac:spMkLst>
            <pc:docMk/>
            <pc:sldMk cId="3060418770" sldId="273"/>
            <ac:spMk id="16" creationId="{56037404-66BD-46B5-9323-1B531319671A}"/>
          </ac:spMkLst>
        </pc:spChg>
        <pc:picChg chg="add mod ord">
          <ac:chgData name="HEATHER A HEASTON" userId="7065528d-9427-43d0-a37b-e9004f0726c9" providerId="ADAL" clId="{9AFE7AC9-E614-4C1E-A849-3980D103CA15}" dt="2025-09-03T15:05:07.569" v="160" actId="14100"/>
          <ac:picMkLst>
            <pc:docMk/>
            <pc:sldMk cId="3060418770" sldId="273"/>
            <ac:picMk id="5" creationId="{E9C49E59-E2FC-7389-6DFB-3CD464014326}"/>
          </ac:picMkLst>
        </pc:picChg>
      </pc:sldChg>
      <pc:sldChg chg="addSp modSp new mod">
        <pc:chgData name="HEATHER A HEASTON" userId="7065528d-9427-43d0-a37b-e9004f0726c9" providerId="ADAL" clId="{9AFE7AC9-E614-4C1E-A849-3980D103CA15}" dt="2025-09-12T18:17:31.398" v="330" actId="14100"/>
        <pc:sldMkLst>
          <pc:docMk/>
          <pc:sldMk cId="84204260" sldId="274"/>
        </pc:sldMkLst>
        <pc:spChg chg="mod">
          <ac:chgData name="HEATHER A HEASTON" userId="7065528d-9427-43d0-a37b-e9004f0726c9" providerId="ADAL" clId="{9AFE7AC9-E614-4C1E-A849-3980D103CA15}" dt="2025-09-12T18:13:37.394" v="303" actId="20577"/>
          <ac:spMkLst>
            <pc:docMk/>
            <pc:sldMk cId="84204260" sldId="274"/>
            <ac:spMk id="2" creationId="{C73064A0-04D3-D6EE-FB1B-CBA2B4A4A474}"/>
          </ac:spMkLst>
        </pc:spChg>
        <pc:spChg chg="mod">
          <ac:chgData name="HEATHER A HEASTON" userId="7065528d-9427-43d0-a37b-e9004f0726c9" providerId="ADAL" clId="{9AFE7AC9-E614-4C1E-A849-3980D103CA15}" dt="2025-09-12T18:14:45.727" v="324" actId="255"/>
          <ac:spMkLst>
            <pc:docMk/>
            <pc:sldMk cId="84204260" sldId="274"/>
            <ac:spMk id="3" creationId="{4EE3AC41-A25E-6955-BA22-E3B3DA03D558}"/>
          </ac:spMkLst>
        </pc:spChg>
        <pc:picChg chg="add mod">
          <ac:chgData name="HEATHER A HEASTON" userId="7065528d-9427-43d0-a37b-e9004f0726c9" providerId="ADAL" clId="{9AFE7AC9-E614-4C1E-A849-3980D103CA15}" dt="2025-09-12T18:17:31.398" v="330" actId="14100"/>
          <ac:picMkLst>
            <pc:docMk/>
            <pc:sldMk cId="84204260" sldId="274"/>
            <ac:picMk id="5" creationId="{5D027274-791D-EEF5-90AE-705EEFFB051F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01321-7BF1-42A0-AE98-67CD40768DD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5C2AB1-A0EC-4F45-8155-38B9EC8E5E88}">
      <dgm:prSet/>
      <dgm:spPr/>
      <dgm:t>
        <a:bodyPr/>
        <a:lstStyle/>
        <a:p>
          <a:r>
            <a:rPr lang="en-US" b="1"/>
            <a:t>4 English Credits</a:t>
          </a:r>
          <a:endParaRPr lang="en-US"/>
        </a:p>
      </dgm:t>
    </dgm:pt>
    <dgm:pt modelId="{040773F9-AF3F-473C-BB89-08EF49C0CEB2}" type="parTrans" cxnId="{2DA67D44-5561-40F8-BBE5-E22D9FAFE39C}">
      <dgm:prSet/>
      <dgm:spPr/>
      <dgm:t>
        <a:bodyPr/>
        <a:lstStyle/>
        <a:p>
          <a:endParaRPr lang="en-US"/>
        </a:p>
      </dgm:t>
    </dgm:pt>
    <dgm:pt modelId="{7AE22737-000E-441E-81E4-FD2C28632874}" type="sibTrans" cxnId="{2DA67D44-5561-40F8-BBE5-E22D9FAFE39C}">
      <dgm:prSet/>
      <dgm:spPr/>
      <dgm:t>
        <a:bodyPr/>
        <a:lstStyle/>
        <a:p>
          <a:endParaRPr lang="en-US"/>
        </a:p>
      </dgm:t>
    </dgm:pt>
    <dgm:pt modelId="{602498BF-E84C-40B0-8936-27E592B867B8}">
      <dgm:prSet/>
      <dgm:spPr/>
      <dgm:t>
        <a:bodyPr/>
        <a:lstStyle/>
        <a:p>
          <a:r>
            <a:rPr lang="en-US" b="1" dirty="0"/>
            <a:t>4 Math Credits</a:t>
          </a:r>
          <a:endParaRPr lang="en-US" dirty="0"/>
        </a:p>
      </dgm:t>
    </dgm:pt>
    <dgm:pt modelId="{E39955FA-4C6F-433E-B0FE-E6713F227995}" type="parTrans" cxnId="{25B5DE26-4469-4F11-984D-238C1D3B98E6}">
      <dgm:prSet/>
      <dgm:spPr/>
      <dgm:t>
        <a:bodyPr/>
        <a:lstStyle/>
        <a:p>
          <a:endParaRPr lang="en-US"/>
        </a:p>
      </dgm:t>
    </dgm:pt>
    <dgm:pt modelId="{D608362D-82CC-4123-8EC6-4BD2C5F3696D}" type="sibTrans" cxnId="{25B5DE26-4469-4F11-984D-238C1D3B98E6}">
      <dgm:prSet/>
      <dgm:spPr/>
      <dgm:t>
        <a:bodyPr/>
        <a:lstStyle/>
        <a:p>
          <a:endParaRPr lang="en-US"/>
        </a:p>
      </dgm:t>
    </dgm:pt>
    <dgm:pt modelId="{29F1229F-B6DE-4F87-A639-545A5DFEF0CA}">
      <dgm:prSet/>
      <dgm:spPr/>
      <dgm:t>
        <a:bodyPr/>
        <a:lstStyle/>
        <a:p>
          <a:r>
            <a:rPr lang="en-US" b="1"/>
            <a:t>3.5 Social Studies Credits- World History/Geography, US History, US Government, Economics, and Personal Finance</a:t>
          </a:r>
          <a:endParaRPr lang="en-US"/>
        </a:p>
      </dgm:t>
    </dgm:pt>
    <dgm:pt modelId="{490D7D2B-3156-48E1-B587-8FE677C9E5A9}" type="parTrans" cxnId="{D436B789-84DA-4E2D-938B-B6F6E0CA7C7D}">
      <dgm:prSet/>
      <dgm:spPr/>
      <dgm:t>
        <a:bodyPr/>
        <a:lstStyle/>
        <a:p>
          <a:endParaRPr lang="en-US"/>
        </a:p>
      </dgm:t>
    </dgm:pt>
    <dgm:pt modelId="{477985F1-1CA5-451A-A907-86A4BC780E51}" type="sibTrans" cxnId="{D436B789-84DA-4E2D-938B-B6F6E0CA7C7D}">
      <dgm:prSet/>
      <dgm:spPr/>
      <dgm:t>
        <a:bodyPr/>
        <a:lstStyle/>
        <a:p>
          <a:endParaRPr lang="en-US"/>
        </a:p>
      </dgm:t>
    </dgm:pt>
    <dgm:pt modelId="{B3B0EF4D-2AD7-4113-BEAA-B683717872E4}">
      <dgm:prSet/>
      <dgm:spPr/>
      <dgm:t>
        <a:bodyPr/>
        <a:lstStyle/>
        <a:p>
          <a:r>
            <a:rPr lang="en-US" b="1"/>
            <a:t>2 Foreign Language Credits- must be two years of the same language</a:t>
          </a:r>
          <a:endParaRPr lang="en-US"/>
        </a:p>
      </dgm:t>
    </dgm:pt>
    <dgm:pt modelId="{0EEF6791-9481-47B0-9CCB-286029A4DFC2}" type="parTrans" cxnId="{F1BEA696-BA5D-4DA9-B4AF-01B2AECE73B1}">
      <dgm:prSet/>
      <dgm:spPr/>
      <dgm:t>
        <a:bodyPr/>
        <a:lstStyle/>
        <a:p>
          <a:endParaRPr lang="en-US"/>
        </a:p>
      </dgm:t>
    </dgm:pt>
    <dgm:pt modelId="{B2ACA558-CAE7-44F9-89D1-8CED0C462157}" type="sibTrans" cxnId="{F1BEA696-BA5D-4DA9-B4AF-01B2AECE73B1}">
      <dgm:prSet/>
      <dgm:spPr/>
      <dgm:t>
        <a:bodyPr/>
        <a:lstStyle/>
        <a:p>
          <a:endParaRPr lang="en-US"/>
        </a:p>
      </dgm:t>
    </dgm:pt>
    <dgm:pt modelId="{73CC3D2F-3D7A-4318-BBAA-6BD9D8778688}">
      <dgm:prSet/>
      <dgm:spPr/>
      <dgm:t>
        <a:bodyPr/>
        <a:lstStyle/>
        <a:p>
          <a:r>
            <a:rPr lang="en-US" b="1"/>
            <a:t>1 Fine Art Credit</a:t>
          </a:r>
          <a:endParaRPr lang="en-US"/>
        </a:p>
      </dgm:t>
    </dgm:pt>
    <dgm:pt modelId="{2CBFD1DE-919D-4193-8155-2F92C0345A84}" type="parTrans" cxnId="{3814DC44-85C6-49D9-B03A-131C6FE10C3E}">
      <dgm:prSet/>
      <dgm:spPr/>
      <dgm:t>
        <a:bodyPr/>
        <a:lstStyle/>
        <a:p>
          <a:endParaRPr lang="en-US"/>
        </a:p>
      </dgm:t>
    </dgm:pt>
    <dgm:pt modelId="{6841F675-E5AB-4C6E-BB6B-016B1FD320E1}" type="sibTrans" cxnId="{3814DC44-85C6-49D9-B03A-131C6FE10C3E}">
      <dgm:prSet/>
      <dgm:spPr/>
      <dgm:t>
        <a:bodyPr/>
        <a:lstStyle/>
        <a:p>
          <a:endParaRPr lang="en-US"/>
        </a:p>
      </dgm:t>
    </dgm:pt>
    <dgm:pt modelId="{D3F5A66E-1FE7-4692-87E6-66C3552520BF}">
      <dgm:prSet/>
      <dgm:spPr/>
      <dgm:t>
        <a:bodyPr/>
        <a:lstStyle/>
        <a:p>
          <a:r>
            <a:rPr lang="en-US" b="1"/>
            <a:t>1 Lifetime Wellness Credit and an additional .5 PE Credit</a:t>
          </a:r>
          <a:endParaRPr lang="en-US"/>
        </a:p>
      </dgm:t>
    </dgm:pt>
    <dgm:pt modelId="{E7B17220-29CF-4001-87BF-AA0B135DEC35}" type="parTrans" cxnId="{1F4BC7E8-2E9C-406B-BE1E-CC79BB231DA2}">
      <dgm:prSet/>
      <dgm:spPr/>
      <dgm:t>
        <a:bodyPr/>
        <a:lstStyle/>
        <a:p>
          <a:endParaRPr lang="en-US"/>
        </a:p>
      </dgm:t>
    </dgm:pt>
    <dgm:pt modelId="{1E899BFB-9678-4883-8621-48C4450F7137}" type="sibTrans" cxnId="{1F4BC7E8-2E9C-406B-BE1E-CC79BB231DA2}">
      <dgm:prSet/>
      <dgm:spPr/>
      <dgm:t>
        <a:bodyPr/>
        <a:lstStyle/>
        <a:p>
          <a:endParaRPr lang="en-US"/>
        </a:p>
      </dgm:t>
    </dgm:pt>
    <dgm:pt modelId="{BD90FD72-39F0-41CD-92B7-16930A8DE8EF}">
      <dgm:prSet/>
      <dgm:spPr/>
      <dgm:t>
        <a:bodyPr/>
        <a:lstStyle/>
        <a:p>
          <a:r>
            <a:rPr lang="en-US" b="1"/>
            <a:t>3 Elective Focus Credits</a:t>
          </a:r>
          <a:endParaRPr lang="en-US"/>
        </a:p>
      </dgm:t>
    </dgm:pt>
    <dgm:pt modelId="{A1222E5C-69FD-49C6-B6A2-9EE96CB0FE53}" type="parTrans" cxnId="{DA2B4C1C-57E1-43DA-857D-EB3CC45CFE0F}">
      <dgm:prSet/>
      <dgm:spPr/>
      <dgm:t>
        <a:bodyPr/>
        <a:lstStyle/>
        <a:p>
          <a:endParaRPr lang="en-US"/>
        </a:p>
      </dgm:t>
    </dgm:pt>
    <dgm:pt modelId="{A49FB440-C86C-4275-BBD6-22414DD7E5E2}" type="sibTrans" cxnId="{DA2B4C1C-57E1-43DA-857D-EB3CC45CFE0F}">
      <dgm:prSet/>
      <dgm:spPr/>
      <dgm:t>
        <a:bodyPr/>
        <a:lstStyle/>
        <a:p>
          <a:endParaRPr lang="en-US"/>
        </a:p>
      </dgm:t>
    </dgm:pt>
    <dgm:pt modelId="{6A49D0C2-C7F2-4535-9E05-2DCF3D9ECB00}">
      <dgm:prSet/>
      <dgm:spPr/>
      <dgm:t>
        <a:bodyPr/>
        <a:lstStyle/>
        <a:p>
          <a:r>
            <a:rPr lang="en-US" b="1"/>
            <a:t>Pass the Civics Test (will be given Fall and Spring Semester)</a:t>
          </a:r>
          <a:endParaRPr lang="en-US"/>
        </a:p>
      </dgm:t>
    </dgm:pt>
    <dgm:pt modelId="{24C1D458-9FC6-41D0-B548-4692C5475603}" type="parTrans" cxnId="{47A3D156-AAED-4135-9D19-2DE6750A7805}">
      <dgm:prSet/>
      <dgm:spPr/>
      <dgm:t>
        <a:bodyPr/>
        <a:lstStyle/>
        <a:p>
          <a:endParaRPr lang="en-US"/>
        </a:p>
      </dgm:t>
    </dgm:pt>
    <dgm:pt modelId="{D11B57A1-5A3D-4F25-A749-450B757A5DDB}" type="sibTrans" cxnId="{47A3D156-AAED-4135-9D19-2DE6750A7805}">
      <dgm:prSet/>
      <dgm:spPr/>
      <dgm:t>
        <a:bodyPr/>
        <a:lstStyle/>
        <a:p>
          <a:endParaRPr lang="en-US"/>
        </a:p>
      </dgm:t>
    </dgm:pt>
    <dgm:pt modelId="{CB149447-8E80-4E55-B33B-B3C157638019}">
      <dgm:prSet/>
      <dgm:spPr/>
      <dgm:t>
        <a:bodyPr/>
        <a:lstStyle/>
        <a:p>
          <a:r>
            <a:rPr lang="en-US" b="1"/>
            <a:t>Obtain an ACT score</a:t>
          </a:r>
          <a:endParaRPr lang="en-US"/>
        </a:p>
      </dgm:t>
    </dgm:pt>
    <dgm:pt modelId="{02D110E1-1962-4F1F-8681-2833D98C523A}" type="parTrans" cxnId="{5573423B-89C8-404D-8B4F-84BCEB868CCD}">
      <dgm:prSet/>
      <dgm:spPr/>
      <dgm:t>
        <a:bodyPr/>
        <a:lstStyle/>
        <a:p>
          <a:endParaRPr lang="en-US"/>
        </a:p>
      </dgm:t>
    </dgm:pt>
    <dgm:pt modelId="{977721BA-5111-4889-84EC-09C5289447FB}" type="sibTrans" cxnId="{5573423B-89C8-404D-8B4F-84BCEB868CCD}">
      <dgm:prSet/>
      <dgm:spPr/>
      <dgm:t>
        <a:bodyPr/>
        <a:lstStyle/>
        <a:p>
          <a:endParaRPr lang="en-US"/>
        </a:p>
      </dgm:t>
    </dgm:pt>
    <dgm:pt modelId="{2AB21780-E182-4123-BD92-371F69B144BB}">
      <dgm:prSet/>
      <dgm:spPr/>
      <dgm:t>
        <a:bodyPr/>
        <a:lstStyle/>
        <a:p>
          <a:r>
            <a:rPr lang="en-US" b="1"/>
            <a:t>Substitutions:</a:t>
          </a:r>
          <a:endParaRPr lang="en-US"/>
        </a:p>
      </dgm:t>
    </dgm:pt>
    <dgm:pt modelId="{A486659B-D5D6-48B8-B452-B82B1419DA78}" type="parTrans" cxnId="{203969B9-F91D-4E88-8D11-1F0AD30AF593}">
      <dgm:prSet/>
      <dgm:spPr/>
      <dgm:t>
        <a:bodyPr/>
        <a:lstStyle/>
        <a:p>
          <a:endParaRPr lang="en-US"/>
        </a:p>
      </dgm:t>
    </dgm:pt>
    <dgm:pt modelId="{B23715D0-5F84-4094-8DCB-86F5EC0E357C}" type="sibTrans" cxnId="{203969B9-F91D-4E88-8D11-1F0AD30AF593}">
      <dgm:prSet/>
      <dgm:spPr/>
      <dgm:t>
        <a:bodyPr/>
        <a:lstStyle/>
        <a:p>
          <a:endParaRPr lang="en-US"/>
        </a:p>
      </dgm:t>
    </dgm:pt>
    <dgm:pt modelId="{B538A6C4-47FE-4C17-B3FA-62BEEF8A0FB3}">
      <dgm:prSet/>
      <dgm:spPr/>
      <dgm:t>
        <a:bodyPr/>
        <a:lstStyle/>
        <a:p>
          <a:r>
            <a:rPr lang="en-US" b="1"/>
            <a:t>ROTC 1 and ROTC 2= Lifetime Wellness and PE</a:t>
          </a:r>
          <a:endParaRPr lang="en-US"/>
        </a:p>
      </dgm:t>
    </dgm:pt>
    <dgm:pt modelId="{6FDBA48F-43D9-4F0E-AF6B-DD59C608C4D0}" type="parTrans" cxnId="{1DA00A74-CEAD-4DB8-981B-0F66734DB9C1}">
      <dgm:prSet/>
      <dgm:spPr/>
      <dgm:t>
        <a:bodyPr/>
        <a:lstStyle/>
        <a:p>
          <a:endParaRPr lang="en-US"/>
        </a:p>
      </dgm:t>
    </dgm:pt>
    <dgm:pt modelId="{ADF1AFF0-6336-4F60-A9CD-58F53958ADD2}" type="sibTrans" cxnId="{1DA00A74-CEAD-4DB8-981B-0F66734DB9C1}">
      <dgm:prSet/>
      <dgm:spPr/>
      <dgm:t>
        <a:bodyPr/>
        <a:lstStyle/>
        <a:p>
          <a:endParaRPr lang="en-US"/>
        </a:p>
      </dgm:t>
    </dgm:pt>
    <dgm:pt modelId="{79ABBC92-7DC1-4FDC-91C3-14A9CBDAD0F8}">
      <dgm:prSet/>
      <dgm:spPr/>
      <dgm:t>
        <a:bodyPr/>
        <a:lstStyle/>
        <a:p>
          <a:r>
            <a:rPr lang="en-US" b="1" dirty="0"/>
            <a:t>ROTC 3= US Government and Personal Finance</a:t>
          </a:r>
          <a:endParaRPr lang="en-US" dirty="0"/>
        </a:p>
      </dgm:t>
    </dgm:pt>
    <dgm:pt modelId="{424A8203-2B76-4AD4-B369-572A9A09EC37}" type="parTrans" cxnId="{2F42E5FF-2A7D-4984-BE0B-2444F51A8B25}">
      <dgm:prSet/>
      <dgm:spPr/>
      <dgm:t>
        <a:bodyPr/>
        <a:lstStyle/>
        <a:p>
          <a:endParaRPr lang="en-US"/>
        </a:p>
      </dgm:t>
    </dgm:pt>
    <dgm:pt modelId="{FA650207-9A08-4DB4-992A-D0D6B7917BEB}" type="sibTrans" cxnId="{2F42E5FF-2A7D-4984-BE0B-2444F51A8B25}">
      <dgm:prSet/>
      <dgm:spPr/>
      <dgm:t>
        <a:bodyPr/>
        <a:lstStyle/>
        <a:p>
          <a:endParaRPr lang="en-US"/>
        </a:p>
      </dgm:t>
    </dgm:pt>
    <dgm:pt modelId="{38A025F1-E690-426B-A3DA-4CD13BE4F7E7}">
      <dgm:prSet/>
      <dgm:spPr/>
      <dgm:t>
        <a:bodyPr/>
        <a:lstStyle/>
        <a:p>
          <a:r>
            <a:rPr lang="en-US" b="1"/>
            <a:t>Marketing 1= Economics</a:t>
          </a:r>
          <a:endParaRPr lang="en-US"/>
        </a:p>
      </dgm:t>
    </dgm:pt>
    <dgm:pt modelId="{6DBAC64B-59FE-421A-9F78-39CC917E2F3E}" type="parTrans" cxnId="{8D9F543A-E633-4DBC-B7E3-372180B37E22}">
      <dgm:prSet/>
      <dgm:spPr/>
      <dgm:t>
        <a:bodyPr/>
        <a:lstStyle/>
        <a:p>
          <a:endParaRPr lang="en-US"/>
        </a:p>
      </dgm:t>
    </dgm:pt>
    <dgm:pt modelId="{FEFBCD0C-12CC-4F3D-BDED-B49FF21D29E7}" type="sibTrans" cxnId="{8D9F543A-E633-4DBC-B7E3-372180B37E22}">
      <dgm:prSet/>
      <dgm:spPr/>
      <dgm:t>
        <a:bodyPr/>
        <a:lstStyle/>
        <a:p>
          <a:endParaRPr lang="en-US"/>
        </a:p>
      </dgm:t>
    </dgm:pt>
    <dgm:pt modelId="{7947ACA6-9691-4D74-9F8A-824ACE3DF030}">
      <dgm:prSet/>
      <dgm:spPr/>
      <dgm:t>
        <a:bodyPr/>
        <a:lstStyle/>
        <a:p>
          <a:r>
            <a:rPr lang="en-US" b="1"/>
            <a:t>School Sport or Marching Band with a signed waiver on file= .5 PE credit</a:t>
          </a:r>
          <a:endParaRPr lang="en-US"/>
        </a:p>
      </dgm:t>
    </dgm:pt>
    <dgm:pt modelId="{40329DFF-6D52-47FD-825B-1F28135BC161}" type="parTrans" cxnId="{21602F76-0236-418B-A5FD-15D812FE3D43}">
      <dgm:prSet/>
      <dgm:spPr/>
      <dgm:t>
        <a:bodyPr/>
        <a:lstStyle/>
        <a:p>
          <a:endParaRPr lang="en-US"/>
        </a:p>
      </dgm:t>
    </dgm:pt>
    <dgm:pt modelId="{80C767A4-5F66-44F0-B6A0-C553A6F8C4B3}" type="sibTrans" cxnId="{21602F76-0236-418B-A5FD-15D812FE3D43}">
      <dgm:prSet/>
      <dgm:spPr/>
      <dgm:t>
        <a:bodyPr/>
        <a:lstStyle/>
        <a:p>
          <a:endParaRPr lang="en-US"/>
        </a:p>
      </dgm:t>
    </dgm:pt>
    <dgm:pt modelId="{7CA2ACEE-8F8D-404B-84D4-F6581843AA4F}">
      <dgm:prSet/>
      <dgm:spPr/>
      <dgm:t>
        <a:bodyPr/>
        <a:lstStyle/>
        <a:p>
          <a:r>
            <a:rPr lang="en-US" b="1"/>
            <a:t>3 Science Credits- Biology, Chemistry or Physics, and one additional lab science</a:t>
          </a:r>
          <a:endParaRPr lang="en-US" dirty="0"/>
        </a:p>
      </dgm:t>
    </dgm:pt>
    <dgm:pt modelId="{8ECC281D-2510-4943-A2F4-94DB48FAA11E}" type="parTrans" cxnId="{F9D9A0CE-B455-463C-ABD6-EB21CE256E80}">
      <dgm:prSet/>
      <dgm:spPr/>
      <dgm:t>
        <a:bodyPr/>
        <a:lstStyle/>
        <a:p>
          <a:endParaRPr lang="en-US"/>
        </a:p>
      </dgm:t>
    </dgm:pt>
    <dgm:pt modelId="{C8D7E5FA-04DC-459B-B5DA-CF1BC6091D0F}" type="sibTrans" cxnId="{F9D9A0CE-B455-463C-ABD6-EB21CE256E80}">
      <dgm:prSet/>
      <dgm:spPr/>
      <dgm:t>
        <a:bodyPr/>
        <a:lstStyle/>
        <a:p>
          <a:endParaRPr lang="en-US"/>
        </a:p>
      </dgm:t>
    </dgm:pt>
    <dgm:pt modelId="{2455DD35-AE86-4648-8DF1-5B28F5E0A7C2}" type="pres">
      <dgm:prSet presAssocID="{94901321-7BF1-42A0-AE98-67CD40768DD7}" presName="diagram" presStyleCnt="0">
        <dgm:presLayoutVars>
          <dgm:dir/>
          <dgm:resizeHandles val="exact"/>
        </dgm:presLayoutVars>
      </dgm:prSet>
      <dgm:spPr/>
    </dgm:pt>
    <dgm:pt modelId="{E31FC73E-0113-4584-8200-F0D3B9D033AB}" type="pres">
      <dgm:prSet presAssocID="{E15C2AB1-A0EC-4F45-8155-38B9EC8E5E88}" presName="node" presStyleLbl="node1" presStyleIdx="0" presStyleCnt="15">
        <dgm:presLayoutVars>
          <dgm:bulletEnabled val="1"/>
        </dgm:presLayoutVars>
      </dgm:prSet>
      <dgm:spPr/>
    </dgm:pt>
    <dgm:pt modelId="{8C071912-F4E5-4AF4-A347-4E1C121C5C22}" type="pres">
      <dgm:prSet presAssocID="{7AE22737-000E-441E-81E4-FD2C28632874}" presName="sibTrans" presStyleCnt="0"/>
      <dgm:spPr/>
    </dgm:pt>
    <dgm:pt modelId="{05638A6E-195E-44C3-80E9-34BDA601B5CD}" type="pres">
      <dgm:prSet presAssocID="{602498BF-E84C-40B0-8936-27E592B867B8}" presName="node" presStyleLbl="node1" presStyleIdx="1" presStyleCnt="15">
        <dgm:presLayoutVars>
          <dgm:bulletEnabled val="1"/>
        </dgm:presLayoutVars>
      </dgm:prSet>
      <dgm:spPr/>
    </dgm:pt>
    <dgm:pt modelId="{A71CF5C5-5254-4F8D-A15F-9C18A34020F1}" type="pres">
      <dgm:prSet presAssocID="{D608362D-82CC-4123-8EC6-4BD2C5F3696D}" presName="sibTrans" presStyleCnt="0"/>
      <dgm:spPr/>
    </dgm:pt>
    <dgm:pt modelId="{266A2692-836B-4CE2-9C70-77F60EFF9BCD}" type="pres">
      <dgm:prSet presAssocID="{7CA2ACEE-8F8D-404B-84D4-F6581843AA4F}" presName="node" presStyleLbl="node1" presStyleIdx="2" presStyleCnt="15">
        <dgm:presLayoutVars>
          <dgm:bulletEnabled val="1"/>
        </dgm:presLayoutVars>
      </dgm:prSet>
      <dgm:spPr/>
    </dgm:pt>
    <dgm:pt modelId="{79E7DE51-7F2F-48D1-8B39-F918DF884EB3}" type="pres">
      <dgm:prSet presAssocID="{C8D7E5FA-04DC-459B-B5DA-CF1BC6091D0F}" presName="sibTrans" presStyleCnt="0"/>
      <dgm:spPr/>
    </dgm:pt>
    <dgm:pt modelId="{9E24E017-A018-46AF-9B9E-31A753DF6CAA}" type="pres">
      <dgm:prSet presAssocID="{29F1229F-B6DE-4F87-A639-545A5DFEF0CA}" presName="node" presStyleLbl="node1" presStyleIdx="3" presStyleCnt="15">
        <dgm:presLayoutVars>
          <dgm:bulletEnabled val="1"/>
        </dgm:presLayoutVars>
      </dgm:prSet>
      <dgm:spPr/>
    </dgm:pt>
    <dgm:pt modelId="{92D36685-A737-4D6B-B85C-9434A5A2B1E9}" type="pres">
      <dgm:prSet presAssocID="{477985F1-1CA5-451A-A907-86A4BC780E51}" presName="sibTrans" presStyleCnt="0"/>
      <dgm:spPr/>
    </dgm:pt>
    <dgm:pt modelId="{DC66519F-9EDE-4EEC-BBD1-F5A33189F05A}" type="pres">
      <dgm:prSet presAssocID="{B3B0EF4D-2AD7-4113-BEAA-B683717872E4}" presName="node" presStyleLbl="node1" presStyleIdx="4" presStyleCnt="15">
        <dgm:presLayoutVars>
          <dgm:bulletEnabled val="1"/>
        </dgm:presLayoutVars>
      </dgm:prSet>
      <dgm:spPr/>
    </dgm:pt>
    <dgm:pt modelId="{BC3BFAD8-6867-44B0-B977-EB5CA4CBC124}" type="pres">
      <dgm:prSet presAssocID="{B2ACA558-CAE7-44F9-89D1-8CED0C462157}" presName="sibTrans" presStyleCnt="0"/>
      <dgm:spPr/>
    </dgm:pt>
    <dgm:pt modelId="{523DFFA6-C14A-4F26-9B17-891DC909C229}" type="pres">
      <dgm:prSet presAssocID="{73CC3D2F-3D7A-4318-BBAA-6BD9D8778688}" presName="node" presStyleLbl="node1" presStyleIdx="5" presStyleCnt="15">
        <dgm:presLayoutVars>
          <dgm:bulletEnabled val="1"/>
        </dgm:presLayoutVars>
      </dgm:prSet>
      <dgm:spPr/>
    </dgm:pt>
    <dgm:pt modelId="{AEFE3CA1-5D3B-47B2-9ED8-7098E488757E}" type="pres">
      <dgm:prSet presAssocID="{6841F675-E5AB-4C6E-BB6B-016B1FD320E1}" presName="sibTrans" presStyleCnt="0"/>
      <dgm:spPr/>
    </dgm:pt>
    <dgm:pt modelId="{DEF81F9F-2493-4DB1-96BE-FDE8A3BDFB41}" type="pres">
      <dgm:prSet presAssocID="{D3F5A66E-1FE7-4692-87E6-66C3552520BF}" presName="node" presStyleLbl="node1" presStyleIdx="6" presStyleCnt="15">
        <dgm:presLayoutVars>
          <dgm:bulletEnabled val="1"/>
        </dgm:presLayoutVars>
      </dgm:prSet>
      <dgm:spPr/>
    </dgm:pt>
    <dgm:pt modelId="{59EEDE3B-CEBE-4B36-A1DA-1033C5FBC586}" type="pres">
      <dgm:prSet presAssocID="{1E899BFB-9678-4883-8621-48C4450F7137}" presName="sibTrans" presStyleCnt="0"/>
      <dgm:spPr/>
    </dgm:pt>
    <dgm:pt modelId="{77DEB4E9-1099-46E4-B9A9-A0A65D8F3AE0}" type="pres">
      <dgm:prSet presAssocID="{BD90FD72-39F0-41CD-92B7-16930A8DE8EF}" presName="node" presStyleLbl="node1" presStyleIdx="7" presStyleCnt="15">
        <dgm:presLayoutVars>
          <dgm:bulletEnabled val="1"/>
        </dgm:presLayoutVars>
      </dgm:prSet>
      <dgm:spPr/>
    </dgm:pt>
    <dgm:pt modelId="{C4100E3B-15B7-47E2-B2E7-44156E00C5FD}" type="pres">
      <dgm:prSet presAssocID="{A49FB440-C86C-4275-BBD6-22414DD7E5E2}" presName="sibTrans" presStyleCnt="0"/>
      <dgm:spPr/>
    </dgm:pt>
    <dgm:pt modelId="{FFA14EE2-DD0F-4881-9B08-6BA5C091A6C1}" type="pres">
      <dgm:prSet presAssocID="{6A49D0C2-C7F2-4535-9E05-2DCF3D9ECB00}" presName="node" presStyleLbl="node1" presStyleIdx="8" presStyleCnt="15">
        <dgm:presLayoutVars>
          <dgm:bulletEnabled val="1"/>
        </dgm:presLayoutVars>
      </dgm:prSet>
      <dgm:spPr/>
    </dgm:pt>
    <dgm:pt modelId="{C66D3118-5F4F-42EF-910E-EF7140C93D69}" type="pres">
      <dgm:prSet presAssocID="{D11B57A1-5A3D-4F25-A749-450B757A5DDB}" presName="sibTrans" presStyleCnt="0"/>
      <dgm:spPr/>
    </dgm:pt>
    <dgm:pt modelId="{4E3B5C66-3B25-41B5-860F-FAFF9AF7E5E5}" type="pres">
      <dgm:prSet presAssocID="{CB149447-8E80-4E55-B33B-B3C157638019}" presName="node" presStyleLbl="node1" presStyleIdx="9" presStyleCnt="15">
        <dgm:presLayoutVars>
          <dgm:bulletEnabled val="1"/>
        </dgm:presLayoutVars>
      </dgm:prSet>
      <dgm:spPr/>
    </dgm:pt>
    <dgm:pt modelId="{570D0B78-2FA0-499A-8663-610DD0965136}" type="pres">
      <dgm:prSet presAssocID="{977721BA-5111-4889-84EC-09C5289447FB}" presName="sibTrans" presStyleCnt="0"/>
      <dgm:spPr/>
    </dgm:pt>
    <dgm:pt modelId="{114BF73E-53AD-4DC6-950E-586A3DA164D7}" type="pres">
      <dgm:prSet presAssocID="{2AB21780-E182-4123-BD92-371F69B144BB}" presName="node" presStyleLbl="node1" presStyleIdx="10" presStyleCnt="15">
        <dgm:presLayoutVars>
          <dgm:bulletEnabled val="1"/>
        </dgm:presLayoutVars>
      </dgm:prSet>
      <dgm:spPr/>
    </dgm:pt>
    <dgm:pt modelId="{3ECBF974-5D7A-4761-8B3B-3432F22F07C3}" type="pres">
      <dgm:prSet presAssocID="{B23715D0-5F84-4094-8DCB-86F5EC0E357C}" presName="sibTrans" presStyleCnt="0"/>
      <dgm:spPr/>
    </dgm:pt>
    <dgm:pt modelId="{5ACEAE50-3988-4540-95EF-7596A8160D07}" type="pres">
      <dgm:prSet presAssocID="{B538A6C4-47FE-4C17-B3FA-62BEEF8A0FB3}" presName="node" presStyleLbl="node1" presStyleIdx="11" presStyleCnt="15">
        <dgm:presLayoutVars>
          <dgm:bulletEnabled val="1"/>
        </dgm:presLayoutVars>
      </dgm:prSet>
      <dgm:spPr/>
    </dgm:pt>
    <dgm:pt modelId="{10137C37-BEC6-4AA3-A4DE-0C75E8EA3FD2}" type="pres">
      <dgm:prSet presAssocID="{ADF1AFF0-6336-4F60-A9CD-58F53958ADD2}" presName="sibTrans" presStyleCnt="0"/>
      <dgm:spPr/>
    </dgm:pt>
    <dgm:pt modelId="{22504D65-F717-4940-A4A5-0C543F1AB4CA}" type="pres">
      <dgm:prSet presAssocID="{79ABBC92-7DC1-4FDC-91C3-14A9CBDAD0F8}" presName="node" presStyleLbl="node1" presStyleIdx="12" presStyleCnt="15">
        <dgm:presLayoutVars>
          <dgm:bulletEnabled val="1"/>
        </dgm:presLayoutVars>
      </dgm:prSet>
      <dgm:spPr/>
    </dgm:pt>
    <dgm:pt modelId="{55178700-9C3E-4125-996A-6700D0DB5264}" type="pres">
      <dgm:prSet presAssocID="{FA650207-9A08-4DB4-992A-D0D6B7917BEB}" presName="sibTrans" presStyleCnt="0"/>
      <dgm:spPr/>
    </dgm:pt>
    <dgm:pt modelId="{35B1303E-785F-4B77-A5F0-404CE9AC2D7F}" type="pres">
      <dgm:prSet presAssocID="{38A025F1-E690-426B-A3DA-4CD13BE4F7E7}" presName="node" presStyleLbl="node1" presStyleIdx="13" presStyleCnt="15">
        <dgm:presLayoutVars>
          <dgm:bulletEnabled val="1"/>
        </dgm:presLayoutVars>
      </dgm:prSet>
      <dgm:spPr/>
    </dgm:pt>
    <dgm:pt modelId="{D3BFEB4D-DF38-4BFE-A05A-15EE0CF4E44C}" type="pres">
      <dgm:prSet presAssocID="{FEFBCD0C-12CC-4F3D-BDED-B49FF21D29E7}" presName="sibTrans" presStyleCnt="0"/>
      <dgm:spPr/>
    </dgm:pt>
    <dgm:pt modelId="{C1EA81CA-DBCE-43EC-90A8-74B888A1FD1D}" type="pres">
      <dgm:prSet presAssocID="{7947ACA6-9691-4D74-9F8A-824ACE3DF030}" presName="node" presStyleLbl="node1" presStyleIdx="14" presStyleCnt="15">
        <dgm:presLayoutVars>
          <dgm:bulletEnabled val="1"/>
        </dgm:presLayoutVars>
      </dgm:prSet>
      <dgm:spPr/>
    </dgm:pt>
  </dgm:ptLst>
  <dgm:cxnLst>
    <dgm:cxn modelId="{DA2B4C1C-57E1-43DA-857D-EB3CC45CFE0F}" srcId="{94901321-7BF1-42A0-AE98-67CD40768DD7}" destId="{BD90FD72-39F0-41CD-92B7-16930A8DE8EF}" srcOrd="7" destOrd="0" parTransId="{A1222E5C-69FD-49C6-B6A2-9EE96CB0FE53}" sibTransId="{A49FB440-C86C-4275-BBD6-22414DD7E5E2}"/>
    <dgm:cxn modelId="{6468CA1C-D21E-4940-91B4-FD7CEECA3653}" type="presOf" srcId="{B538A6C4-47FE-4C17-B3FA-62BEEF8A0FB3}" destId="{5ACEAE50-3988-4540-95EF-7596A8160D07}" srcOrd="0" destOrd="0" presId="urn:microsoft.com/office/officeart/2005/8/layout/default"/>
    <dgm:cxn modelId="{25B5DE26-4469-4F11-984D-238C1D3B98E6}" srcId="{94901321-7BF1-42A0-AE98-67CD40768DD7}" destId="{602498BF-E84C-40B0-8936-27E592B867B8}" srcOrd="1" destOrd="0" parTransId="{E39955FA-4C6F-433E-B0FE-E6713F227995}" sibTransId="{D608362D-82CC-4123-8EC6-4BD2C5F3696D}"/>
    <dgm:cxn modelId="{8D9F543A-E633-4DBC-B7E3-372180B37E22}" srcId="{94901321-7BF1-42A0-AE98-67CD40768DD7}" destId="{38A025F1-E690-426B-A3DA-4CD13BE4F7E7}" srcOrd="13" destOrd="0" parTransId="{6DBAC64B-59FE-421A-9F78-39CC917E2F3E}" sibTransId="{FEFBCD0C-12CC-4F3D-BDED-B49FF21D29E7}"/>
    <dgm:cxn modelId="{5573423B-89C8-404D-8B4F-84BCEB868CCD}" srcId="{94901321-7BF1-42A0-AE98-67CD40768DD7}" destId="{CB149447-8E80-4E55-B33B-B3C157638019}" srcOrd="9" destOrd="0" parTransId="{02D110E1-1962-4F1F-8681-2833D98C523A}" sibTransId="{977721BA-5111-4889-84EC-09C5289447FB}"/>
    <dgm:cxn modelId="{AE3CF53F-2FF2-48CB-BD9D-3C29A37BE421}" type="presOf" srcId="{7947ACA6-9691-4D74-9F8A-824ACE3DF030}" destId="{C1EA81CA-DBCE-43EC-90A8-74B888A1FD1D}" srcOrd="0" destOrd="0" presId="urn:microsoft.com/office/officeart/2005/8/layout/default"/>
    <dgm:cxn modelId="{67C3375D-8366-484A-B0C0-886157986092}" type="presOf" srcId="{2AB21780-E182-4123-BD92-371F69B144BB}" destId="{114BF73E-53AD-4DC6-950E-586A3DA164D7}" srcOrd="0" destOrd="0" presId="urn:microsoft.com/office/officeart/2005/8/layout/default"/>
    <dgm:cxn modelId="{2DA67D44-5561-40F8-BBE5-E22D9FAFE39C}" srcId="{94901321-7BF1-42A0-AE98-67CD40768DD7}" destId="{E15C2AB1-A0EC-4F45-8155-38B9EC8E5E88}" srcOrd="0" destOrd="0" parTransId="{040773F9-AF3F-473C-BB89-08EF49C0CEB2}" sibTransId="{7AE22737-000E-441E-81E4-FD2C28632874}"/>
    <dgm:cxn modelId="{3814DC44-85C6-49D9-B03A-131C6FE10C3E}" srcId="{94901321-7BF1-42A0-AE98-67CD40768DD7}" destId="{73CC3D2F-3D7A-4318-BBAA-6BD9D8778688}" srcOrd="5" destOrd="0" parTransId="{2CBFD1DE-919D-4193-8155-2F92C0345A84}" sibTransId="{6841F675-E5AB-4C6E-BB6B-016B1FD320E1}"/>
    <dgm:cxn modelId="{A8D36545-9DE5-46AE-8E17-0DBB51C626AA}" type="presOf" srcId="{7CA2ACEE-8F8D-404B-84D4-F6581843AA4F}" destId="{266A2692-836B-4CE2-9C70-77F60EFF9BCD}" srcOrd="0" destOrd="0" presId="urn:microsoft.com/office/officeart/2005/8/layout/default"/>
    <dgm:cxn modelId="{7724F871-F458-46F9-AF58-55A9B0DB9160}" type="presOf" srcId="{6A49D0C2-C7F2-4535-9E05-2DCF3D9ECB00}" destId="{FFA14EE2-DD0F-4881-9B08-6BA5C091A6C1}" srcOrd="0" destOrd="0" presId="urn:microsoft.com/office/officeart/2005/8/layout/default"/>
    <dgm:cxn modelId="{1DA00A74-CEAD-4DB8-981B-0F66734DB9C1}" srcId="{94901321-7BF1-42A0-AE98-67CD40768DD7}" destId="{B538A6C4-47FE-4C17-B3FA-62BEEF8A0FB3}" srcOrd="11" destOrd="0" parTransId="{6FDBA48F-43D9-4F0E-AF6B-DD59C608C4D0}" sibTransId="{ADF1AFF0-6336-4F60-A9CD-58F53958ADD2}"/>
    <dgm:cxn modelId="{21602F76-0236-418B-A5FD-15D812FE3D43}" srcId="{94901321-7BF1-42A0-AE98-67CD40768DD7}" destId="{7947ACA6-9691-4D74-9F8A-824ACE3DF030}" srcOrd="14" destOrd="0" parTransId="{40329DFF-6D52-47FD-825B-1F28135BC161}" sibTransId="{80C767A4-5F66-44F0-B6A0-C553A6F8C4B3}"/>
    <dgm:cxn modelId="{47A3D156-AAED-4135-9D19-2DE6750A7805}" srcId="{94901321-7BF1-42A0-AE98-67CD40768DD7}" destId="{6A49D0C2-C7F2-4535-9E05-2DCF3D9ECB00}" srcOrd="8" destOrd="0" parTransId="{24C1D458-9FC6-41D0-B548-4692C5475603}" sibTransId="{D11B57A1-5A3D-4F25-A749-450B757A5DDB}"/>
    <dgm:cxn modelId="{31031B7E-8D19-46A1-A6CC-8DFFDDF88A59}" type="presOf" srcId="{73CC3D2F-3D7A-4318-BBAA-6BD9D8778688}" destId="{523DFFA6-C14A-4F26-9B17-891DC909C229}" srcOrd="0" destOrd="0" presId="urn:microsoft.com/office/officeart/2005/8/layout/default"/>
    <dgm:cxn modelId="{E83FC185-C172-4683-8543-AB156E532060}" type="presOf" srcId="{79ABBC92-7DC1-4FDC-91C3-14A9CBDAD0F8}" destId="{22504D65-F717-4940-A4A5-0C543F1AB4CA}" srcOrd="0" destOrd="0" presId="urn:microsoft.com/office/officeart/2005/8/layout/default"/>
    <dgm:cxn modelId="{D436B789-84DA-4E2D-938B-B6F6E0CA7C7D}" srcId="{94901321-7BF1-42A0-AE98-67CD40768DD7}" destId="{29F1229F-B6DE-4F87-A639-545A5DFEF0CA}" srcOrd="3" destOrd="0" parTransId="{490D7D2B-3156-48E1-B587-8FE677C9E5A9}" sibTransId="{477985F1-1CA5-451A-A907-86A4BC780E51}"/>
    <dgm:cxn modelId="{99E25696-47FD-4389-BBD2-B6EE3286A5DB}" type="presOf" srcId="{BD90FD72-39F0-41CD-92B7-16930A8DE8EF}" destId="{77DEB4E9-1099-46E4-B9A9-A0A65D8F3AE0}" srcOrd="0" destOrd="0" presId="urn:microsoft.com/office/officeart/2005/8/layout/default"/>
    <dgm:cxn modelId="{F1BEA696-BA5D-4DA9-B4AF-01B2AECE73B1}" srcId="{94901321-7BF1-42A0-AE98-67CD40768DD7}" destId="{B3B0EF4D-2AD7-4113-BEAA-B683717872E4}" srcOrd="4" destOrd="0" parTransId="{0EEF6791-9481-47B0-9CCB-286029A4DFC2}" sibTransId="{B2ACA558-CAE7-44F9-89D1-8CED0C462157}"/>
    <dgm:cxn modelId="{F40FD79F-1358-4F81-AB7C-3906EDECD5B2}" type="presOf" srcId="{D3F5A66E-1FE7-4692-87E6-66C3552520BF}" destId="{DEF81F9F-2493-4DB1-96BE-FDE8A3BDFB41}" srcOrd="0" destOrd="0" presId="urn:microsoft.com/office/officeart/2005/8/layout/default"/>
    <dgm:cxn modelId="{D4BA23A1-0F1C-4F70-A2C3-8664FD7973E2}" type="presOf" srcId="{38A025F1-E690-426B-A3DA-4CD13BE4F7E7}" destId="{35B1303E-785F-4B77-A5F0-404CE9AC2D7F}" srcOrd="0" destOrd="0" presId="urn:microsoft.com/office/officeart/2005/8/layout/default"/>
    <dgm:cxn modelId="{203969B9-F91D-4E88-8D11-1F0AD30AF593}" srcId="{94901321-7BF1-42A0-AE98-67CD40768DD7}" destId="{2AB21780-E182-4123-BD92-371F69B144BB}" srcOrd="10" destOrd="0" parTransId="{A486659B-D5D6-48B8-B452-B82B1419DA78}" sibTransId="{B23715D0-5F84-4094-8DCB-86F5EC0E357C}"/>
    <dgm:cxn modelId="{DCB77BBF-3E22-44A6-9EBA-4BBC01D0349B}" type="presOf" srcId="{CB149447-8E80-4E55-B33B-B3C157638019}" destId="{4E3B5C66-3B25-41B5-860F-FAFF9AF7E5E5}" srcOrd="0" destOrd="0" presId="urn:microsoft.com/office/officeart/2005/8/layout/default"/>
    <dgm:cxn modelId="{FA64FEC3-A709-4EFD-AE02-29C0236CBC36}" type="presOf" srcId="{E15C2AB1-A0EC-4F45-8155-38B9EC8E5E88}" destId="{E31FC73E-0113-4584-8200-F0D3B9D033AB}" srcOrd="0" destOrd="0" presId="urn:microsoft.com/office/officeart/2005/8/layout/default"/>
    <dgm:cxn modelId="{F9D9A0CE-B455-463C-ABD6-EB21CE256E80}" srcId="{94901321-7BF1-42A0-AE98-67CD40768DD7}" destId="{7CA2ACEE-8F8D-404B-84D4-F6581843AA4F}" srcOrd="2" destOrd="0" parTransId="{8ECC281D-2510-4943-A2F4-94DB48FAA11E}" sibTransId="{C8D7E5FA-04DC-459B-B5DA-CF1BC6091D0F}"/>
    <dgm:cxn modelId="{1F4BC7E8-2E9C-406B-BE1E-CC79BB231DA2}" srcId="{94901321-7BF1-42A0-AE98-67CD40768DD7}" destId="{D3F5A66E-1FE7-4692-87E6-66C3552520BF}" srcOrd="6" destOrd="0" parTransId="{E7B17220-29CF-4001-87BF-AA0B135DEC35}" sibTransId="{1E899BFB-9678-4883-8621-48C4450F7137}"/>
    <dgm:cxn modelId="{45BAB5F2-7834-4A7E-87F6-240671845BF5}" type="presOf" srcId="{94901321-7BF1-42A0-AE98-67CD40768DD7}" destId="{2455DD35-AE86-4648-8DF1-5B28F5E0A7C2}" srcOrd="0" destOrd="0" presId="urn:microsoft.com/office/officeart/2005/8/layout/default"/>
    <dgm:cxn modelId="{DEC72BF5-DAB0-4159-8E32-CDFF0E98E74C}" type="presOf" srcId="{B3B0EF4D-2AD7-4113-BEAA-B683717872E4}" destId="{DC66519F-9EDE-4EEC-BBD1-F5A33189F05A}" srcOrd="0" destOrd="0" presId="urn:microsoft.com/office/officeart/2005/8/layout/default"/>
    <dgm:cxn modelId="{96CDDFF5-B611-4F29-945B-EB0B26AE427F}" type="presOf" srcId="{602498BF-E84C-40B0-8936-27E592B867B8}" destId="{05638A6E-195E-44C3-80E9-34BDA601B5CD}" srcOrd="0" destOrd="0" presId="urn:microsoft.com/office/officeart/2005/8/layout/default"/>
    <dgm:cxn modelId="{2023A4F9-7707-48D8-B477-380B3378BBA5}" type="presOf" srcId="{29F1229F-B6DE-4F87-A639-545A5DFEF0CA}" destId="{9E24E017-A018-46AF-9B9E-31A753DF6CAA}" srcOrd="0" destOrd="0" presId="urn:microsoft.com/office/officeart/2005/8/layout/default"/>
    <dgm:cxn modelId="{2F42E5FF-2A7D-4984-BE0B-2444F51A8B25}" srcId="{94901321-7BF1-42A0-AE98-67CD40768DD7}" destId="{79ABBC92-7DC1-4FDC-91C3-14A9CBDAD0F8}" srcOrd="12" destOrd="0" parTransId="{424A8203-2B76-4AD4-B369-572A9A09EC37}" sibTransId="{FA650207-9A08-4DB4-992A-D0D6B7917BEB}"/>
    <dgm:cxn modelId="{E47EE46F-1E66-4626-83B6-4E6F193F35CA}" type="presParOf" srcId="{2455DD35-AE86-4648-8DF1-5B28F5E0A7C2}" destId="{E31FC73E-0113-4584-8200-F0D3B9D033AB}" srcOrd="0" destOrd="0" presId="urn:microsoft.com/office/officeart/2005/8/layout/default"/>
    <dgm:cxn modelId="{D76C36DE-CAB6-4384-BCE8-4FA914230C5E}" type="presParOf" srcId="{2455DD35-AE86-4648-8DF1-5B28F5E0A7C2}" destId="{8C071912-F4E5-4AF4-A347-4E1C121C5C22}" srcOrd="1" destOrd="0" presId="urn:microsoft.com/office/officeart/2005/8/layout/default"/>
    <dgm:cxn modelId="{4831E393-FCE6-402D-BCE8-1FC9CD0EF204}" type="presParOf" srcId="{2455DD35-AE86-4648-8DF1-5B28F5E0A7C2}" destId="{05638A6E-195E-44C3-80E9-34BDA601B5CD}" srcOrd="2" destOrd="0" presId="urn:microsoft.com/office/officeart/2005/8/layout/default"/>
    <dgm:cxn modelId="{71B0AA8A-6BA8-425B-9628-665D66C3CB8E}" type="presParOf" srcId="{2455DD35-AE86-4648-8DF1-5B28F5E0A7C2}" destId="{A71CF5C5-5254-4F8D-A15F-9C18A34020F1}" srcOrd="3" destOrd="0" presId="urn:microsoft.com/office/officeart/2005/8/layout/default"/>
    <dgm:cxn modelId="{93FEDF41-A947-4D6F-88FE-72873C7327E4}" type="presParOf" srcId="{2455DD35-AE86-4648-8DF1-5B28F5E0A7C2}" destId="{266A2692-836B-4CE2-9C70-77F60EFF9BCD}" srcOrd="4" destOrd="0" presId="urn:microsoft.com/office/officeart/2005/8/layout/default"/>
    <dgm:cxn modelId="{7EC8DB91-E833-48A0-AFEB-D4236BCC34D5}" type="presParOf" srcId="{2455DD35-AE86-4648-8DF1-5B28F5E0A7C2}" destId="{79E7DE51-7F2F-48D1-8B39-F918DF884EB3}" srcOrd="5" destOrd="0" presId="urn:microsoft.com/office/officeart/2005/8/layout/default"/>
    <dgm:cxn modelId="{201217E5-FDBD-441B-82DF-3BD8A07CF268}" type="presParOf" srcId="{2455DD35-AE86-4648-8DF1-5B28F5E0A7C2}" destId="{9E24E017-A018-46AF-9B9E-31A753DF6CAA}" srcOrd="6" destOrd="0" presId="urn:microsoft.com/office/officeart/2005/8/layout/default"/>
    <dgm:cxn modelId="{0F17E543-6182-4339-A505-FB05519551AB}" type="presParOf" srcId="{2455DD35-AE86-4648-8DF1-5B28F5E0A7C2}" destId="{92D36685-A737-4D6B-B85C-9434A5A2B1E9}" srcOrd="7" destOrd="0" presId="urn:microsoft.com/office/officeart/2005/8/layout/default"/>
    <dgm:cxn modelId="{417D823E-7EF1-4372-A063-3D8A4F290436}" type="presParOf" srcId="{2455DD35-AE86-4648-8DF1-5B28F5E0A7C2}" destId="{DC66519F-9EDE-4EEC-BBD1-F5A33189F05A}" srcOrd="8" destOrd="0" presId="urn:microsoft.com/office/officeart/2005/8/layout/default"/>
    <dgm:cxn modelId="{47D00789-896B-419B-8892-4AD09F4386D9}" type="presParOf" srcId="{2455DD35-AE86-4648-8DF1-5B28F5E0A7C2}" destId="{BC3BFAD8-6867-44B0-B977-EB5CA4CBC124}" srcOrd="9" destOrd="0" presId="urn:microsoft.com/office/officeart/2005/8/layout/default"/>
    <dgm:cxn modelId="{C254D5C3-595A-4EB9-8F51-EB0C86B12524}" type="presParOf" srcId="{2455DD35-AE86-4648-8DF1-5B28F5E0A7C2}" destId="{523DFFA6-C14A-4F26-9B17-891DC909C229}" srcOrd="10" destOrd="0" presId="urn:microsoft.com/office/officeart/2005/8/layout/default"/>
    <dgm:cxn modelId="{039A87A9-ADB6-4EB4-9E97-A937C7B7631F}" type="presParOf" srcId="{2455DD35-AE86-4648-8DF1-5B28F5E0A7C2}" destId="{AEFE3CA1-5D3B-47B2-9ED8-7098E488757E}" srcOrd="11" destOrd="0" presId="urn:microsoft.com/office/officeart/2005/8/layout/default"/>
    <dgm:cxn modelId="{D0D5D49D-BB29-4DCB-8675-B8B711934B25}" type="presParOf" srcId="{2455DD35-AE86-4648-8DF1-5B28F5E0A7C2}" destId="{DEF81F9F-2493-4DB1-96BE-FDE8A3BDFB41}" srcOrd="12" destOrd="0" presId="urn:microsoft.com/office/officeart/2005/8/layout/default"/>
    <dgm:cxn modelId="{A275E973-21C4-42C0-A9CD-B97D5FADA28E}" type="presParOf" srcId="{2455DD35-AE86-4648-8DF1-5B28F5E0A7C2}" destId="{59EEDE3B-CEBE-4B36-A1DA-1033C5FBC586}" srcOrd="13" destOrd="0" presId="urn:microsoft.com/office/officeart/2005/8/layout/default"/>
    <dgm:cxn modelId="{1A46A74D-A501-494D-8E87-1B5C9938668B}" type="presParOf" srcId="{2455DD35-AE86-4648-8DF1-5B28F5E0A7C2}" destId="{77DEB4E9-1099-46E4-B9A9-A0A65D8F3AE0}" srcOrd="14" destOrd="0" presId="urn:microsoft.com/office/officeart/2005/8/layout/default"/>
    <dgm:cxn modelId="{31A82FAE-4890-49EA-A6F9-CC8A00A0275E}" type="presParOf" srcId="{2455DD35-AE86-4648-8DF1-5B28F5E0A7C2}" destId="{C4100E3B-15B7-47E2-B2E7-44156E00C5FD}" srcOrd="15" destOrd="0" presId="urn:microsoft.com/office/officeart/2005/8/layout/default"/>
    <dgm:cxn modelId="{153B8A25-12AD-498F-878F-27C1D363DB78}" type="presParOf" srcId="{2455DD35-AE86-4648-8DF1-5B28F5E0A7C2}" destId="{FFA14EE2-DD0F-4881-9B08-6BA5C091A6C1}" srcOrd="16" destOrd="0" presId="urn:microsoft.com/office/officeart/2005/8/layout/default"/>
    <dgm:cxn modelId="{AB10682A-819D-40A2-A9A8-B62F1EEF6394}" type="presParOf" srcId="{2455DD35-AE86-4648-8DF1-5B28F5E0A7C2}" destId="{C66D3118-5F4F-42EF-910E-EF7140C93D69}" srcOrd="17" destOrd="0" presId="urn:microsoft.com/office/officeart/2005/8/layout/default"/>
    <dgm:cxn modelId="{0BCBDA61-6F5A-4C45-93D3-B3CA9E748AE7}" type="presParOf" srcId="{2455DD35-AE86-4648-8DF1-5B28F5E0A7C2}" destId="{4E3B5C66-3B25-41B5-860F-FAFF9AF7E5E5}" srcOrd="18" destOrd="0" presId="urn:microsoft.com/office/officeart/2005/8/layout/default"/>
    <dgm:cxn modelId="{D9107068-63CC-47AB-8957-E7E5EDFCD1C8}" type="presParOf" srcId="{2455DD35-AE86-4648-8DF1-5B28F5E0A7C2}" destId="{570D0B78-2FA0-499A-8663-610DD0965136}" srcOrd="19" destOrd="0" presId="urn:microsoft.com/office/officeart/2005/8/layout/default"/>
    <dgm:cxn modelId="{C5E5C229-7DE6-405A-A1A8-B89F10EE1B6D}" type="presParOf" srcId="{2455DD35-AE86-4648-8DF1-5B28F5E0A7C2}" destId="{114BF73E-53AD-4DC6-950E-586A3DA164D7}" srcOrd="20" destOrd="0" presId="urn:microsoft.com/office/officeart/2005/8/layout/default"/>
    <dgm:cxn modelId="{95814F24-D183-44A8-95F3-15EB285B57EC}" type="presParOf" srcId="{2455DD35-AE86-4648-8DF1-5B28F5E0A7C2}" destId="{3ECBF974-5D7A-4761-8B3B-3432F22F07C3}" srcOrd="21" destOrd="0" presId="urn:microsoft.com/office/officeart/2005/8/layout/default"/>
    <dgm:cxn modelId="{69CB3D63-7C4F-42BC-B3DF-B13A779D2A30}" type="presParOf" srcId="{2455DD35-AE86-4648-8DF1-5B28F5E0A7C2}" destId="{5ACEAE50-3988-4540-95EF-7596A8160D07}" srcOrd="22" destOrd="0" presId="urn:microsoft.com/office/officeart/2005/8/layout/default"/>
    <dgm:cxn modelId="{4D117209-6E44-42B8-B2C8-157688B1F397}" type="presParOf" srcId="{2455DD35-AE86-4648-8DF1-5B28F5E0A7C2}" destId="{10137C37-BEC6-4AA3-A4DE-0C75E8EA3FD2}" srcOrd="23" destOrd="0" presId="urn:microsoft.com/office/officeart/2005/8/layout/default"/>
    <dgm:cxn modelId="{1790E472-B728-450F-A539-5D6D844C3717}" type="presParOf" srcId="{2455DD35-AE86-4648-8DF1-5B28F5E0A7C2}" destId="{22504D65-F717-4940-A4A5-0C543F1AB4CA}" srcOrd="24" destOrd="0" presId="urn:microsoft.com/office/officeart/2005/8/layout/default"/>
    <dgm:cxn modelId="{5405180C-EF27-431D-A3F6-B7713F1D0C8F}" type="presParOf" srcId="{2455DD35-AE86-4648-8DF1-5B28F5E0A7C2}" destId="{55178700-9C3E-4125-996A-6700D0DB5264}" srcOrd="25" destOrd="0" presId="urn:microsoft.com/office/officeart/2005/8/layout/default"/>
    <dgm:cxn modelId="{A01E342E-213C-4446-9E81-EBC555BFBECB}" type="presParOf" srcId="{2455DD35-AE86-4648-8DF1-5B28F5E0A7C2}" destId="{35B1303E-785F-4B77-A5F0-404CE9AC2D7F}" srcOrd="26" destOrd="0" presId="urn:microsoft.com/office/officeart/2005/8/layout/default"/>
    <dgm:cxn modelId="{9FE431D6-E165-4A3F-8F71-8397DEA7090B}" type="presParOf" srcId="{2455DD35-AE86-4648-8DF1-5B28F5E0A7C2}" destId="{D3BFEB4D-DF38-4BFE-A05A-15EE0CF4E44C}" srcOrd="27" destOrd="0" presId="urn:microsoft.com/office/officeart/2005/8/layout/default"/>
    <dgm:cxn modelId="{463D6DD0-C5E9-45AC-B073-769D4A6C8B7E}" type="presParOf" srcId="{2455DD35-AE86-4648-8DF1-5B28F5E0A7C2}" destId="{C1EA81CA-DBCE-43EC-90A8-74B888A1FD1D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98F2D-78EB-41DD-AC29-C026631E44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428DCC-BC81-4ADE-9A6B-8F0AAF6887CD}">
      <dgm:prSet/>
      <dgm:spPr/>
      <dgm:t>
        <a:bodyPr/>
        <a:lstStyle/>
        <a:p>
          <a:r>
            <a:rPr lang="en-US"/>
            <a:t>Four-year scholarship to any Tennessee school worth $16,000 over four years</a:t>
          </a:r>
        </a:p>
      </dgm:t>
    </dgm:pt>
    <dgm:pt modelId="{7C217EA3-4E8D-40F2-9F4B-EEB8760DF42B}" type="parTrans" cxnId="{130B062C-6556-40BB-B726-A73265BA9530}">
      <dgm:prSet/>
      <dgm:spPr/>
      <dgm:t>
        <a:bodyPr/>
        <a:lstStyle/>
        <a:p>
          <a:endParaRPr lang="en-US"/>
        </a:p>
      </dgm:t>
    </dgm:pt>
    <dgm:pt modelId="{4D8A13AE-453C-4E2B-8445-E8AFE4DD9B5C}" type="sibTrans" cxnId="{130B062C-6556-40BB-B726-A73265BA9530}">
      <dgm:prSet/>
      <dgm:spPr/>
      <dgm:t>
        <a:bodyPr/>
        <a:lstStyle/>
        <a:p>
          <a:endParaRPr lang="en-US"/>
        </a:p>
      </dgm:t>
    </dgm:pt>
    <dgm:pt modelId="{999D3432-149E-4A03-8A84-26DF8017D731}">
      <dgm:prSet/>
      <dgm:spPr/>
      <dgm:t>
        <a:bodyPr/>
        <a:lstStyle/>
        <a:p>
          <a:r>
            <a:rPr lang="en-US"/>
            <a:t>Requires a 3.00 (unweighted) GPA or a 21 on the ACT</a:t>
          </a:r>
        </a:p>
      </dgm:t>
    </dgm:pt>
    <dgm:pt modelId="{C6E73E8F-63FA-4ACA-8E97-BD39C9F34BF6}" type="parTrans" cxnId="{4A3B7805-8871-438C-ADCB-DCEE5FC00DF9}">
      <dgm:prSet/>
      <dgm:spPr/>
      <dgm:t>
        <a:bodyPr/>
        <a:lstStyle/>
        <a:p>
          <a:endParaRPr lang="en-US"/>
        </a:p>
      </dgm:t>
    </dgm:pt>
    <dgm:pt modelId="{65470364-A862-4F16-8E08-6878C1F1DE4E}" type="sibTrans" cxnId="{4A3B7805-8871-438C-ADCB-DCEE5FC00DF9}">
      <dgm:prSet/>
      <dgm:spPr/>
      <dgm:t>
        <a:bodyPr/>
        <a:lstStyle/>
        <a:p>
          <a:endParaRPr lang="en-US"/>
        </a:p>
      </dgm:t>
    </dgm:pt>
    <dgm:pt modelId="{C8D3F1C7-E6AC-4A6A-B7F7-1941707A05C8}">
      <dgm:prSet/>
      <dgm:spPr/>
      <dgm:t>
        <a:bodyPr/>
        <a:lstStyle/>
        <a:p>
          <a:r>
            <a:rPr lang="en-US"/>
            <a:t>Complete the FAFSA and select at least one TN school to receive your information</a:t>
          </a:r>
        </a:p>
      </dgm:t>
    </dgm:pt>
    <dgm:pt modelId="{AFA823AB-419F-4060-8681-654AB0399D2B}" type="parTrans" cxnId="{9C7CD18A-BB7C-435F-A2EB-FE6026ABB64A}">
      <dgm:prSet/>
      <dgm:spPr/>
      <dgm:t>
        <a:bodyPr/>
        <a:lstStyle/>
        <a:p>
          <a:endParaRPr lang="en-US"/>
        </a:p>
      </dgm:t>
    </dgm:pt>
    <dgm:pt modelId="{F08AE29D-41F5-404B-80E9-D5964752E355}" type="sibTrans" cxnId="{9C7CD18A-BB7C-435F-A2EB-FE6026ABB64A}">
      <dgm:prSet/>
      <dgm:spPr/>
      <dgm:t>
        <a:bodyPr/>
        <a:lstStyle/>
        <a:p>
          <a:endParaRPr lang="en-US"/>
        </a:p>
      </dgm:t>
    </dgm:pt>
    <dgm:pt modelId="{9DB5E58C-0977-461E-886F-FE9AC95A2BE4}" type="pres">
      <dgm:prSet presAssocID="{FD598F2D-78EB-41DD-AC29-C026631E44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01D05C-40F5-447D-8A3A-594B733B5D13}" type="pres">
      <dgm:prSet presAssocID="{DB428DCC-BC81-4ADE-9A6B-8F0AAF6887CD}" presName="hierRoot1" presStyleCnt="0"/>
      <dgm:spPr/>
    </dgm:pt>
    <dgm:pt modelId="{B8F9BDE1-2866-431B-9FD4-3DCAF3942065}" type="pres">
      <dgm:prSet presAssocID="{DB428DCC-BC81-4ADE-9A6B-8F0AAF6887CD}" presName="composite" presStyleCnt="0"/>
      <dgm:spPr/>
    </dgm:pt>
    <dgm:pt modelId="{326E5D8F-E2C7-4360-9782-DEB32D842C28}" type="pres">
      <dgm:prSet presAssocID="{DB428DCC-BC81-4ADE-9A6B-8F0AAF6887CD}" presName="background" presStyleLbl="node0" presStyleIdx="0" presStyleCnt="3"/>
      <dgm:spPr/>
    </dgm:pt>
    <dgm:pt modelId="{0C2EFE8B-4E54-475B-A3CC-DA2206BACF08}" type="pres">
      <dgm:prSet presAssocID="{DB428DCC-BC81-4ADE-9A6B-8F0AAF6887CD}" presName="text" presStyleLbl="fgAcc0" presStyleIdx="0" presStyleCnt="3">
        <dgm:presLayoutVars>
          <dgm:chPref val="3"/>
        </dgm:presLayoutVars>
      </dgm:prSet>
      <dgm:spPr/>
    </dgm:pt>
    <dgm:pt modelId="{71C2F780-2CB4-4D5C-AD19-05344267B53C}" type="pres">
      <dgm:prSet presAssocID="{DB428DCC-BC81-4ADE-9A6B-8F0AAF6887CD}" presName="hierChild2" presStyleCnt="0"/>
      <dgm:spPr/>
    </dgm:pt>
    <dgm:pt modelId="{E25E648A-1D02-4151-898F-374876CD3775}" type="pres">
      <dgm:prSet presAssocID="{999D3432-149E-4A03-8A84-26DF8017D731}" presName="hierRoot1" presStyleCnt="0"/>
      <dgm:spPr/>
    </dgm:pt>
    <dgm:pt modelId="{5027B130-9409-4FC7-BF22-FC60A62DF266}" type="pres">
      <dgm:prSet presAssocID="{999D3432-149E-4A03-8A84-26DF8017D731}" presName="composite" presStyleCnt="0"/>
      <dgm:spPr/>
    </dgm:pt>
    <dgm:pt modelId="{79952406-50BD-43E1-B7A3-C9DBBCB95B31}" type="pres">
      <dgm:prSet presAssocID="{999D3432-149E-4A03-8A84-26DF8017D731}" presName="background" presStyleLbl="node0" presStyleIdx="1" presStyleCnt="3"/>
      <dgm:spPr/>
    </dgm:pt>
    <dgm:pt modelId="{BFA8BCA3-26BC-4CB8-A6C0-F7CC6E75F765}" type="pres">
      <dgm:prSet presAssocID="{999D3432-149E-4A03-8A84-26DF8017D731}" presName="text" presStyleLbl="fgAcc0" presStyleIdx="1" presStyleCnt="3">
        <dgm:presLayoutVars>
          <dgm:chPref val="3"/>
        </dgm:presLayoutVars>
      </dgm:prSet>
      <dgm:spPr/>
    </dgm:pt>
    <dgm:pt modelId="{02C2FBD9-EC43-4040-8B83-A159060CAD62}" type="pres">
      <dgm:prSet presAssocID="{999D3432-149E-4A03-8A84-26DF8017D731}" presName="hierChild2" presStyleCnt="0"/>
      <dgm:spPr/>
    </dgm:pt>
    <dgm:pt modelId="{241C288A-643A-44FF-BC50-556673AE12AC}" type="pres">
      <dgm:prSet presAssocID="{C8D3F1C7-E6AC-4A6A-B7F7-1941707A05C8}" presName="hierRoot1" presStyleCnt="0"/>
      <dgm:spPr/>
    </dgm:pt>
    <dgm:pt modelId="{8CF8FCE3-ACC8-42A3-B203-8D6FA9317B2B}" type="pres">
      <dgm:prSet presAssocID="{C8D3F1C7-E6AC-4A6A-B7F7-1941707A05C8}" presName="composite" presStyleCnt="0"/>
      <dgm:spPr/>
    </dgm:pt>
    <dgm:pt modelId="{8CB5FDCF-A46A-45FD-84C2-4E30228F58EF}" type="pres">
      <dgm:prSet presAssocID="{C8D3F1C7-E6AC-4A6A-B7F7-1941707A05C8}" presName="background" presStyleLbl="node0" presStyleIdx="2" presStyleCnt="3"/>
      <dgm:spPr/>
    </dgm:pt>
    <dgm:pt modelId="{61E5E11A-0CA2-4003-A0FD-15417602D842}" type="pres">
      <dgm:prSet presAssocID="{C8D3F1C7-E6AC-4A6A-B7F7-1941707A05C8}" presName="text" presStyleLbl="fgAcc0" presStyleIdx="2" presStyleCnt="3">
        <dgm:presLayoutVars>
          <dgm:chPref val="3"/>
        </dgm:presLayoutVars>
      </dgm:prSet>
      <dgm:spPr/>
    </dgm:pt>
    <dgm:pt modelId="{D115061C-1E1E-4A77-80FD-6C97D60966F4}" type="pres">
      <dgm:prSet presAssocID="{C8D3F1C7-E6AC-4A6A-B7F7-1941707A05C8}" presName="hierChild2" presStyleCnt="0"/>
      <dgm:spPr/>
    </dgm:pt>
  </dgm:ptLst>
  <dgm:cxnLst>
    <dgm:cxn modelId="{4A3B7805-8871-438C-ADCB-DCEE5FC00DF9}" srcId="{FD598F2D-78EB-41DD-AC29-C026631E4439}" destId="{999D3432-149E-4A03-8A84-26DF8017D731}" srcOrd="1" destOrd="0" parTransId="{C6E73E8F-63FA-4ACA-8E97-BD39C9F34BF6}" sibTransId="{65470364-A862-4F16-8E08-6878C1F1DE4E}"/>
    <dgm:cxn modelId="{130B062C-6556-40BB-B726-A73265BA9530}" srcId="{FD598F2D-78EB-41DD-AC29-C026631E4439}" destId="{DB428DCC-BC81-4ADE-9A6B-8F0AAF6887CD}" srcOrd="0" destOrd="0" parTransId="{7C217EA3-4E8D-40F2-9F4B-EEB8760DF42B}" sibTransId="{4D8A13AE-453C-4E2B-8445-E8AFE4DD9B5C}"/>
    <dgm:cxn modelId="{A6B85848-B2FB-4297-98D8-C2C1FE590078}" type="presOf" srcId="{999D3432-149E-4A03-8A84-26DF8017D731}" destId="{BFA8BCA3-26BC-4CB8-A6C0-F7CC6E75F765}" srcOrd="0" destOrd="0" presId="urn:microsoft.com/office/officeart/2005/8/layout/hierarchy1"/>
    <dgm:cxn modelId="{8B38F268-ECEF-431C-A318-69222F428079}" type="presOf" srcId="{DB428DCC-BC81-4ADE-9A6B-8F0AAF6887CD}" destId="{0C2EFE8B-4E54-475B-A3CC-DA2206BACF08}" srcOrd="0" destOrd="0" presId="urn:microsoft.com/office/officeart/2005/8/layout/hierarchy1"/>
    <dgm:cxn modelId="{9C7CD18A-BB7C-435F-A2EB-FE6026ABB64A}" srcId="{FD598F2D-78EB-41DD-AC29-C026631E4439}" destId="{C8D3F1C7-E6AC-4A6A-B7F7-1941707A05C8}" srcOrd="2" destOrd="0" parTransId="{AFA823AB-419F-4060-8681-654AB0399D2B}" sibTransId="{F08AE29D-41F5-404B-80E9-D5964752E355}"/>
    <dgm:cxn modelId="{B9BD3AB4-1867-493B-A772-9F2C43119417}" type="presOf" srcId="{C8D3F1C7-E6AC-4A6A-B7F7-1941707A05C8}" destId="{61E5E11A-0CA2-4003-A0FD-15417602D842}" srcOrd="0" destOrd="0" presId="urn:microsoft.com/office/officeart/2005/8/layout/hierarchy1"/>
    <dgm:cxn modelId="{94F8A4E4-D101-40B7-8FAD-E0379AC10410}" type="presOf" srcId="{FD598F2D-78EB-41DD-AC29-C026631E4439}" destId="{9DB5E58C-0977-461E-886F-FE9AC95A2BE4}" srcOrd="0" destOrd="0" presId="urn:microsoft.com/office/officeart/2005/8/layout/hierarchy1"/>
    <dgm:cxn modelId="{94E83037-3B87-49B6-9409-76DF2C05E8A8}" type="presParOf" srcId="{9DB5E58C-0977-461E-886F-FE9AC95A2BE4}" destId="{5D01D05C-40F5-447D-8A3A-594B733B5D13}" srcOrd="0" destOrd="0" presId="urn:microsoft.com/office/officeart/2005/8/layout/hierarchy1"/>
    <dgm:cxn modelId="{C9DEB448-13DA-46FF-93E6-56E0354DB78D}" type="presParOf" srcId="{5D01D05C-40F5-447D-8A3A-594B733B5D13}" destId="{B8F9BDE1-2866-431B-9FD4-3DCAF3942065}" srcOrd="0" destOrd="0" presId="urn:microsoft.com/office/officeart/2005/8/layout/hierarchy1"/>
    <dgm:cxn modelId="{21B82424-A380-4D00-A2B7-FDF6291BD41B}" type="presParOf" srcId="{B8F9BDE1-2866-431B-9FD4-3DCAF3942065}" destId="{326E5D8F-E2C7-4360-9782-DEB32D842C28}" srcOrd="0" destOrd="0" presId="urn:microsoft.com/office/officeart/2005/8/layout/hierarchy1"/>
    <dgm:cxn modelId="{B1DF34A6-2A34-4C4B-9C58-BD86EAE9FF13}" type="presParOf" srcId="{B8F9BDE1-2866-431B-9FD4-3DCAF3942065}" destId="{0C2EFE8B-4E54-475B-A3CC-DA2206BACF08}" srcOrd="1" destOrd="0" presId="urn:microsoft.com/office/officeart/2005/8/layout/hierarchy1"/>
    <dgm:cxn modelId="{E90955AF-FCE8-414C-A511-A2E45FCD4E68}" type="presParOf" srcId="{5D01D05C-40F5-447D-8A3A-594B733B5D13}" destId="{71C2F780-2CB4-4D5C-AD19-05344267B53C}" srcOrd="1" destOrd="0" presId="urn:microsoft.com/office/officeart/2005/8/layout/hierarchy1"/>
    <dgm:cxn modelId="{FE203241-28DD-41D2-A9CF-A1C067163355}" type="presParOf" srcId="{9DB5E58C-0977-461E-886F-FE9AC95A2BE4}" destId="{E25E648A-1D02-4151-898F-374876CD3775}" srcOrd="1" destOrd="0" presId="urn:microsoft.com/office/officeart/2005/8/layout/hierarchy1"/>
    <dgm:cxn modelId="{D9F17841-2F01-4A79-BF75-DDAD433C87B3}" type="presParOf" srcId="{E25E648A-1D02-4151-898F-374876CD3775}" destId="{5027B130-9409-4FC7-BF22-FC60A62DF266}" srcOrd="0" destOrd="0" presId="urn:microsoft.com/office/officeart/2005/8/layout/hierarchy1"/>
    <dgm:cxn modelId="{BE68F003-7AA0-4D0A-805D-21B4AE6BFBAB}" type="presParOf" srcId="{5027B130-9409-4FC7-BF22-FC60A62DF266}" destId="{79952406-50BD-43E1-B7A3-C9DBBCB95B31}" srcOrd="0" destOrd="0" presId="urn:microsoft.com/office/officeart/2005/8/layout/hierarchy1"/>
    <dgm:cxn modelId="{5429294F-3E2D-440A-8935-E5A2EC7DFB7A}" type="presParOf" srcId="{5027B130-9409-4FC7-BF22-FC60A62DF266}" destId="{BFA8BCA3-26BC-4CB8-A6C0-F7CC6E75F765}" srcOrd="1" destOrd="0" presId="urn:microsoft.com/office/officeart/2005/8/layout/hierarchy1"/>
    <dgm:cxn modelId="{BB8DE142-0E48-4CAD-8678-EFF35B39DCE6}" type="presParOf" srcId="{E25E648A-1D02-4151-898F-374876CD3775}" destId="{02C2FBD9-EC43-4040-8B83-A159060CAD62}" srcOrd="1" destOrd="0" presId="urn:microsoft.com/office/officeart/2005/8/layout/hierarchy1"/>
    <dgm:cxn modelId="{34102D51-27EE-4D08-B9F4-4B9576815734}" type="presParOf" srcId="{9DB5E58C-0977-461E-886F-FE9AC95A2BE4}" destId="{241C288A-643A-44FF-BC50-556673AE12AC}" srcOrd="2" destOrd="0" presId="urn:microsoft.com/office/officeart/2005/8/layout/hierarchy1"/>
    <dgm:cxn modelId="{C6FE5FB6-7229-41D1-90BD-7F7A3468DBAD}" type="presParOf" srcId="{241C288A-643A-44FF-BC50-556673AE12AC}" destId="{8CF8FCE3-ACC8-42A3-B203-8D6FA9317B2B}" srcOrd="0" destOrd="0" presId="urn:microsoft.com/office/officeart/2005/8/layout/hierarchy1"/>
    <dgm:cxn modelId="{301467C8-F8C3-4D74-B444-4C988BEE57E0}" type="presParOf" srcId="{8CF8FCE3-ACC8-42A3-B203-8D6FA9317B2B}" destId="{8CB5FDCF-A46A-45FD-84C2-4E30228F58EF}" srcOrd="0" destOrd="0" presId="urn:microsoft.com/office/officeart/2005/8/layout/hierarchy1"/>
    <dgm:cxn modelId="{7116BA3C-5CDC-4838-9782-39DB8E22DBA5}" type="presParOf" srcId="{8CF8FCE3-ACC8-42A3-B203-8D6FA9317B2B}" destId="{61E5E11A-0CA2-4003-A0FD-15417602D842}" srcOrd="1" destOrd="0" presId="urn:microsoft.com/office/officeart/2005/8/layout/hierarchy1"/>
    <dgm:cxn modelId="{20257E68-A382-4B4F-A51D-435139D86439}" type="presParOf" srcId="{241C288A-643A-44FF-BC50-556673AE12AC}" destId="{D115061C-1E1E-4A77-80FD-6C97D60966F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915BE-9C99-4BD7-93F5-D3001FE8D76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FA4DCD5-DF62-496F-8B6C-47C41DD2DF08}">
      <dgm:prSet/>
      <dgm:spPr/>
      <dgm:t>
        <a:bodyPr/>
        <a:lstStyle/>
        <a:p>
          <a:pPr>
            <a:defRPr cap="all"/>
          </a:pPr>
          <a:r>
            <a:rPr lang="en-US"/>
            <a:t>Common Application</a:t>
          </a:r>
        </a:p>
      </dgm:t>
    </dgm:pt>
    <dgm:pt modelId="{618CC4AD-3873-4142-B11F-1170E12B7C31}" type="parTrans" cxnId="{1C286BAD-97A8-4546-91E2-590D0CB1A524}">
      <dgm:prSet/>
      <dgm:spPr/>
      <dgm:t>
        <a:bodyPr/>
        <a:lstStyle/>
        <a:p>
          <a:endParaRPr lang="en-US"/>
        </a:p>
      </dgm:t>
    </dgm:pt>
    <dgm:pt modelId="{9E3169BF-44E1-499C-A8B5-504FD8E9F909}" type="sibTrans" cxnId="{1C286BAD-97A8-4546-91E2-590D0CB1A524}">
      <dgm:prSet/>
      <dgm:spPr/>
      <dgm:t>
        <a:bodyPr/>
        <a:lstStyle/>
        <a:p>
          <a:endParaRPr lang="en-US"/>
        </a:p>
      </dgm:t>
    </dgm:pt>
    <dgm:pt modelId="{C0BC72A0-B47F-4884-811F-05E73BDACCA9}">
      <dgm:prSet/>
      <dgm:spPr/>
      <dgm:t>
        <a:bodyPr/>
        <a:lstStyle/>
        <a:p>
          <a:pPr>
            <a:defRPr cap="all"/>
          </a:pPr>
          <a:r>
            <a:rPr lang="en-US"/>
            <a:t>Common Black College Application</a:t>
          </a:r>
        </a:p>
      </dgm:t>
    </dgm:pt>
    <dgm:pt modelId="{F17053D8-5BCF-4CE2-A07A-4F42C88E6074}" type="parTrans" cxnId="{0F2AA03E-9F9C-45C0-999F-1FEDEA0BD9DA}">
      <dgm:prSet/>
      <dgm:spPr/>
      <dgm:t>
        <a:bodyPr/>
        <a:lstStyle/>
        <a:p>
          <a:endParaRPr lang="en-US"/>
        </a:p>
      </dgm:t>
    </dgm:pt>
    <dgm:pt modelId="{5C56D5A5-CAEE-4325-98CE-C2B22C16F0DF}" type="sibTrans" cxnId="{0F2AA03E-9F9C-45C0-999F-1FEDEA0BD9DA}">
      <dgm:prSet/>
      <dgm:spPr/>
      <dgm:t>
        <a:bodyPr/>
        <a:lstStyle/>
        <a:p>
          <a:endParaRPr lang="en-US"/>
        </a:p>
      </dgm:t>
    </dgm:pt>
    <dgm:pt modelId="{3DBB8753-C0D8-45D4-A2CD-5E7B13A857C7}">
      <dgm:prSet/>
      <dgm:spPr/>
      <dgm:t>
        <a:bodyPr/>
        <a:lstStyle/>
        <a:p>
          <a:pPr>
            <a:defRPr cap="all"/>
          </a:pPr>
          <a:r>
            <a:rPr lang="en-US"/>
            <a:t>College/University Website</a:t>
          </a:r>
        </a:p>
      </dgm:t>
    </dgm:pt>
    <dgm:pt modelId="{218C9200-B6B4-4A47-89C9-1A7A71A7E6A2}" type="parTrans" cxnId="{843A5C98-AFEB-4A8D-8EE8-2A5319C6D49A}">
      <dgm:prSet/>
      <dgm:spPr/>
      <dgm:t>
        <a:bodyPr/>
        <a:lstStyle/>
        <a:p>
          <a:endParaRPr lang="en-US"/>
        </a:p>
      </dgm:t>
    </dgm:pt>
    <dgm:pt modelId="{BE634554-A3B1-40DA-A4AC-CB9613D962D5}" type="sibTrans" cxnId="{843A5C98-AFEB-4A8D-8EE8-2A5319C6D49A}">
      <dgm:prSet/>
      <dgm:spPr/>
      <dgm:t>
        <a:bodyPr/>
        <a:lstStyle/>
        <a:p>
          <a:endParaRPr lang="en-US"/>
        </a:p>
      </dgm:t>
    </dgm:pt>
    <dgm:pt modelId="{F867711E-7A1E-4976-AB85-001D1D5797FB}" type="pres">
      <dgm:prSet presAssocID="{C3E915BE-9C99-4BD7-93F5-D3001FE8D766}" presName="root" presStyleCnt="0">
        <dgm:presLayoutVars>
          <dgm:dir/>
          <dgm:resizeHandles val="exact"/>
        </dgm:presLayoutVars>
      </dgm:prSet>
      <dgm:spPr/>
    </dgm:pt>
    <dgm:pt modelId="{73C32410-1229-4BE2-93E1-238EA5BA58C2}" type="pres">
      <dgm:prSet presAssocID="{CFA4DCD5-DF62-496F-8B6C-47C41DD2DF08}" presName="compNode" presStyleCnt="0"/>
      <dgm:spPr/>
    </dgm:pt>
    <dgm:pt modelId="{956DC369-6A29-4909-B358-D0F6D5144DCD}" type="pres">
      <dgm:prSet presAssocID="{CFA4DCD5-DF62-496F-8B6C-47C41DD2DF0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BCB8227-0BBB-4C16-A02B-3B30192632CD}" type="pres">
      <dgm:prSet presAssocID="{CFA4DCD5-DF62-496F-8B6C-47C41DD2DF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75FD57A-488E-4884-91D7-6EDD49D8A993}" type="pres">
      <dgm:prSet presAssocID="{CFA4DCD5-DF62-496F-8B6C-47C41DD2DF08}" presName="spaceRect" presStyleCnt="0"/>
      <dgm:spPr/>
    </dgm:pt>
    <dgm:pt modelId="{3E17B6BD-9228-4C98-8BEB-0F51A9288AF8}" type="pres">
      <dgm:prSet presAssocID="{CFA4DCD5-DF62-496F-8B6C-47C41DD2DF08}" presName="textRect" presStyleLbl="revTx" presStyleIdx="0" presStyleCnt="3">
        <dgm:presLayoutVars>
          <dgm:chMax val="1"/>
          <dgm:chPref val="1"/>
        </dgm:presLayoutVars>
      </dgm:prSet>
      <dgm:spPr/>
    </dgm:pt>
    <dgm:pt modelId="{09437C9C-EF8D-4686-B2DF-09D4F54BFF48}" type="pres">
      <dgm:prSet presAssocID="{9E3169BF-44E1-499C-A8B5-504FD8E9F909}" presName="sibTrans" presStyleCnt="0"/>
      <dgm:spPr/>
    </dgm:pt>
    <dgm:pt modelId="{19DB8242-79DD-4650-BF9F-68D819C4E442}" type="pres">
      <dgm:prSet presAssocID="{C0BC72A0-B47F-4884-811F-05E73BDACCA9}" presName="compNode" presStyleCnt="0"/>
      <dgm:spPr/>
    </dgm:pt>
    <dgm:pt modelId="{859641DE-4B84-4839-B511-D2DE52EED573}" type="pres">
      <dgm:prSet presAssocID="{C0BC72A0-B47F-4884-811F-05E73BDACCA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445F47E-C192-42C0-9689-25125D2106B7}" type="pres">
      <dgm:prSet presAssocID="{C0BC72A0-B47F-4884-811F-05E73BDACC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C24FE05-14E7-4E28-B135-092810ABEC17}" type="pres">
      <dgm:prSet presAssocID="{C0BC72A0-B47F-4884-811F-05E73BDACCA9}" presName="spaceRect" presStyleCnt="0"/>
      <dgm:spPr/>
    </dgm:pt>
    <dgm:pt modelId="{7659615D-9636-4978-A421-FCA8B4018C32}" type="pres">
      <dgm:prSet presAssocID="{C0BC72A0-B47F-4884-811F-05E73BDACCA9}" presName="textRect" presStyleLbl="revTx" presStyleIdx="1" presStyleCnt="3">
        <dgm:presLayoutVars>
          <dgm:chMax val="1"/>
          <dgm:chPref val="1"/>
        </dgm:presLayoutVars>
      </dgm:prSet>
      <dgm:spPr/>
    </dgm:pt>
    <dgm:pt modelId="{335AE9E9-895C-423C-866B-EB3CCDE354CD}" type="pres">
      <dgm:prSet presAssocID="{5C56D5A5-CAEE-4325-98CE-C2B22C16F0DF}" presName="sibTrans" presStyleCnt="0"/>
      <dgm:spPr/>
    </dgm:pt>
    <dgm:pt modelId="{674706E3-9382-42F3-984A-98A7C792E02C}" type="pres">
      <dgm:prSet presAssocID="{3DBB8753-C0D8-45D4-A2CD-5E7B13A857C7}" presName="compNode" presStyleCnt="0"/>
      <dgm:spPr/>
    </dgm:pt>
    <dgm:pt modelId="{8359DC8E-D935-4EE8-B657-E1E505464619}" type="pres">
      <dgm:prSet presAssocID="{3DBB8753-C0D8-45D4-A2CD-5E7B13A857C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6BE2062-9F7C-4D53-A6E0-07B5022E6F9E}" type="pres">
      <dgm:prSet presAssocID="{3DBB8753-C0D8-45D4-A2CD-5E7B13A857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84FABE1-4ED1-4AD3-A887-4A49ACB5A1D7}" type="pres">
      <dgm:prSet presAssocID="{3DBB8753-C0D8-45D4-A2CD-5E7B13A857C7}" presName="spaceRect" presStyleCnt="0"/>
      <dgm:spPr/>
    </dgm:pt>
    <dgm:pt modelId="{AD99AE0B-35A1-4138-B906-5BCA74F4BD46}" type="pres">
      <dgm:prSet presAssocID="{3DBB8753-C0D8-45D4-A2CD-5E7B13A857C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2AA03E-9F9C-45C0-999F-1FEDEA0BD9DA}" srcId="{C3E915BE-9C99-4BD7-93F5-D3001FE8D766}" destId="{C0BC72A0-B47F-4884-811F-05E73BDACCA9}" srcOrd="1" destOrd="0" parTransId="{F17053D8-5BCF-4CE2-A07A-4F42C88E6074}" sibTransId="{5C56D5A5-CAEE-4325-98CE-C2B22C16F0DF}"/>
    <dgm:cxn modelId="{0607BB6D-8BD0-43D6-94DA-0FD30439DAD9}" type="presOf" srcId="{CFA4DCD5-DF62-496F-8B6C-47C41DD2DF08}" destId="{3E17B6BD-9228-4C98-8BEB-0F51A9288AF8}" srcOrd="0" destOrd="0" presId="urn:microsoft.com/office/officeart/2018/5/layout/IconLeafLabelList"/>
    <dgm:cxn modelId="{E28BE357-C739-473E-B501-BE6776E7F0AF}" type="presOf" srcId="{3DBB8753-C0D8-45D4-A2CD-5E7B13A857C7}" destId="{AD99AE0B-35A1-4138-B906-5BCA74F4BD46}" srcOrd="0" destOrd="0" presId="urn:microsoft.com/office/officeart/2018/5/layout/IconLeafLabelList"/>
    <dgm:cxn modelId="{0840CF81-5A2F-4C9B-B7E3-25A649EAFBDD}" type="presOf" srcId="{C0BC72A0-B47F-4884-811F-05E73BDACCA9}" destId="{7659615D-9636-4978-A421-FCA8B4018C32}" srcOrd="0" destOrd="0" presId="urn:microsoft.com/office/officeart/2018/5/layout/IconLeafLabelList"/>
    <dgm:cxn modelId="{843A5C98-AFEB-4A8D-8EE8-2A5319C6D49A}" srcId="{C3E915BE-9C99-4BD7-93F5-D3001FE8D766}" destId="{3DBB8753-C0D8-45D4-A2CD-5E7B13A857C7}" srcOrd="2" destOrd="0" parTransId="{218C9200-B6B4-4A47-89C9-1A7A71A7E6A2}" sibTransId="{BE634554-A3B1-40DA-A4AC-CB9613D962D5}"/>
    <dgm:cxn modelId="{5871A6A5-4714-476C-9F02-57200031D476}" type="presOf" srcId="{C3E915BE-9C99-4BD7-93F5-D3001FE8D766}" destId="{F867711E-7A1E-4976-AB85-001D1D5797FB}" srcOrd="0" destOrd="0" presId="urn:microsoft.com/office/officeart/2018/5/layout/IconLeafLabelList"/>
    <dgm:cxn modelId="{1C286BAD-97A8-4546-91E2-590D0CB1A524}" srcId="{C3E915BE-9C99-4BD7-93F5-D3001FE8D766}" destId="{CFA4DCD5-DF62-496F-8B6C-47C41DD2DF08}" srcOrd="0" destOrd="0" parTransId="{618CC4AD-3873-4142-B11F-1170E12B7C31}" sibTransId="{9E3169BF-44E1-499C-A8B5-504FD8E9F909}"/>
    <dgm:cxn modelId="{5FC07580-C94F-4245-9180-5CE062A79E1D}" type="presParOf" srcId="{F867711E-7A1E-4976-AB85-001D1D5797FB}" destId="{73C32410-1229-4BE2-93E1-238EA5BA58C2}" srcOrd="0" destOrd="0" presId="urn:microsoft.com/office/officeart/2018/5/layout/IconLeafLabelList"/>
    <dgm:cxn modelId="{417493BD-EF22-4B2C-9944-2A10040A4FDC}" type="presParOf" srcId="{73C32410-1229-4BE2-93E1-238EA5BA58C2}" destId="{956DC369-6A29-4909-B358-D0F6D5144DCD}" srcOrd="0" destOrd="0" presId="urn:microsoft.com/office/officeart/2018/5/layout/IconLeafLabelList"/>
    <dgm:cxn modelId="{349AE780-A2D2-4E83-BB2C-B0DDD56470A7}" type="presParOf" srcId="{73C32410-1229-4BE2-93E1-238EA5BA58C2}" destId="{0BCB8227-0BBB-4C16-A02B-3B30192632CD}" srcOrd="1" destOrd="0" presId="urn:microsoft.com/office/officeart/2018/5/layout/IconLeafLabelList"/>
    <dgm:cxn modelId="{04169869-7E4A-4BF5-9871-9F9DFABB42BC}" type="presParOf" srcId="{73C32410-1229-4BE2-93E1-238EA5BA58C2}" destId="{F75FD57A-488E-4884-91D7-6EDD49D8A993}" srcOrd="2" destOrd="0" presId="urn:microsoft.com/office/officeart/2018/5/layout/IconLeafLabelList"/>
    <dgm:cxn modelId="{5AFEA0A9-87A2-4742-B1DF-5A70D8D800D6}" type="presParOf" srcId="{73C32410-1229-4BE2-93E1-238EA5BA58C2}" destId="{3E17B6BD-9228-4C98-8BEB-0F51A9288AF8}" srcOrd="3" destOrd="0" presId="urn:microsoft.com/office/officeart/2018/5/layout/IconLeafLabelList"/>
    <dgm:cxn modelId="{A30B1B55-546A-44FB-8069-4FC406A040A4}" type="presParOf" srcId="{F867711E-7A1E-4976-AB85-001D1D5797FB}" destId="{09437C9C-EF8D-4686-B2DF-09D4F54BFF48}" srcOrd="1" destOrd="0" presId="urn:microsoft.com/office/officeart/2018/5/layout/IconLeafLabelList"/>
    <dgm:cxn modelId="{C94899D8-AA58-46D0-8151-E11B1810E788}" type="presParOf" srcId="{F867711E-7A1E-4976-AB85-001D1D5797FB}" destId="{19DB8242-79DD-4650-BF9F-68D819C4E442}" srcOrd="2" destOrd="0" presId="urn:microsoft.com/office/officeart/2018/5/layout/IconLeafLabelList"/>
    <dgm:cxn modelId="{A5CC402A-6824-40A2-91EF-210A655AAE8C}" type="presParOf" srcId="{19DB8242-79DD-4650-BF9F-68D819C4E442}" destId="{859641DE-4B84-4839-B511-D2DE52EED573}" srcOrd="0" destOrd="0" presId="urn:microsoft.com/office/officeart/2018/5/layout/IconLeafLabelList"/>
    <dgm:cxn modelId="{9ECE679E-EE2F-4D6B-94AA-771C265455C3}" type="presParOf" srcId="{19DB8242-79DD-4650-BF9F-68D819C4E442}" destId="{5445F47E-C192-42C0-9689-25125D2106B7}" srcOrd="1" destOrd="0" presId="urn:microsoft.com/office/officeart/2018/5/layout/IconLeafLabelList"/>
    <dgm:cxn modelId="{4A4A5CD4-16CC-4EE1-B6A2-ADAA52F0708E}" type="presParOf" srcId="{19DB8242-79DD-4650-BF9F-68D819C4E442}" destId="{3C24FE05-14E7-4E28-B135-092810ABEC17}" srcOrd="2" destOrd="0" presId="urn:microsoft.com/office/officeart/2018/5/layout/IconLeafLabelList"/>
    <dgm:cxn modelId="{6A4D1137-0816-4E6B-81D1-6426AE659BEC}" type="presParOf" srcId="{19DB8242-79DD-4650-BF9F-68D819C4E442}" destId="{7659615D-9636-4978-A421-FCA8B4018C32}" srcOrd="3" destOrd="0" presId="urn:microsoft.com/office/officeart/2018/5/layout/IconLeafLabelList"/>
    <dgm:cxn modelId="{AAC505EF-72EA-487F-9873-903A2834C2B9}" type="presParOf" srcId="{F867711E-7A1E-4976-AB85-001D1D5797FB}" destId="{335AE9E9-895C-423C-866B-EB3CCDE354CD}" srcOrd="3" destOrd="0" presId="urn:microsoft.com/office/officeart/2018/5/layout/IconLeafLabelList"/>
    <dgm:cxn modelId="{3586A913-35C6-4DF9-B419-3B0A8A674FC6}" type="presParOf" srcId="{F867711E-7A1E-4976-AB85-001D1D5797FB}" destId="{674706E3-9382-42F3-984A-98A7C792E02C}" srcOrd="4" destOrd="0" presId="urn:microsoft.com/office/officeart/2018/5/layout/IconLeafLabelList"/>
    <dgm:cxn modelId="{9DB42CEE-DA26-4331-B2C6-9095D2E780C4}" type="presParOf" srcId="{674706E3-9382-42F3-984A-98A7C792E02C}" destId="{8359DC8E-D935-4EE8-B657-E1E505464619}" srcOrd="0" destOrd="0" presId="urn:microsoft.com/office/officeart/2018/5/layout/IconLeafLabelList"/>
    <dgm:cxn modelId="{3D4ED589-1EE0-462C-BF55-108EAAB3F2F8}" type="presParOf" srcId="{674706E3-9382-42F3-984A-98A7C792E02C}" destId="{96BE2062-9F7C-4D53-A6E0-07B5022E6F9E}" srcOrd="1" destOrd="0" presId="urn:microsoft.com/office/officeart/2018/5/layout/IconLeafLabelList"/>
    <dgm:cxn modelId="{5E99F586-68C6-4117-A703-8541DFDED8FC}" type="presParOf" srcId="{674706E3-9382-42F3-984A-98A7C792E02C}" destId="{C84FABE1-4ED1-4AD3-A887-4A49ACB5A1D7}" srcOrd="2" destOrd="0" presId="urn:microsoft.com/office/officeart/2018/5/layout/IconLeafLabelList"/>
    <dgm:cxn modelId="{7EBE0461-34C7-4E83-BE10-23927922EC6B}" type="presParOf" srcId="{674706E3-9382-42F3-984A-98A7C792E02C}" destId="{AD99AE0B-35A1-4138-B906-5BCA74F4BD4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E0C3BC-DBE2-4A73-AF5C-6D57303AF3A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51727-BBD0-48C3-93D6-36F6435155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Waive Application Fee</a:t>
          </a:r>
        </a:p>
      </dgm:t>
    </dgm:pt>
    <dgm:pt modelId="{56BDEC53-1E1B-4196-BFC8-74E0AED38FE3}" type="parTrans" cxnId="{1E5859A8-0E4B-4D08-97E8-2011AD64FE34}">
      <dgm:prSet/>
      <dgm:spPr/>
      <dgm:t>
        <a:bodyPr/>
        <a:lstStyle/>
        <a:p>
          <a:endParaRPr lang="en-US"/>
        </a:p>
      </dgm:t>
    </dgm:pt>
    <dgm:pt modelId="{DA415030-8705-47B6-9B11-867BBD49247A}" type="sibTrans" cxnId="{1E5859A8-0E4B-4D08-97E8-2011AD64FE34}">
      <dgm:prSet/>
      <dgm:spPr/>
      <dgm:t>
        <a:bodyPr/>
        <a:lstStyle/>
        <a:p>
          <a:endParaRPr lang="en-US"/>
        </a:p>
      </dgm:t>
    </dgm:pt>
    <dgm:pt modelId="{E618CEB0-40EF-461C-BC23-F0E17433EC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Only applying to that one school</a:t>
          </a:r>
        </a:p>
      </dgm:t>
    </dgm:pt>
    <dgm:pt modelId="{2F9B1891-D64A-4E87-88FD-C5908E360725}" type="parTrans" cxnId="{EED596BA-8E0C-4536-A76E-233464FF2214}">
      <dgm:prSet/>
      <dgm:spPr/>
      <dgm:t>
        <a:bodyPr/>
        <a:lstStyle/>
        <a:p>
          <a:endParaRPr lang="en-US"/>
        </a:p>
      </dgm:t>
    </dgm:pt>
    <dgm:pt modelId="{B13BA9D4-1C9A-4879-ACC8-B598BAF798A7}" type="sibTrans" cxnId="{EED596BA-8E0C-4536-A76E-233464FF2214}">
      <dgm:prSet/>
      <dgm:spPr/>
      <dgm:t>
        <a:bodyPr/>
        <a:lstStyle/>
        <a:p>
          <a:endParaRPr lang="en-US"/>
        </a:p>
      </dgm:t>
    </dgm:pt>
    <dgm:pt modelId="{3AA93196-8AC5-4470-AE52-7664F4C3165B}" type="pres">
      <dgm:prSet presAssocID="{A0E0C3BC-DBE2-4A73-AF5C-6D57303AF3A8}" presName="root" presStyleCnt="0">
        <dgm:presLayoutVars>
          <dgm:dir/>
          <dgm:resizeHandles val="exact"/>
        </dgm:presLayoutVars>
      </dgm:prSet>
      <dgm:spPr/>
    </dgm:pt>
    <dgm:pt modelId="{57E5B6B7-D8F2-4BDB-AAAF-2CB63CF3A7D0}" type="pres">
      <dgm:prSet presAssocID="{21E51727-BBD0-48C3-93D6-36F643515525}" presName="compNode" presStyleCnt="0"/>
      <dgm:spPr/>
    </dgm:pt>
    <dgm:pt modelId="{81137847-788F-44EF-A1D9-B9B85AC3056D}" type="pres">
      <dgm:prSet presAssocID="{21E51727-BBD0-48C3-93D6-36F64351552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239AADE-075C-4641-9925-5657460046A9}" type="pres">
      <dgm:prSet presAssocID="{21E51727-BBD0-48C3-93D6-36F643515525}" presName="spaceRect" presStyleCnt="0"/>
      <dgm:spPr/>
    </dgm:pt>
    <dgm:pt modelId="{1AF1E087-41FA-468D-9C42-20106E38E13E}" type="pres">
      <dgm:prSet presAssocID="{21E51727-BBD0-48C3-93D6-36F643515525}" presName="textRect" presStyleLbl="revTx" presStyleIdx="0" presStyleCnt="2">
        <dgm:presLayoutVars>
          <dgm:chMax val="1"/>
          <dgm:chPref val="1"/>
        </dgm:presLayoutVars>
      </dgm:prSet>
      <dgm:spPr/>
    </dgm:pt>
    <dgm:pt modelId="{F3329C51-D0BA-4D6C-9B82-AD7117FE73F0}" type="pres">
      <dgm:prSet presAssocID="{DA415030-8705-47B6-9B11-867BBD49247A}" presName="sibTrans" presStyleCnt="0"/>
      <dgm:spPr/>
    </dgm:pt>
    <dgm:pt modelId="{4EF07497-BC1F-4639-AF07-35694B5F313B}" type="pres">
      <dgm:prSet presAssocID="{E618CEB0-40EF-461C-BC23-F0E17433ECD5}" presName="compNode" presStyleCnt="0"/>
      <dgm:spPr/>
    </dgm:pt>
    <dgm:pt modelId="{552B9DFA-3048-4C9F-B9DA-F2F4559AE339}" type="pres">
      <dgm:prSet presAssocID="{E618CEB0-40EF-461C-BC23-F0E17433EC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DF399B8-D00F-4BA3-A9F3-4C4A51D555BD}" type="pres">
      <dgm:prSet presAssocID="{E618CEB0-40EF-461C-BC23-F0E17433ECD5}" presName="spaceRect" presStyleCnt="0"/>
      <dgm:spPr/>
    </dgm:pt>
    <dgm:pt modelId="{508C0935-AD05-4AE4-973F-8747A15C449B}" type="pres">
      <dgm:prSet presAssocID="{E618CEB0-40EF-461C-BC23-F0E17433ECD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E5859A8-0E4B-4D08-97E8-2011AD64FE34}" srcId="{A0E0C3BC-DBE2-4A73-AF5C-6D57303AF3A8}" destId="{21E51727-BBD0-48C3-93D6-36F643515525}" srcOrd="0" destOrd="0" parTransId="{56BDEC53-1E1B-4196-BFC8-74E0AED38FE3}" sibTransId="{DA415030-8705-47B6-9B11-867BBD49247A}"/>
    <dgm:cxn modelId="{76B88FB9-CADA-46D1-BD2A-E8EA3E36EEF5}" type="presOf" srcId="{A0E0C3BC-DBE2-4A73-AF5C-6D57303AF3A8}" destId="{3AA93196-8AC5-4470-AE52-7664F4C3165B}" srcOrd="0" destOrd="0" presId="urn:microsoft.com/office/officeart/2018/2/layout/IconLabelList"/>
    <dgm:cxn modelId="{EED596BA-8E0C-4536-A76E-233464FF2214}" srcId="{A0E0C3BC-DBE2-4A73-AF5C-6D57303AF3A8}" destId="{E618CEB0-40EF-461C-BC23-F0E17433ECD5}" srcOrd="1" destOrd="0" parTransId="{2F9B1891-D64A-4E87-88FD-C5908E360725}" sibTransId="{B13BA9D4-1C9A-4879-ACC8-B598BAF798A7}"/>
    <dgm:cxn modelId="{36BA0AF4-3FA5-4E70-8772-112EF969033E}" type="presOf" srcId="{21E51727-BBD0-48C3-93D6-36F643515525}" destId="{1AF1E087-41FA-468D-9C42-20106E38E13E}" srcOrd="0" destOrd="0" presId="urn:microsoft.com/office/officeart/2018/2/layout/IconLabelList"/>
    <dgm:cxn modelId="{304EA8FE-1313-42E1-A157-8D10E50BF21F}" type="presOf" srcId="{E618CEB0-40EF-461C-BC23-F0E17433ECD5}" destId="{508C0935-AD05-4AE4-973F-8747A15C449B}" srcOrd="0" destOrd="0" presId="urn:microsoft.com/office/officeart/2018/2/layout/IconLabelList"/>
    <dgm:cxn modelId="{764F47E3-0A78-44CA-AFCF-FD4D39CC9516}" type="presParOf" srcId="{3AA93196-8AC5-4470-AE52-7664F4C3165B}" destId="{57E5B6B7-D8F2-4BDB-AAAF-2CB63CF3A7D0}" srcOrd="0" destOrd="0" presId="urn:microsoft.com/office/officeart/2018/2/layout/IconLabelList"/>
    <dgm:cxn modelId="{945986B6-C89D-401F-A5AD-0CF7351E3C36}" type="presParOf" srcId="{57E5B6B7-D8F2-4BDB-AAAF-2CB63CF3A7D0}" destId="{81137847-788F-44EF-A1D9-B9B85AC3056D}" srcOrd="0" destOrd="0" presId="urn:microsoft.com/office/officeart/2018/2/layout/IconLabelList"/>
    <dgm:cxn modelId="{FF1E9D83-0DE1-4981-9280-5AC611C687D1}" type="presParOf" srcId="{57E5B6B7-D8F2-4BDB-AAAF-2CB63CF3A7D0}" destId="{4239AADE-075C-4641-9925-5657460046A9}" srcOrd="1" destOrd="0" presId="urn:microsoft.com/office/officeart/2018/2/layout/IconLabelList"/>
    <dgm:cxn modelId="{1A3ACA8C-6F5A-4E2F-AB9A-2B4D61920B44}" type="presParOf" srcId="{57E5B6B7-D8F2-4BDB-AAAF-2CB63CF3A7D0}" destId="{1AF1E087-41FA-468D-9C42-20106E38E13E}" srcOrd="2" destOrd="0" presId="urn:microsoft.com/office/officeart/2018/2/layout/IconLabelList"/>
    <dgm:cxn modelId="{F6FB94D3-75A8-43F9-90C3-DE007F90CA26}" type="presParOf" srcId="{3AA93196-8AC5-4470-AE52-7664F4C3165B}" destId="{F3329C51-D0BA-4D6C-9B82-AD7117FE73F0}" srcOrd="1" destOrd="0" presId="urn:microsoft.com/office/officeart/2018/2/layout/IconLabelList"/>
    <dgm:cxn modelId="{58F07451-98F3-4E5E-8DE5-B619D696FA23}" type="presParOf" srcId="{3AA93196-8AC5-4470-AE52-7664F4C3165B}" destId="{4EF07497-BC1F-4639-AF07-35694B5F313B}" srcOrd="2" destOrd="0" presId="urn:microsoft.com/office/officeart/2018/2/layout/IconLabelList"/>
    <dgm:cxn modelId="{4AA8002A-DADC-441C-996B-653C9F6833E9}" type="presParOf" srcId="{4EF07497-BC1F-4639-AF07-35694B5F313B}" destId="{552B9DFA-3048-4C9F-B9DA-F2F4559AE339}" srcOrd="0" destOrd="0" presId="urn:microsoft.com/office/officeart/2018/2/layout/IconLabelList"/>
    <dgm:cxn modelId="{F60AABC4-B35C-45CA-85FE-6269FE7D299B}" type="presParOf" srcId="{4EF07497-BC1F-4639-AF07-35694B5F313B}" destId="{1DF399B8-D00F-4BA3-A9F3-4C4A51D555BD}" srcOrd="1" destOrd="0" presId="urn:microsoft.com/office/officeart/2018/2/layout/IconLabelList"/>
    <dgm:cxn modelId="{746CB873-EE91-44D7-966C-264C4AD8BFAE}" type="presParOf" srcId="{4EF07497-BC1F-4639-AF07-35694B5F313B}" destId="{508C0935-AD05-4AE4-973F-8747A15C449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FC73E-0113-4584-8200-F0D3B9D033AB}">
      <dsp:nvSpPr>
        <dsp:cNvPr id="0" name=""/>
        <dsp:cNvSpPr/>
      </dsp:nvSpPr>
      <dsp:spPr>
        <a:xfrm>
          <a:off x="3594" y="180453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4 English Credits</a:t>
          </a:r>
          <a:endParaRPr lang="en-US" sz="1800" kern="1200"/>
        </a:p>
      </dsp:txBody>
      <dsp:txXfrm>
        <a:off x="3594" y="180453"/>
        <a:ext cx="1946002" cy="1167601"/>
      </dsp:txXfrm>
    </dsp:sp>
    <dsp:sp modelId="{05638A6E-195E-44C3-80E9-34BDA601B5CD}">
      <dsp:nvSpPr>
        <dsp:cNvPr id="0" name=""/>
        <dsp:cNvSpPr/>
      </dsp:nvSpPr>
      <dsp:spPr>
        <a:xfrm>
          <a:off x="2144196" y="180453"/>
          <a:ext cx="1946002" cy="1167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4 Math Credits</a:t>
          </a:r>
          <a:endParaRPr lang="en-US" sz="1800" kern="1200" dirty="0"/>
        </a:p>
      </dsp:txBody>
      <dsp:txXfrm>
        <a:off x="2144196" y="180453"/>
        <a:ext cx="1946002" cy="1167601"/>
      </dsp:txXfrm>
    </dsp:sp>
    <dsp:sp modelId="{266A2692-836B-4CE2-9C70-77F60EFF9BCD}">
      <dsp:nvSpPr>
        <dsp:cNvPr id="0" name=""/>
        <dsp:cNvSpPr/>
      </dsp:nvSpPr>
      <dsp:spPr>
        <a:xfrm>
          <a:off x="4284798" y="180453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 Science Credits- Biology, Chemistry or Physics, and one additional lab science</a:t>
          </a:r>
          <a:endParaRPr lang="en-US" sz="1800" kern="1200" dirty="0"/>
        </a:p>
      </dsp:txBody>
      <dsp:txXfrm>
        <a:off x="4284798" y="180453"/>
        <a:ext cx="1946002" cy="1167601"/>
      </dsp:txXfrm>
    </dsp:sp>
    <dsp:sp modelId="{9E24E017-A018-46AF-9B9E-31A753DF6CAA}">
      <dsp:nvSpPr>
        <dsp:cNvPr id="0" name=""/>
        <dsp:cNvSpPr/>
      </dsp:nvSpPr>
      <dsp:spPr>
        <a:xfrm>
          <a:off x="6425401" y="180453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3.5 Social Studies Credits- World History/Geography, US History, US Government, Economics, and Personal Finance</a:t>
          </a:r>
          <a:endParaRPr lang="en-US" sz="1800" kern="1200"/>
        </a:p>
      </dsp:txBody>
      <dsp:txXfrm>
        <a:off x="6425401" y="180453"/>
        <a:ext cx="1946002" cy="1167601"/>
      </dsp:txXfrm>
    </dsp:sp>
    <dsp:sp modelId="{DC66519F-9EDE-4EEC-BBD1-F5A33189F05A}">
      <dsp:nvSpPr>
        <dsp:cNvPr id="0" name=""/>
        <dsp:cNvSpPr/>
      </dsp:nvSpPr>
      <dsp:spPr>
        <a:xfrm>
          <a:off x="8566003" y="180453"/>
          <a:ext cx="1946002" cy="1167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2 Foreign Language Credits- must be two years of the same language</a:t>
          </a:r>
          <a:endParaRPr lang="en-US" sz="1800" kern="1200"/>
        </a:p>
      </dsp:txBody>
      <dsp:txXfrm>
        <a:off x="8566003" y="180453"/>
        <a:ext cx="1946002" cy="1167601"/>
      </dsp:txXfrm>
    </dsp:sp>
    <dsp:sp modelId="{523DFFA6-C14A-4F26-9B17-891DC909C229}">
      <dsp:nvSpPr>
        <dsp:cNvPr id="0" name=""/>
        <dsp:cNvSpPr/>
      </dsp:nvSpPr>
      <dsp:spPr>
        <a:xfrm>
          <a:off x="3594" y="1542655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1 Fine Art Credit</a:t>
          </a:r>
          <a:endParaRPr lang="en-US" sz="1800" kern="1200"/>
        </a:p>
      </dsp:txBody>
      <dsp:txXfrm>
        <a:off x="3594" y="1542655"/>
        <a:ext cx="1946002" cy="1167601"/>
      </dsp:txXfrm>
    </dsp:sp>
    <dsp:sp modelId="{DEF81F9F-2493-4DB1-96BE-FDE8A3BDFB41}">
      <dsp:nvSpPr>
        <dsp:cNvPr id="0" name=""/>
        <dsp:cNvSpPr/>
      </dsp:nvSpPr>
      <dsp:spPr>
        <a:xfrm>
          <a:off x="2144196" y="1542655"/>
          <a:ext cx="1946002" cy="1167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1 Lifetime Wellness Credit and an additional .5 PE Credit</a:t>
          </a:r>
          <a:endParaRPr lang="en-US" sz="1800" kern="1200"/>
        </a:p>
      </dsp:txBody>
      <dsp:txXfrm>
        <a:off x="2144196" y="1542655"/>
        <a:ext cx="1946002" cy="1167601"/>
      </dsp:txXfrm>
    </dsp:sp>
    <dsp:sp modelId="{77DEB4E9-1099-46E4-B9A9-A0A65D8F3AE0}">
      <dsp:nvSpPr>
        <dsp:cNvPr id="0" name=""/>
        <dsp:cNvSpPr/>
      </dsp:nvSpPr>
      <dsp:spPr>
        <a:xfrm>
          <a:off x="4284798" y="1542655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 Elective Focus Credits</a:t>
          </a:r>
          <a:endParaRPr lang="en-US" sz="1800" kern="1200"/>
        </a:p>
      </dsp:txBody>
      <dsp:txXfrm>
        <a:off x="4284798" y="1542655"/>
        <a:ext cx="1946002" cy="1167601"/>
      </dsp:txXfrm>
    </dsp:sp>
    <dsp:sp modelId="{FFA14EE2-DD0F-4881-9B08-6BA5C091A6C1}">
      <dsp:nvSpPr>
        <dsp:cNvPr id="0" name=""/>
        <dsp:cNvSpPr/>
      </dsp:nvSpPr>
      <dsp:spPr>
        <a:xfrm>
          <a:off x="6425401" y="1542655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Pass the Civics Test (will be given Fall and Spring Semester)</a:t>
          </a:r>
          <a:endParaRPr lang="en-US" sz="1800" kern="1200"/>
        </a:p>
      </dsp:txBody>
      <dsp:txXfrm>
        <a:off x="6425401" y="1542655"/>
        <a:ext cx="1946002" cy="1167601"/>
      </dsp:txXfrm>
    </dsp:sp>
    <dsp:sp modelId="{4E3B5C66-3B25-41B5-860F-FAFF9AF7E5E5}">
      <dsp:nvSpPr>
        <dsp:cNvPr id="0" name=""/>
        <dsp:cNvSpPr/>
      </dsp:nvSpPr>
      <dsp:spPr>
        <a:xfrm>
          <a:off x="8566003" y="1542655"/>
          <a:ext cx="1946002" cy="1167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Obtain an ACT score</a:t>
          </a:r>
          <a:endParaRPr lang="en-US" sz="1800" kern="1200"/>
        </a:p>
      </dsp:txBody>
      <dsp:txXfrm>
        <a:off x="8566003" y="1542655"/>
        <a:ext cx="1946002" cy="1167601"/>
      </dsp:txXfrm>
    </dsp:sp>
    <dsp:sp modelId="{114BF73E-53AD-4DC6-950E-586A3DA164D7}">
      <dsp:nvSpPr>
        <dsp:cNvPr id="0" name=""/>
        <dsp:cNvSpPr/>
      </dsp:nvSpPr>
      <dsp:spPr>
        <a:xfrm>
          <a:off x="3594" y="2904856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Substitutions:</a:t>
          </a:r>
          <a:endParaRPr lang="en-US" sz="1800" kern="1200"/>
        </a:p>
      </dsp:txBody>
      <dsp:txXfrm>
        <a:off x="3594" y="2904856"/>
        <a:ext cx="1946002" cy="1167601"/>
      </dsp:txXfrm>
    </dsp:sp>
    <dsp:sp modelId="{5ACEAE50-3988-4540-95EF-7596A8160D07}">
      <dsp:nvSpPr>
        <dsp:cNvPr id="0" name=""/>
        <dsp:cNvSpPr/>
      </dsp:nvSpPr>
      <dsp:spPr>
        <a:xfrm>
          <a:off x="2144196" y="2904856"/>
          <a:ext cx="1946002" cy="1167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ROTC 1 and ROTC 2= Lifetime Wellness and PE</a:t>
          </a:r>
          <a:endParaRPr lang="en-US" sz="1800" kern="1200"/>
        </a:p>
      </dsp:txBody>
      <dsp:txXfrm>
        <a:off x="2144196" y="2904856"/>
        <a:ext cx="1946002" cy="1167601"/>
      </dsp:txXfrm>
    </dsp:sp>
    <dsp:sp modelId="{22504D65-F717-4940-A4A5-0C543F1AB4CA}">
      <dsp:nvSpPr>
        <dsp:cNvPr id="0" name=""/>
        <dsp:cNvSpPr/>
      </dsp:nvSpPr>
      <dsp:spPr>
        <a:xfrm>
          <a:off x="4284798" y="2904856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ROTC 3= US Government and Personal Finance</a:t>
          </a:r>
          <a:endParaRPr lang="en-US" sz="1800" kern="1200" dirty="0"/>
        </a:p>
      </dsp:txBody>
      <dsp:txXfrm>
        <a:off x="4284798" y="2904856"/>
        <a:ext cx="1946002" cy="1167601"/>
      </dsp:txXfrm>
    </dsp:sp>
    <dsp:sp modelId="{35B1303E-785F-4B77-A5F0-404CE9AC2D7F}">
      <dsp:nvSpPr>
        <dsp:cNvPr id="0" name=""/>
        <dsp:cNvSpPr/>
      </dsp:nvSpPr>
      <dsp:spPr>
        <a:xfrm>
          <a:off x="6425401" y="2904856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Marketing 1= Economics</a:t>
          </a:r>
          <a:endParaRPr lang="en-US" sz="1800" kern="1200"/>
        </a:p>
      </dsp:txBody>
      <dsp:txXfrm>
        <a:off x="6425401" y="2904856"/>
        <a:ext cx="1946002" cy="1167601"/>
      </dsp:txXfrm>
    </dsp:sp>
    <dsp:sp modelId="{C1EA81CA-DBCE-43EC-90A8-74B888A1FD1D}">
      <dsp:nvSpPr>
        <dsp:cNvPr id="0" name=""/>
        <dsp:cNvSpPr/>
      </dsp:nvSpPr>
      <dsp:spPr>
        <a:xfrm>
          <a:off x="8566003" y="2904856"/>
          <a:ext cx="1946002" cy="1167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School Sport or Marching Band with a signed waiver on file= .5 PE credit</a:t>
          </a:r>
          <a:endParaRPr lang="en-US" sz="1800" kern="1200"/>
        </a:p>
      </dsp:txBody>
      <dsp:txXfrm>
        <a:off x="8566003" y="2904856"/>
        <a:ext cx="1946002" cy="1167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5D8F-E2C7-4360-9782-DEB32D842C28}">
      <dsp:nvSpPr>
        <dsp:cNvPr id="0" name=""/>
        <dsp:cNvSpPr/>
      </dsp:nvSpPr>
      <dsp:spPr>
        <a:xfrm>
          <a:off x="0" y="1030878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EFE8B-4E54-475B-A3CC-DA2206BACF08}">
      <dsp:nvSpPr>
        <dsp:cNvPr id="0" name=""/>
        <dsp:cNvSpPr/>
      </dsp:nvSpPr>
      <dsp:spPr>
        <a:xfrm>
          <a:off x="328612" y="1343060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Four-year scholarship to any Tennessee school worth $16,000 over four years</a:t>
          </a:r>
        </a:p>
      </dsp:txBody>
      <dsp:txXfrm>
        <a:off x="383617" y="1398065"/>
        <a:ext cx="2847502" cy="1768010"/>
      </dsp:txXfrm>
    </dsp:sp>
    <dsp:sp modelId="{79952406-50BD-43E1-B7A3-C9DBBCB95B31}">
      <dsp:nvSpPr>
        <dsp:cNvPr id="0" name=""/>
        <dsp:cNvSpPr/>
      </dsp:nvSpPr>
      <dsp:spPr>
        <a:xfrm>
          <a:off x="3614737" y="1030878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8BCA3-26BC-4CB8-A6C0-F7CC6E75F765}">
      <dsp:nvSpPr>
        <dsp:cNvPr id="0" name=""/>
        <dsp:cNvSpPr/>
      </dsp:nvSpPr>
      <dsp:spPr>
        <a:xfrm>
          <a:off x="3943350" y="1343060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Requires a 3.00 (unweighted) GPA or a 21 on the ACT</a:t>
          </a:r>
        </a:p>
      </dsp:txBody>
      <dsp:txXfrm>
        <a:off x="3998355" y="1398065"/>
        <a:ext cx="2847502" cy="1768010"/>
      </dsp:txXfrm>
    </dsp:sp>
    <dsp:sp modelId="{8CB5FDCF-A46A-45FD-84C2-4E30228F58EF}">
      <dsp:nvSpPr>
        <dsp:cNvPr id="0" name=""/>
        <dsp:cNvSpPr/>
      </dsp:nvSpPr>
      <dsp:spPr>
        <a:xfrm>
          <a:off x="7229475" y="1030878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5E11A-0CA2-4003-A0FD-15417602D842}">
      <dsp:nvSpPr>
        <dsp:cNvPr id="0" name=""/>
        <dsp:cNvSpPr/>
      </dsp:nvSpPr>
      <dsp:spPr>
        <a:xfrm>
          <a:off x="7558087" y="1343060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Complete the FAFSA and select at least one TN school to receive your information</a:t>
          </a:r>
        </a:p>
      </dsp:txBody>
      <dsp:txXfrm>
        <a:off x="7613092" y="1398065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DC369-6A29-4909-B358-D0F6D5144DCD}">
      <dsp:nvSpPr>
        <dsp:cNvPr id="0" name=""/>
        <dsp:cNvSpPr/>
      </dsp:nvSpPr>
      <dsp:spPr>
        <a:xfrm>
          <a:off x="712684" y="96969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B8227-0BBB-4C16-A02B-3B30192632CD}">
      <dsp:nvSpPr>
        <dsp:cNvPr id="0" name=""/>
        <dsp:cNvSpPr/>
      </dsp:nvSpPr>
      <dsp:spPr>
        <a:xfrm>
          <a:off x="1129497" y="513782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7B6BD-9228-4C98-8BEB-0F51A9288AF8}">
      <dsp:nvSpPr>
        <dsp:cNvPr id="0" name=""/>
        <dsp:cNvSpPr/>
      </dsp:nvSpPr>
      <dsp:spPr>
        <a:xfrm>
          <a:off x="87465" y="266197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Common Application</a:t>
          </a:r>
        </a:p>
      </dsp:txBody>
      <dsp:txXfrm>
        <a:off x="87465" y="2661970"/>
        <a:ext cx="3206250" cy="720000"/>
      </dsp:txXfrm>
    </dsp:sp>
    <dsp:sp modelId="{859641DE-4B84-4839-B511-D2DE52EED573}">
      <dsp:nvSpPr>
        <dsp:cNvPr id="0" name=""/>
        <dsp:cNvSpPr/>
      </dsp:nvSpPr>
      <dsp:spPr>
        <a:xfrm>
          <a:off x="4480028" y="96969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5F47E-C192-42C0-9689-25125D2106B7}">
      <dsp:nvSpPr>
        <dsp:cNvPr id="0" name=""/>
        <dsp:cNvSpPr/>
      </dsp:nvSpPr>
      <dsp:spPr>
        <a:xfrm>
          <a:off x="4896840" y="513782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9615D-9636-4978-A421-FCA8B4018C32}">
      <dsp:nvSpPr>
        <dsp:cNvPr id="0" name=""/>
        <dsp:cNvSpPr/>
      </dsp:nvSpPr>
      <dsp:spPr>
        <a:xfrm>
          <a:off x="3854809" y="266197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Common Black College Application</a:t>
          </a:r>
        </a:p>
      </dsp:txBody>
      <dsp:txXfrm>
        <a:off x="3854809" y="2661970"/>
        <a:ext cx="3206250" cy="720000"/>
      </dsp:txXfrm>
    </dsp:sp>
    <dsp:sp modelId="{8359DC8E-D935-4EE8-B657-E1E505464619}">
      <dsp:nvSpPr>
        <dsp:cNvPr id="0" name=""/>
        <dsp:cNvSpPr/>
      </dsp:nvSpPr>
      <dsp:spPr>
        <a:xfrm>
          <a:off x="8247372" y="96969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E2062-9F7C-4D53-A6E0-07B5022E6F9E}">
      <dsp:nvSpPr>
        <dsp:cNvPr id="0" name=""/>
        <dsp:cNvSpPr/>
      </dsp:nvSpPr>
      <dsp:spPr>
        <a:xfrm>
          <a:off x="8664184" y="513782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9AE0B-35A1-4138-B906-5BCA74F4BD46}">
      <dsp:nvSpPr>
        <dsp:cNvPr id="0" name=""/>
        <dsp:cNvSpPr/>
      </dsp:nvSpPr>
      <dsp:spPr>
        <a:xfrm>
          <a:off x="7622153" y="266197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/>
            <a:t>College/University Website</a:t>
          </a:r>
        </a:p>
      </dsp:txBody>
      <dsp:txXfrm>
        <a:off x="7622153" y="2661970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37847-788F-44EF-A1D9-B9B85AC3056D}">
      <dsp:nvSpPr>
        <dsp:cNvPr id="0" name=""/>
        <dsp:cNvSpPr/>
      </dsp:nvSpPr>
      <dsp:spPr>
        <a:xfrm>
          <a:off x="1747800" y="55891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1E087-41FA-468D-9C42-20106E38E13E}">
      <dsp:nvSpPr>
        <dsp:cNvPr id="0" name=""/>
        <dsp:cNvSpPr/>
      </dsp:nvSpPr>
      <dsp:spPr>
        <a:xfrm>
          <a:off x="559800" y="297304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Waive Application Fee</a:t>
          </a:r>
        </a:p>
      </dsp:txBody>
      <dsp:txXfrm>
        <a:off x="559800" y="2973041"/>
        <a:ext cx="4320000" cy="720000"/>
      </dsp:txXfrm>
    </dsp:sp>
    <dsp:sp modelId="{552B9DFA-3048-4C9F-B9DA-F2F4559AE339}">
      <dsp:nvSpPr>
        <dsp:cNvPr id="0" name=""/>
        <dsp:cNvSpPr/>
      </dsp:nvSpPr>
      <dsp:spPr>
        <a:xfrm>
          <a:off x="6823800" y="55891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C0935-AD05-4AE4-973F-8747A15C449B}">
      <dsp:nvSpPr>
        <dsp:cNvPr id="0" name=""/>
        <dsp:cNvSpPr/>
      </dsp:nvSpPr>
      <dsp:spPr>
        <a:xfrm>
          <a:off x="5635800" y="297304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Only applying to that one school</a:t>
          </a:r>
        </a:p>
      </dsp:txBody>
      <dsp:txXfrm>
        <a:off x="5635800" y="297304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0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0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0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8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9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3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9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0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1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7603E20B-C667-C9FF-74AD-E1D175BA17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5798E-9C3A-22E6-A286-61E787CA1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WHITE STATION  HIGH SCHOOL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237F1-DD76-6698-C74F-2F4F65598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SENIOR NIGHT- September 11, 2025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40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DB86A-E831-FE2F-433F-204FBF92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>
                <a:solidFill>
                  <a:schemeClr val="accent1"/>
                </a:solidFill>
              </a:rPr>
              <a:t>Graduation requirements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E1A7BA2-CA27-2D1C-A01F-3D1268087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35562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09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D6D8C-E111-BD51-D2F3-C00812A8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/>
              <a:t>TN PROMISE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71AA-5A74-11CB-7D75-A7B88E2E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TN PROMISE</a:t>
            </a:r>
          </a:p>
          <a:p>
            <a:pPr lvl="1"/>
            <a:r>
              <a:rPr lang="en-US" dirty="0"/>
              <a:t>Two-year scholarship for community college or trade school with no GPA or ACT requirement</a:t>
            </a:r>
          </a:p>
          <a:p>
            <a:pPr lvl="1"/>
            <a:r>
              <a:rPr lang="en-US" dirty="0"/>
              <a:t>Application deadline is November 3, 2025 (no exceptions)</a:t>
            </a:r>
          </a:p>
          <a:p>
            <a:pPr lvl="1"/>
            <a:r>
              <a:rPr lang="en-US" dirty="0"/>
              <a:t>Must attend one meeting- December 3, 2025, during school</a:t>
            </a:r>
          </a:p>
          <a:p>
            <a:pPr lvl="1"/>
            <a:r>
              <a:rPr lang="en-US" dirty="0"/>
              <a:t>Complete 8 hours of community service</a:t>
            </a:r>
          </a:p>
          <a:p>
            <a:pPr lvl="1"/>
            <a:r>
              <a:rPr lang="en-US" dirty="0"/>
              <a:t>Complete the FAFSA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3674-9B37-0E5F-40EB-EC7264FA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 HOPE/LOTTERY SCHOLARSHIP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49EB89-26B0-744F-0630-737DF6D409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24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5BCAD0-5EBC-DCBB-28EB-346B829C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/>
              <a:t>Applying to college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5ADB41-B9D9-F146-E893-EACB4CAD2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04768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57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CC57F-D97E-A294-A91F-DBC6A1EB0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/>
              <a:t>Common application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887AA3A-821B-BFFD-04F1-923CEC38D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A free online application platform that allows students to apply to multiple colleges at once</a:t>
            </a:r>
          </a:p>
          <a:p>
            <a:r>
              <a:rPr lang="en-US" dirty="0"/>
              <a:t>Tracking documents and deadlines: The Common App dashboard helps students keep track of application documents and deadlines. </a:t>
            </a:r>
          </a:p>
          <a:p>
            <a:r>
              <a:rPr lang="en-US" dirty="0"/>
              <a:t>Researching financial aid: Students can use the Common App to research financial aid and scholarships. </a:t>
            </a:r>
          </a:p>
          <a:p>
            <a:r>
              <a:rPr lang="en-US" dirty="0"/>
              <a:t> Secondary school report- Counselor will need a minimum of two weeks’ notice, parent letter, student letter, and resume</a:t>
            </a:r>
          </a:p>
          <a:p>
            <a:r>
              <a:rPr lang="en-US" dirty="0"/>
              <a:t>Request ONLY TWO teachers </a:t>
            </a:r>
            <a:r>
              <a:rPr lang="en-US"/>
              <a:t>for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9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C5772-B919-B14B-FA5A-25862552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/>
              <a:t>Common Black application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D04BC1D-B951-C235-B5B1-018EFB3A2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The Common Black College Application is a wonderful one-stop shop for students applying to HBCUs.</a:t>
            </a:r>
          </a:p>
          <a:p>
            <a:r>
              <a:rPr lang="en-US" dirty="0"/>
              <a:t>The Common Black College Application widget is now in Clever in the College Readiness section!</a:t>
            </a:r>
          </a:p>
          <a:p>
            <a:r>
              <a:rPr lang="en-US" dirty="0"/>
              <a:t>MSCS covers the fee to allow students to use this service at no cost to them.</a:t>
            </a:r>
          </a:p>
          <a:p>
            <a:r>
              <a:rPr lang="en-US" dirty="0"/>
              <a:t>The promo code for the 2025-2026 school year is </a:t>
            </a:r>
            <a:r>
              <a:rPr lang="en-US" b="1" dirty="0"/>
              <a:t>coming soon…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3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5AC9-54B4-080A-A588-863DAF34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College/university website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FCE046-8041-C904-5E47-4F0C751A61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30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525FB-6018-3F39-759A-3512568E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Requesting your Transcript…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49E59-E2FC-7389-6DFB-3CD464014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285" y="2483829"/>
            <a:ext cx="8001001" cy="39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1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A84BB-126B-94AA-335B-1CBE1C4E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0"/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3259CDEC-0281-D2D6-BC9E-E1B4E58CA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65" y="591670"/>
            <a:ext cx="2688873" cy="2688873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5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5F793-59F3-16AA-F195-909B2782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800" dirty="0">
                <a:solidFill>
                  <a:srgbClr val="FFFFFF"/>
                </a:solidFill>
              </a:rPr>
            </a:br>
            <a:r>
              <a:rPr lang="en-US" sz="5800" dirty="0">
                <a:solidFill>
                  <a:srgbClr val="FFFFFF"/>
                </a:solidFill>
              </a:rPr>
              <a:t>scan to sign-in!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BAF61B-3C8C-759B-A843-1DDE3E589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575" y="777930"/>
            <a:ext cx="5071928" cy="49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75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F52A0-A981-7940-8AFD-0EDD91A1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 dirty="0"/>
              <a:t>Senior Administrator</a:t>
            </a:r>
            <a:endParaRPr lang="en-US" sz="66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77959"/>
          </a:solidFill>
          <a:ln w="38100" cap="rnd">
            <a:solidFill>
              <a:srgbClr val="E7795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EEBBC-BD81-93FC-9AE1-13A3EE50F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Arkisha</a:t>
            </a:r>
            <a:r>
              <a:rPr lang="en-US"/>
              <a:t> Durham</a:t>
            </a:r>
          </a:p>
          <a:p>
            <a:pPr marL="0" indent="0">
              <a:buNone/>
            </a:pPr>
            <a:r>
              <a:rPr lang="en-US"/>
              <a:t>email: wilsonah@scsk12.org</a:t>
            </a:r>
          </a:p>
          <a:p>
            <a:pPr marL="0" indent="0">
              <a:buNone/>
            </a:pPr>
            <a:r>
              <a:rPr lang="en-US"/>
              <a:t>office: 901-416-7918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E3347329-3AFF-E3E8-3A8B-4689B277B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AutoShape 2" descr="Displaying 5F7ACE28-189A-4AD2-ACC2-BEEFCA28E568.heic">
            <a:extLst>
              <a:ext uri="{FF2B5EF4-FFF2-40B4-BE49-F238E27FC236}">
                <a16:creationId xmlns:a16="http://schemas.microsoft.com/office/drawing/2014/main" id="{BCF4A854-2699-40FE-413E-B64D87ECF5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-1290145"/>
            <a:ext cx="4871545" cy="48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F52A0-A981-7940-8AFD-0EDD91A1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 dirty="0"/>
              <a:t>Senior counselor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D5F9C"/>
          </a:solidFill>
          <a:ln w="38100" cap="rnd">
            <a:solidFill>
              <a:srgbClr val="FD5F9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EEBBC-BD81-93FC-9AE1-13A3EE50F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Leslie Fleming (last name A-E &amp; S-Z) email: flemingl@scsk12.org</a:t>
            </a:r>
          </a:p>
          <a:p>
            <a:pPr marL="0" indent="0">
              <a:buNone/>
            </a:pPr>
            <a:r>
              <a:rPr lang="en-US"/>
              <a:t>office: 901-416-8894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79403-CBA0-A6E4-5A45-5C92FDEDB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49" y="27432"/>
            <a:ext cx="6665203" cy="68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F52A0-A981-7940-8AFD-0EDD91A1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6600" dirty="0"/>
              <a:t>Senior counselor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F02CC"/>
          </a:solidFill>
          <a:ln w="38100" cap="rnd">
            <a:solidFill>
              <a:srgbClr val="FF02C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EEBBC-BD81-93FC-9AE1-13A3EE50F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Heather Heaston (last name F-R) email: heastonha@scsk12.org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office: 901-416-7935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5" name="Picture 4" descr="A person in a pink shirt&#10;&#10;Description automatically generated">
            <a:extLst>
              <a:ext uri="{FF2B5EF4-FFF2-40B4-BE49-F238E27FC236}">
                <a16:creationId xmlns:a16="http://schemas.microsoft.com/office/drawing/2014/main" id="{4E934C59-E919-69EF-E85E-5D97E283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0" r="-1" b="2095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585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64A0-04D3-D6EE-FB1B-CBA2B4A4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Coach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3AC41-A25E-6955-BA22-E3B3DA03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/>
              <a:t>Janvincent</a:t>
            </a:r>
            <a:r>
              <a:rPr lang="en-US" sz="4800" dirty="0"/>
              <a:t> Waller</a:t>
            </a:r>
          </a:p>
          <a:p>
            <a:pPr marL="0" indent="0">
              <a:buNone/>
            </a:pPr>
            <a:r>
              <a:rPr lang="en-US" sz="4800" dirty="0"/>
              <a:t>WALLERJ@scsk12.org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27274-791D-EEF5-90AE-705EEFFB0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1" y="1854678"/>
            <a:ext cx="5426015" cy="45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1736D-4955-DBCC-3088-366AA10D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Important dates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49421A-3A10-5059-0FF3-C0BA5C6F2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September 15, 2025, 8am-10am- College and Career Fair- WSHS Senior Gym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October 21, 2025, Senior ACT on campus (digital during the school day)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November 17, 2025, ASVAB Test on campus- sign up will begin October 20, 2025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December 3, 2025, 8:30am- TN Promise Meeting- School Auditorium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April 11, 2026, 7:00pm-11:00pm- Prom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Senior Activities will be announced via school announcements. 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Senior Fees will be announced after seniors meet with Josten's on September 17, 2025. </a:t>
            </a:r>
          </a:p>
          <a:p>
            <a:pPr>
              <a:lnSpc>
                <a:spcPct val="100000"/>
              </a:lnSpc>
            </a:pPr>
            <a:r>
              <a:rPr lang="en-US" sz="2600"/>
              <a:t>May 14, 2026 (</a:t>
            </a:r>
            <a:r>
              <a:rPr lang="en-US" sz="2600" dirty="0"/>
              <a:t>waiting on District approval) </a:t>
            </a:r>
          </a:p>
        </p:txBody>
      </p:sp>
    </p:spTree>
    <p:extLst>
      <p:ext uri="{BB962C8B-B14F-4D97-AF65-F5344CB8AC3E}">
        <p14:creationId xmlns:p14="http://schemas.microsoft.com/office/powerpoint/2010/main" val="292761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729F7-0D25-47B6-6CF3-EEEB44D7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/>
              <a:t>College visits- On campus	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174919F-94C0-ABC5-C60C-BC2A0AE9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/>
              <a:t>Announced thorough Spartan Communication</a:t>
            </a:r>
          </a:p>
          <a:p>
            <a:r>
              <a:rPr lang="en-US"/>
              <a:t>Publicized on the school website</a:t>
            </a:r>
          </a:p>
          <a:p>
            <a:r>
              <a:rPr lang="en-US"/>
              <a:t>Posted outside the Junior and Senior English teachers’ classrooms</a:t>
            </a:r>
          </a:p>
          <a:p>
            <a:r>
              <a:rPr lang="en-US"/>
              <a:t>Juniors and Seniors can pick up a form from Mrs. Fleming, Mrs. Heaston, and Mr. Waller prior to the meeting</a:t>
            </a:r>
          </a:p>
          <a:p>
            <a:r>
              <a:rPr lang="en-US"/>
              <a:t>Must have teacher’s permission to attend the meeting during that class period </a:t>
            </a:r>
          </a:p>
          <a:p>
            <a:r>
              <a:rPr lang="en-US"/>
              <a:t>Present the signed permission form at the meeting</a:t>
            </a:r>
          </a:p>
        </p:txBody>
      </p:sp>
    </p:spTree>
    <p:extLst>
      <p:ext uri="{BB962C8B-B14F-4D97-AF65-F5344CB8AC3E}">
        <p14:creationId xmlns:p14="http://schemas.microsoft.com/office/powerpoint/2010/main" val="347970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896B7-E0CF-322A-67EC-09EC8D3A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/>
              <a:t>College visits- off campus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E8F9-38C8-DCE6-0487-06706BEBA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Seniors have two-excused absences in the Fall</a:t>
            </a:r>
          </a:p>
          <a:p>
            <a:r>
              <a:rPr lang="en-US" dirty="0"/>
              <a:t>Complete a WSHS College Visitation Form before the visit:</a:t>
            </a:r>
          </a:p>
          <a:p>
            <a:pPr lvl="1"/>
            <a:r>
              <a:rPr lang="en-US" dirty="0"/>
              <a:t>Forms can be picked up from Mrs. Fleming or Mrs. Heaston</a:t>
            </a:r>
          </a:p>
          <a:p>
            <a:pPr lvl="1"/>
            <a:r>
              <a:rPr lang="en-US" dirty="0"/>
              <a:t>Forms must be completed </a:t>
            </a:r>
            <a:r>
              <a:rPr lang="en-US" b="1" u="sng" dirty="0"/>
              <a:t>before the visit and turned into Mrs. </a:t>
            </a:r>
            <a:r>
              <a:rPr lang="en-US" b="1" u="sng" dirty="0" err="1"/>
              <a:t>Schusster</a:t>
            </a:r>
            <a:r>
              <a:rPr lang="en-US" b="1" u="sng" dirty="0"/>
              <a:t>-Student Services Office</a:t>
            </a:r>
          </a:p>
          <a:p>
            <a:pPr lvl="1"/>
            <a:r>
              <a:rPr lang="en-US" dirty="0"/>
              <a:t>Proof of attendance must be obtained from the college/university and turned into Mrs. </a:t>
            </a:r>
            <a:r>
              <a:rPr lang="en-US" dirty="0" err="1"/>
              <a:t>Schusster</a:t>
            </a:r>
            <a:r>
              <a:rPr lang="en-US" dirty="0"/>
              <a:t> within three days of returning to school.  The absence will not count against 1</a:t>
            </a:r>
            <a:r>
              <a:rPr lang="en-US" baseline="30000" dirty="0"/>
              <a:t>st</a:t>
            </a:r>
            <a:r>
              <a:rPr lang="en-US" dirty="0"/>
              <a:t> semester exemptions</a:t>
            </a:r>
          </a:p>
        </p:txBody>
      </p:sp>
    </p:spTree>
    <p:extLst>
      <p:ext uri="{BB962C8B-B14F-4D97-AF65-F5344CB8AC3E}">
        <p14:creationId xmlns:p14="http://schemas.microsoft.com/office/powerpoint/2010/main" val="249840370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733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The Hand Bold</vt:lpstr>
      <vt:lpstr>The Serif Hand Black</vt:lpstr>
      <vt:lpstr>SketchyVTI</vt:lpstr>
      <vt:lpstr>WHITE STATION  HIGH SCHOOL</vt:lpstr>
      <vt:lpstr> scan to sign-in!</vt:lpstr>
      <vt:lpstr>Senior Administrator</vt:lpstr>
      <vt:lpstr>Senior counselor</vt:lpstr>
      <vt:lpstr>Senior counselor</vt:lpstr>
      <vt:lpstr>Graduation Coach</vt:lpstr>
      <vt:lpstr>Important dates</vt:lpstr>
      <vt:lpstr>College visits- On campus </vt:lpstr>
      <vt:lpstr>College visits- off campus </vt:lpstr>
      <vt:lpstr>Graduation requirements</vt:lpstr>
      <vt:lpstr>TN PROMISE SCHOLARSHIP</vt:lpstr>
      <vt:lpstr>TN HOPE/LOTTERY SCHOLARSHIP</vt:lpstr>
      <vt:lpstr>Applying to college</vt:lpstr>
      <vt:lpstr>Common application</vt:lpstr>
      <vt:lpstr>Common Black application</vt:lpstr>
      <vt:lpstr>College/university website</vt:lpstr>
      <vt:lpstr>Requesting your Transcript…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HEATHER A HEASTON</dc:creator>
  <cp:lastModifiedBy>HEATHER A HEASTON</cp:lastModifiedBy>
  <cp:revision>2</cp:revision>
  <dcterms:created xsi:type="dcterms:W3CDTF">2024-09-06T12:47:03Z</dcterms:created>
  <dcterms:modified xsi:type="dcterms:W3CDTF">2025-09-12T18:17:54Z</dcterms:modified>
</cp:coreProperties>
</file>