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330" r:id="rId5"/>
    <p:sldId id="1799" r:id="rId6"/>
    <p:sldId id="106347" r:id="rId7"/>
    <p:sldId id="1906" r:id="rId8"/>
    <p:sldId id="1907" r:id="rId9"/>
    <p:sldId id="1899" r:id="rId10"/>
    <p:sldId id="3639" r:id="rId11"/>
    <p:sldId id="3858" r:id="rId12"/>
    <p:sldId id="3859" r:id="rId13"/>
    <p:sldId id="3860" r:id="rId14"/>
    <p:sldId id="3597" r:id="rId15"/>
    <p:sldId id="3596" r:id="rId16"/>
    <p:sldId id="3595" r:id="rId17"/>
    <p:sldId id="3594" r:id="rId18"/>
    <p:sldId id="3571" r:id="rId19"/>
    <p:sldId id="1666" r:id="rId20"/>
    <p:sldId id="1665" r:id="rId21"/>
    <p:sldId id="1664" r:id="rId22"/>
    <p:sldId id="3279" r:id="rId23"/>
    <p:sldId id="1659" r:id="rId24"/>
    <p:sldId id="1807" r:id="rId25"/>
    <p:sldId id="106315" r:id="rId26"/>
    <p:sldId id="859" r:id="rId27"/>
    <p:sldId id="106302" r:id="rId2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957" autoAdjust="0"/>
  </p:normalViewPr>
  <p:slideViewPr>
    <p:cSldViewPr snapToGrid="0">
      <p:cViewPr varScale="1">
        <p:scale>
          <a:sx n="65" d="100"/>
          <a:sy n="65" d="100"/>
        </p:scale>
        <p:origin x="102" y="114"/>
      </p:cViewPr>
      <p:guideLst/>
    </p:cSldViewPr>
  </p:slideViewPr>
  <p:outlineViewPr>
    <p:cViewPr>
      <p:scale>
        <a:sx n="33" d="100"/>
        <a:sy n="33" d="100"/>
      </p:scale>
      <p:origin x="0" y="-1188"/>
    </p:cViewPr>
  </p:outlineViewPr>
  <p:notesTextViewPr>
    <p:cViewPr>
      <p:scale>
        <a:sx n="50" d="100"/>
        <a:sy n="50" d="100"/>
      </p:scale>
      <p:origin x="0" y="0"/>
    </p:cViewPr>
  </p:notesTextViewPr>
  <p:notesViewPr>
    <p:cSldViewPr snapToGrid="0">
      <p:cViewPr varScale="1">
        <p:scale>
          <a:sx n="53" d="100"/>
          <a:sy n="53" d="100"/>
        </p:scale>
        <p:origin x="288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A1CCD2-D46B-4045-844D-D864B176DE56}"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897291DF-BC2F-41E5-B936-C90D0A386979}">
      <dgm:prSet phldrT="[Text]"/>
      <dgm:spPr>
        <a:solidFill>
          <a:schemeClr val="bg1">
            <a:lumMod val="95000"/>
          </a:schemeClr>
        </a:solidFill>
        <a:ln>
          <a:solidFill>
            <a:srgbClr val="FF0000"/>
          </a:solidFill>
        </a:ln>
      </dgm:spPr>
      <dgm:t>
        <a:bodyPr/>
        <a:lstStyle/>
        <a:p>
          <a:r>
            <a:rPr lang="en-US" b="1" dirty="0"/>
            <a:t>Emancipated minor?</a:t>
          </a:r>
        </a:p>
      </dgm:t>
    </dgm:pt>
    <dgm:pt modelId="{1A539E26-BE96-4A67-A2CE-64393C7306F5}" type="parTrans" cxnId="{FC116C44-5D6E-4EAB-B172-5B95182388E7}">
      <dgm:prSet/>
      <dgm:spPr/>
      <dgm:t>
        <a:bodyPr/>
        <a:lstStyle/>
        <a:p>
          <a:endParaRPr lang="en-US"/>
        </a:p>
      </dgm:t>
    </dgm:pt>
    <dgm:pt modelId="{4F257AEE-389B-4CD1-A97D-104FFF6D5729}" type="sibTrans" cxnId="{FC116C44-5D6E-4EAB-B172-5B95182388E7}">
      <dgm:prSet/>
      <dgm:spPr/>
      <dgm:t>
        <a:bodyPr/>
        <a:lstStyle/>
        <a:p>
          <a:endParaRPr lang="en-US"/>
        </a:p>
      </dgm:t>
    </dgm:pt>
    <dgm:pt modelId="{592EB709-E54C-4983-9702-9F3F2461DFFC}">
      <dgm:prSet phldrT="[Text]"/>
      <dgm:spPr>
        <a:solidFill>
          <a:schemeClr val="bg1">
            <a:lumMod val="95000"/>
          </a:schemeClr>
        </a:solidFill>
        <a:ln>
          <a:solidFill>
            <a:srgbClr val="FF0000"/>
          </a:solidFill>
        </a:ln>
      </dgm:spPr>
      <dgm:t>
        <a:bodyPr/>
        <a:lstStyle/>
        <a:p>
          <a:r>
            <a:rPr lang="en-US" b="1" dirty="0"/>
            <a:t>Have court-ordered </a:t>
          </a:r>
          <a:r>
            <a:rPr lang="en-US" b="1" dirty="0">
              <a:solidFill>
                <a:srgbClr val="00B0F0"/>
              </a:solidFill>
            </a:rPr>
            <a:t>legal guardian*</a:t>
          </a:r>
          <a:r>
            <a:rPr lang="en-US" b="1" dirty="0"/>
            <a:t>?</a:t>
          </a:r>
        </a:p>
      </dgm:t>
    </dgm:pt>
    <dgm:pt modelId="{2F3DFECD-27F3-40B3-BF24-E9415B912271}" type="parTrans" cxnId="{5D9AE870-2FAE-46DA-BE2A-DAF08C9DCB3C}">
      <dgm:prSet/>
      <dgm:spPr/>
      <dgm:t>
        <a:bodyPr/>
        <a:lstStyle/>
        <a:p>
          <a:endParaRPr lang="en-US"/>
        </a:p>
      </dgm:t>
    </dgm:pt>
    <dgm:pt modelId="{3D6838DC-60D7-411B-9A9F-B09CEB47CD32}" type="sibTrans" cxnId="{5D9AE870-2FAE-46DA-BE2A-DAF08C9DCB3C}">
      <dgm:prSet/>
      <dgm:spPr/>
      <dgm:t>
        <a:bodyPr/>
        <a:lstStyle/>
        <a:p>
          <a:endParaRPr lang="en-US"/>
        </a:p>
      </dgm:t>
    </dgm:pt>
    <dgm:pt modelId="{315E7257-030C-438D-8C6C-9531FC3C34C6}">
      <dgm:prSet phldrT="[Text]"/>
      <dgm:spPr>
        <a:solidFill>
          <a:schemeClr val="bg1">
            <a:lumMod val="95000"/>
          </a:schemeClr>
        </a:solidFill>
        <a:ln>
          <a:solidFill>
            <a:srgbClr val="FF0000"/>
          </a:solidFill>
        </a:ln>
      </dgm:spPr>
      <dgm:t>
        <a:bodyPr/>
        <a:lstStyle/>
        <a:p>
          <a:r>
            <a:rPr lang="en-US" b="1" dirty="0"/>
            <a:t>Since age 13 – were an orphan, were in foster care, or were a ward of the court?</a:t>
          </a:r>
        </a:p>
      </dgm:t>
    </dgm:pt>
    <dgm:pt modelId="{53BFB87F-F67E-4776-8857-4500F6B2F714}" type="sibTrans" cxnId="{D224EDA7-8619-4FBA-A6AB-EDE5D3603B2B}">
      <dgm:prSet/>
      <dgm:spPr/>
      <dgm:t>
        <a:bodyPr/>
        <a:lstStyle/>
        <a:p>
          <a:endParaRPr lang="en-US"/>
        </a:p>
      </dgm:t>
    </dgm:pt>
    <dgm:pt modelId="{325BB89C-3B38-45F2-A872-1EA1FF9727A8}" type="parTrans" cxnId="{D224EDA7-8619-4FBA-A6AB-EDE5D3603B2B}">
      <dgm:prSet/>
      <dgm:spPr/>
      <dgm:t>
        <a:bodyPr/>
        <a:lstStyle/>
        <a:p>
          <a:endParaRPr lang="en-US"/>
        </a:p>
      </dgm:t>
    </dgm:pt>
    <dgm:pt modelId="{33CD0ED3-25E5-414A-A385-E269B92CD1D7}" type="pres">
      <dgm:prSet presAssocID="{32A1CCD2-D46B-4045-844D-D864B176DE56}" presName="diagram" presStyleCnt="0">
        <dgm:presLayoutVars>
          <dgm:dir/>
          <dgm:resizeHandles val="exact"/>
        </dgm:presLayoutVars>
      </dgm:prSet>
      <dgm:spPr/>
    </dgm:pt>
    <dgm:pt modelId="{796735FD-00AE-4F48-88B5-3533C92C4790}" type="pres">
      <dgm:prSet presAssocID="{315E7257-030C-438D-8C6C-9531FC3C34C6}" presName="node" presStyleLbl="node1" presStyleIdx="0" presStyleCnt="3">
        <dgm:presLayoutVars>
          <dgm:bulletEnabled val="1"/>
        </dgm:presLayoutVars>
      </dgm:prSet>
      <dgm:spPr/>
    </dgm:pt>
    <dgm:pt modelId="{A6FE9292-17BA-4863-A006-B1E995FD400D}" type="pres">
      <dgm:prSet presAssocID="{53BFB87F-F67E-4776-8857-4500F6B2F714}" presName="sibTrans" presStyleCnt="0"/>
      <dgm:spPr/>
    </dgm:pt>
    <dgm:pt modelId="{6FF0C9A9-F8D3-4D8D-AD0A-C29E48813573}" type="pres">
      <dgm:prSet presAssocID="{897291DF-BC2F-41E5-B936-C90D0A386979}" presName="node" presStyleLbl="node1" presStyleIdx="1" presStyleCnt="3">
        <dgm:presLayoutVars>
          <dgm:bulletEnabled val="1"/>
        </dgm:presLayoutVars>
      </dgm:prSet>
      <dgm:spPr/>
    </dgm:pt>
    <dgm:pt modelId="{45E9F397-CF28-4F77-99B0-9EE1AF36B060}" type="pres">
      <dgm:prSet presAssocID="{4F257AEE-389B-4CD1-A97D-104FFF6D5729}" presName="sibTrans" presStyleCnt="0"/>
      <dgm:spPr/>
    </dgm:pt>
    <dgm:pt modelId="{6500AFDF-824D-4C17-87EB-996DFD92B873}" type="pres">
      <dgm:prSet presAssocID="{592EB709-E54C-4983-9702-9F3F2461DFFC}" presName="node" presStyleLbl="node1" presStyleIdx="2" presStyleCnt="3">
        <dgm:presLayoutVars>
          <dgm:bulletEnabled val="1"/>
        </dgm:presLayoutVars>
      </dgm:prSet>
      <dgm:spPr/>
    </dgm:pt>
  </dgm:ptLst>
  <dgm:cxnLst>
    <dgm:cxn modelId="{171B441D-1249-42E8-AAD6-1F88C0D00681}" type="presOf" srcId="{32A1CCD2-D46B-4045-844D-D864B176DE56}" destId="{33CD0ED3-25E5-414A-A385-E269B92CD1D7}" srcOrd="0" destOrd="0" presId="urn:microsoft.com/office/officeart/2005/8/layout/default"/>
    <dgm:cxn modelId="{FC116C44-5D6E-4EAB-B172-5B95182388E7}" srcId="{32A1CCD2-D46B-4045-844D-D864B176DE56}" destId="{897291DF-BC2F-41E5-B936-C90D0A386979}" srcOrd="1" destOrd="0" parTransId="{1A539E26-BE96-4A67-A2CE-64393C7306F5}" sibTransId="{4F257AEE-389B-4CD1-A97D-104FFF6D5729}"/>
    <dgm:cxn modelId="{5F5C376E-2FF7-4CC7-A02E-65ECB50E093A}" type="presOf" srcId="{897291DF-BC2F-41E5-B936-C90D0A386979}" destId="{6FF0C9A9-F8D3-4D8D-AD0A-C29E48813573}" srcOrd="0" destOrd="0" presId="urn:microsoft.com/office/officeart/2005/8/layout/default"/>
    <dgm:cxn modelId="{5D9AE870-2FAE-46DA-BE2A-DAF08C9DCB3C}" srcId="{32A1CCD2-D46B-4045-844D-D864B176DE56}" destId="{592EB709-E54C-4983-9702-9F3F2461DFFC}" srcOrd="2" destOrd="0" parTransId="{2F3DFECD-27F3-40B3-BF24-E9415B912271}" sibTransId="{3D6838DC-60D7-411B-9A9F-B09CEB47CD32}"/>
    <dgm:cxn modelId="{1CCEAB86-CD07-47B9-A442-440EFF23CBFD}" type="presOf" srcId="{315E7257-030C-438D-8C6C-9531FC3C34C6}" destId="{796735FD-00AE-4F48-88B5-3533C92C4790}" srcOrd="0" destOrd="0" presId="urn:microsoft.com/office/officeart/2005/8/layout/default"/>
    <dgm:cxn modelId="{D224EDA7-8619-4FBA-A6AB-EDE5D3603B2B}" srcId="{32A1CCD2-D46B-4045-844D-D864B176DE56}" destId="{315E7257-030C-438D-8C6C-9531FC3C34C6}" srcOrd="0" destOrd="0" parTransId="{325BB89C-3B38-45F2-A872-1EA1FF9727A8}" sibTransId="{53BFB87F-F67E-4776-8857-4500F6B2F714}"/>
    <dgm:cxn modelId="{DE3D84FA-F728-46D8-91D3-F9770FF43462}" type="presOf" srcId="{592EB709-E54C-4983-9702-9F3F2461DFFC}" destId="{6500AFDF-824D-4C17-87EB-996DFD92B873}" srcOrd="0" destOrd="0" presId="urn:microsoft.com/office/officeart/2005/8/layout/default"/>
    <dgm:cxn modelId="{AEB8E915-5ACF-49E0-B367-188060653DD4}" type="presParOf" srcId="{33CD0ED3-25E5-414A-A385-E269B92CD1D7}" destId="{796735FD-00AE-4F48-88B5-3533C92C4790}" srcOrd="0" destOrd="0" presId="urn:microsoft.com/office/officeart/2005/8/layout/default"/>
    <dgm:cxn modelId="{92C22DE0-9AC4-4F11-AFCB-F77ED8E6D3E6}" type="presParOf" srcId="{33CD0ED3-25E5-414A-A385-E269B92CD1D7}" destId="{A6FE9292-17BA-4863-A006-B1E995FD400D}" srcOrd="1" destOrd="0" presId="urn:microsoft.com/office/officeart/2005/8/layout/default"/>
    <dgm:cxn modelId="{E238E6A8-C5CF-40AC-9974-581DFCB68444}" type="presParOf" srcId="{33CD0ED3-25E5-414A-A385-E269B92CD1D7}" destId="{6FF0C9A9-F8D3-4D8D-AD0A-C29E48813573}" srcOrd="2" destOrd="0" presId="urn:microsoft.com/office/officeart/2005/8/layout/default"/>
    <dgm:cxn modelId="{89DA1493-7E4C-4B90-BF58-4693F9AB1E78}" type="presParOf" srcId="{33CD0ED3-25E5-414A-A385-E269B92CD1D7}" destId="{45E9F397-CF28-4F77-99B0-9EE1AF36B060}" srcOrd="3" destOrd="0" presId="urn:microsoft.com/office/officeart/2005/8/layout/default"/>
    <dgm:cxn modelId="{7C12B5F6-A503-41C1-86CD-3375F0919331}" type="presParOf" srcId="{33CD0ED3-25E5-414A-A385-E269B92CD1D7}" destId="{6500AFDF-824D-4C17-87EB-996DFD92B87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93D40D-0110-4138-AAA3-B7FDDD31993D}" type="doc">
      <dgm:prSet loTypeId="urn:microsoft.com/office/officeart/2005/8/layout/hierarchy3" loCatId="list" qsTypeId="urn:microsoft.com/office/officeart/2005/8/quickstyle/simple1" qsCatId="simple" csTypeId="urn:microsoft.com/office/officeart/2005/8/colors/accent0_2" csCatId="mainScheme" phldr="1"/>
      <dgm:spPr/>
      <dgm:t>
        <a:bodyPr/>
        <a:lstStyle/>
        <a:p>
          <a:endParaRPr lang="en-US"/>
        </a:p>
      </dgm:t>
    </dgm:pt>
    <dgm:pt modelId="{057437F1-706F-48B9-A505-8363F57743F8}">
      <dgm:prSet/>
      <dgm:spPr>
        <a:solidFill>
          <a:schemeClr val="bg2">
            <a:lumMod val="40000"/>
            <a:lumOff val="60000"/>
          </a:schemeClr>
        </a:solidFill>
      </dgm:spPr>
      <dgm:t>
        <a:bodyPr/>
        <a:lstStyle/>
        <a:p>
          <a:pPr rtl="0"/>
          <a:r>
            <a:rPr lang="en-US" dirty="0"/>
            <a:t>TSAA</a:t>
          </a:r>
        </a:p>
      </dgm:t>
    </dgm:pt>
    <dgm:pt modelId="{C695547F-3610-4D92-8B0A-A3D9272C1D5E}" type="parTrans" cxnId="{6E9C8442-7212-4DB0-8940-B241F08540EA}">
      <dgm:prSet/>
      <dgm:spPr/>
      <dgm:t>
        <a:bodyPr/>
        <a:lstStyle/>
        <a:p>
          <a:endParaRPr lang="en-US"/>
        </a:p>
      </dgm:t>
    </dgm:pt>
    <dgm:pt modelId="{B6869AE0-29EC-490E-96FE-0D175A674803}" type="sibTrans" cxnId="{6E9C8442-7212-4DB0-8940-B241F08540EA}">
      <dgm:prSet/>
      <dgm:spPr/>
      <dgm:t>
        <a:bodyPr/>
        <a:lstStyle/>
        <a:p>
          <a:endParaRPr lang="en-US"/>
        </a:p>
      </dgm:t>
    </dgm:pt>
    <dgm:pt modelId="{367968CD-5C7C-4184-8D7E-8DD225FAE072}">
      <dgm:prSet/>
      <dgm:spPr/>
      <dgm:t>
        <a:bodyPr/>
        <a:lstStyle/>
        <a:p>
          <a:pPr rtl="0"/>
          <a:r>
            <a:rPr lang="en-US" b="1" i="1" dirty="0"/>
            <a:t>0 – 3500 SAI</a:t>
          </a:r>
        </a:p>
        <a:p>
          <a:pPr rtl="0"/>
          <a:r>
            <a:rPr lang="en-US" b="1" i="1" dirty="0"/>
            <a:t>April 1</a:t>
          </a:r>
          <a:endParaRPr lang="en-US" dirty="0"/>
        </a:p>
      </dgm:t>
    </dgm:pt>
    <dgm:pt modelId="{3A2264E2-8426-4FD4-9171-05BED0B6E179}" type="parTrans" cxnId="{99934A1A-1F9A-4CD6-B3FF-F41520B52390}">
      <dgm:prSet/>
      <dgm:spPr/>
      <dgm:t>
        <a:bodyPr/>
        <a:lstStyle/>
        <a:p>
          <a:endParaRPr lang="en-US"/>
        </a:p>
      </dgm:t>
    </dgm:pt>
    <dgm:pt modelId="{BD6F3AAC-237A-47F3-9D32-A974604E8CF0}" type="sibTrans" cxnId="{99934A1A-1F9A-4CD6-B3FF-F41520B52390}">
      <dgm:prSet/>
      <dgm:spPr/>
      <dgm:t>
        <a:bodyPr/>
        <a:lstStyle/>
        <a:p>
          <a:endParaRPr lang="en-US"/>
        </a:p>
      </dgm:t>
    </dgm:pt>
    <dgm:pt modelId="{F558CDDC-1867-42EA-A3D0-D26391D6B0EA}">
      <dgm:prSet/>
      <dgm:spPr/>
      <dgm:t>
        <a:bodyPr/>
        <a:lstStyle/>
        <a:p>
          <a:pPr rtl="0"/>
          <a:r>
            <a:rPr lang="en-US" dirty="0"/>
            <a:t>$1,000/$2,000 per semester</a:t>
          </a:r>
        </a:p>
      </dgm:t>
    </dgm:pt>
    <dgm:pt modelId="{9A94CE13-2F40-4897-AECA-65C13AEEBC43}" type="parTrans" cxnId="{84407FA9-FD95-4AE8-A192-EED7AEB537B7}">
      <dgm:prSet/>
      <dgm:spPr/>
      <dgm:t>
        <a:bodyPr/>
        <a:lstStyle/>
        <a:p>
          <a:endParaRPr lang="en-US"/>
        </a:p>
      </dgm:t>
    </dgm:pt>
    <dgm:pt modelId="{DCD19A87-CCAF-4B3D-8BBC-BA7C6B95F6A2}" type="sibTrans" cxnId="{84407FA9-FD95-4AE8-A192-EED7AEB537B7}">
      <dgm:prSet/>
      <dgm:spPr/>
      <dgm:t>
        <a:bodyPr/>
        <a:lstStyle/>
        <a:p>
          <a:endParaRPr lang="en-US"/>
        </a:p>
      </dgm:t>
    </dgm:pt>
    <dgm:pt modelId="{7BFDFDE6-2F47-4E35-81C5-DD4299CAC0AB}">
      <dgm:prSet/>
      <dgm:spPr>
        <a:solidFill>
          <a:srgbClr val="00B0F0"/>
        </a:solidFill>
      </dgm:spPr>
      <dgm:t>
        <a:bodyPr/>
        <a:lstStyle/>
        <a:p>
          <a:pPr rtl="0"/>
          <a:r>
            <a:rPr lang="en-US" dirty="0"/>
            <a:t>HOPE Scholarship</a:t>
          </a:r>
        </a:p>
      </dgm:t>
    </dgm:pt>
    <dgm:pt modelId="{055B4170-8837-4CD1-ACF8-FBF75ABDE2C4}" type="parTrans" cxnId="{C9F266FB-3DCA-4D0D-AA47-7EBABDFBD167}">
      <dgm:prSet/>
      <dgm:spPr/>
      <dgm:t>
        <a:bodyPr/>
        <a:lstStyle/>
        <a:p>
          <a:endParaRPr lang="en-US"/>
        </a:p>
      </dgm:t>
    </dgm:pt>
    <dgm:pt modelId="{2DDE7843-EC52-4BE4-8133-DAF912A9ADDB}" type="sibTrans" cxnId="{C9F266FB-3DCA-4D0D-AA47-7EBABDFBD167}">
      <dgm:prSet/>
      <dgm:spPr/>
      <dgm:t>
        <a:bodyPr/>
        <a:lstStyle/>
        <a:p>
          <a:endParaRPr lang="en-US"/>
        </a:p>
      </dgm:t>
    </dgm:pt>
    <dgm:pt modelId="{CE9278B2-1813-4DB6-93E5-8B392D0D56D0}">
      <dgm:prSet/>
      <dgm:spPr/>
      <dgm:t>
        <a:bodyPr/>
        <a:lstStyle/>
        <a:p>
          <a:pPr rtl="0"/>
          <a:r>
            <a:rPr lang="en-US" dirty="0"/>
            <a:t>21 ACT/SAT or 3.0 GPA</a:t>
          </a:r>
        </a:p>
      </dgm:t>
    </dgm:pt>
    <dgm:pt modelId="{1164749A-1433-426F-A16C-0FF769BA1715}" type="parTrans" cxnId="{85858F19-C5C6-444C-8DA9-5042207A915C}">
      <dgm:prSet/>
      <dgm:spPr/>
      <dgm:t>
        <a:bodyPr/>
        <a:lstStyle/>
        <a:p>
          <a:endParaRPr lang="en-US"/>
        </a:p>
      </dgm:t>
    </dgm:pt>
    <dgm:pt modelId="{0B577E65-44B9-435D-8B2F-FB39902B3AE7}" type="sibTrans" cxnId="{85858F19-C5C6-444C-8DA9-5042207A915C}">
      <dgm:prSet/>
      <dgm:spPr/>
      <dgm:t>
        <a:bodyPr/>
        <a:lstStyle/>
        <a:p>
          <a:endParaRPr lang="en-US"/>
        </a:p>
      </dgm:t>
    </dgm:pt>
    <dgm:pt modelId="{DCC4C7D1-2182-4396-B102-837996FC1302}">
      <dgm:prSet/>
      <dgm:spPr/>
      <dgm:t>
        <a:bodyPr/>
        <a:lstStyle/>
        <a:p>
          <a:pPr rtl="0"/>
          <a:r>
            <a:rPr lang="en-US" dirty="0"/>
            <a:t>$2,250/$2,850 per semester</a:t>
          </a:r>
        </a:p>
      </dgm:t>
    </dgm:pt>
    <dgm:pt modelId="{5A2EE625-E11E-4B98-98A0-7FCDD75EC051}" type="parTrans" cxnId="{B05D39B5-714D-436C-8491-C6E3320FE1DC}">
      <dgm:prSet/>
      <dgm:spPr/>
      <dgm:t>
        <a:bodyPr/>
        <a:lstStyle/>
        <a:p>
          <a:endParaRPr lang="en-US"/>
        </a:p>
      </dgm:t>
    </dgm:pt>
    <dgm:pt modelId="{790CD5D0-4108-40F4-96D5-2C8890090A63}" type="sibTrans" cxnId="{B05D39B5-714D-436C-8491-C6E3320FE1DC}">
      <dgm:prSet/>
      <dgm:spPr/>
      <dgm:t>
        <a:bodyPr/>
        <a:lstStyle/>
        <a:p>
          <a:endParaRPr lang="en-US"/>
        </a:p>
      </dgm:t>
    </dgm:pt>
    <dgm:pt modelId="{EA16B818-B20A-46E8-94D7-FB3995E06831}">
      <dgm:prSet/>
      <dgm:spPr>
        <a:solidFill>
          <a:srgbClr val="FF9F99"/>
        </a:solidFill>
      </dgm:spPr>
      <dgm:t>
        <a:bodyPr/>
        <a:lstStyle/>
        <a:p>
          <a:pPr rtl="0"/>
          <a:r>
            <a:rPr lang="en-US" dirty="0"/>
            <a:t>Aspire</a:t>
          </a:r>
          <a:br>
            <a:rPr lang="en-US" dirty="0"/>
          </a:br>
          <a:r>
            <a:rPr lang="en-US" b="1" baseline="30000" dirty="0"/>
            <a:t>HOPE Supplement</a:t>
          </a:r>
          <a:r>
            <a:rPr lang="en-US" dirty="0"/>
            <a:t> </a:t>
          </a:r>
        </a:p>
      </dgm:t>
    </dgm:pt>
    <dgm:pt modelId="{9380169A-E9B9-4561-8A25-394E7197F4C5}" type="parTrans" cxnId="{802425F0-E477-4D3F-9A97-7B5F75527A70}">
      <dgm:prSet/>
      <dgm:spPr/>
      <dgm:t>
        <a:bodyPr/>
        <a:lstStyle/>
        <a:p>
          <a:endParaRPr lang="en-US"/>
        </a:p>
      </dgm:t>
    </dgm:pt>
    <dgm:pt modelId="{B4BBA090-8D43-4F68-935B-C3ABF533E299}" type="sibTrans" cxnId="{802425F0-E477-4D3F-9A97-7B5F75527A70}">
      <dgm:prSet/>
      <dgm:spPr/>
      <dgm:t>
        <a:bodyPr/>
        <a:lstStyle/>
        <a:p>
          <a:endParaRPr lang="en-US"/>
        </a:p>
      </dgm:t>
    </dgm:pt>
    <dgm:pt modelId="{7FAEF3CE-0FA7-40B9-89FC-FC3FCF0DB89D}">
      <dgm:prSet/>
      <dgm:spPr/>
      <dgm:t>
        <a:bodyPr/>
        <a:lstStyle/>
        <a:p>
          <a:pPr rtl="0"/>
          <a:r>
            <a:rPr lang="en-US" dirty="0"/>
            <a:t>Parents AGI ≤$36,000</a:t>
          </a:r>
        </a:p>
      </dgm:t>
    </dgm:pt>
    <dgm:pt modelId="{43D11122-BE05-485B-A0D6-7429C695422F}" type="parTrans" cxnId="{923BA9AB-8C11-4469-9417-2F6D64F1B1A4}">
      <dgm:prSet/>
      <dgm:spPr/>
      <dgm:t>
        <a:bodyPr/>
        <a:lstStyle/>
        <a:p>
          <a:endParaRPr lang="en-US"/>
        </a:p>
      </dgm:t>
    </dgm:pt>
    <dgm:pt modelId="{6087CA0B-6A92-419A-9F9F-F56FBF6F86DA}" type="sibTrans" cxnId="{923BA9AB-8C11-4469-9417-2F6D64F1B1A4}">
      <dgm:prSet/>
      <dgm:spPr/>
      <dgm:t>
        <a:bodyPr/>
        <a:lstStyle/>
        <a:p>
          <a:endParaRPr lang="en-US"/>
        </a:p>
      </dgm:t>
    </dgm:pt>
    <dgm:pt modelId="{AFE0F4C6-2AEA-4B47-8664-320C6278995A}">
      <dgm:prSet/>
      <dgm:spPr/>
      <dgm:t>
        <a:bodyPr/>
        <a:lstStyle/>
        <a:p>
          <a:pPr rtl="0"/>
          <a:r>
            <a:rPr lang="en-US" dirty="0"/>
            <a:t>+$750 per semester</a:t>
          </a:r>
        </a:p>
      </dgm:t>
    </dgm:pt>
    <dgm:pt modelId="{D863FF6E-9738-4EEE-B12F-487EC72E243E}" type="parTrans" cxnId="{1D42E163-DBFA-4110-B4F6-8752621A658A}">
      <dgm:prSet/>
      <dgm:spPr/>
      <dgm:t>
        <a:bodyPr/>
        <a:lstStyle/>
        <a:p>
          <a:endParaRPr lang="en-US"/>
        </a:p>
      </dgm:t>
    </dgm:pt>
    <dgm:pt modelId="{E3EF0F2D-9556-4419-AD3B-1174DB50422E}" type="sibTrans" cxnId="{1D42E163-DBFA-4110-B4F6-8752621A658A}">
      <dgm:prSet/>
      <dgm:spPr/>
      <dgm:t>
        <a:bodyPr/>
        <a:lstStyle/>
        <a:p>
          <a:endParaRPr lang="en-US"/>
        </a:p>
      </dgm:t>
    </dgm:pt>
    <dgm:pt modelId="{E5F36708-2CFD-4B6B-9976-A7EF1A8FFB08}">
      <dgm:prSet/>
      <dgm:spPr>
        <a:solidFill>
          <a:srgbClr val="00B0F0"/>
        </a:solidFill>
      </dgm:spPr>
      <dgm:t>
        <a:bodyPr/>
        <a:lstStyle/>
        <a:p>
          <a:pPr rtl="0"/>
          <a:r>
            <a:rPr lang="en-US" dirty="0"/>
            <a:t>GAMS</a:t>
          </a:r>
          <a:br>
            <a:rPr lang="en-US" dirty="0"/>
          </a:br>
          <a:r>
            <a:rPr lang="en-US" b="1" baseline="30000" dirty="0"/>
            <a:t>HOPE Supplement</a:t>
          </a:r>
          <a:endParaRPr lang="en-US" dirty="0"/>
        </a:p>
      </dgm:t>
    </dgm:pt>
    <dgm:pt modelId="{296BC38D-6527-406C-936C-06EE45C3C68F}" type="parTrans" cxnId="{B2CBA30E-DE15-4596-B786-946FF41CEFB0}">
      <dgm:prSet/>
      <dgm:spPr/>
      <dgm:t>
        <a:bodyPr/>
        <a:lstStyle/>
        <a:p>
          <a:endParaRPr lang="en-US"/>
        </a:p>
      </dgm:t>
    </dgm:pt>
    <dgm:pt modelId="{04E54E0D-E0C1-4F88-8166-3FA3B5F7ADCF}" type="sibTrans" cxnId="{B2CBA30E-DE15-4596-B786-946FF41CEFB0}">
      <dgm:prSet/>
      <dgm:spPr/>
      <dgm:t>
        <a:bodyPr/>
        <a:lstStyle/>
        <a:p>
          <a:endParaRPr lang="en-US"/>
        </a:p>
      </dgm:t>
    </dgm:pt>
    <dgm:pt modelId="{31F2E5DE-D0E3-48E5-B383-A6442D21F6C6}">
      <dgm:prSet/>
      <dgm:spPr/>
      <dgm:t>
        <a:bodyPr/>
        <a:lstStyle/>
        <a:p>
          <a:pPr rtl="0"/>
          <a:r>
            <a:rPr lang="en-US" dirty="0"/>
            <a:t>29 ACT/SAT &amp; 3.75 GPA</a:t>
          </a:r>
        </a:p>
      </dgm:t>
    </dgm:pt>
    <dgm:pt modelId="{5B2816C2-791E-44B5-826D-9D3263E4D789}" type="parTrans" cxnId="{6C5D318D-047B-4DDD-83B8-D75D6615F767}">
      <dgm:prSet/>
      <dgm:spPr/>
      <dgm:t>
        <a:bodyPr/>
        <a:lstStyle/>
        <a:p>
          <a:endParaRPr lang="en-US"/>
        </a:p>
      </dgm:t>
    </dgm:pt>
    <dgm:pt modelId="{7EA7B816-F2A6-4FDF-B6D4-6DB98914BBBE}" type="sibTrans" cxnId="{6C5D318D-047B-4DDD-83B8-D75D6615F767}">
      <dgm:prSet/>
      <dgm:spPr/>
      <dgm:t>
        <a:bodyPr/>
        <a:lstStyle/>
        <a:p>
          <a:endParaRPr lang="en-US"/>
        </a:p>
      </dgm:t>
    </dgm:pt>
    <dgm:pt modelId="{C1872EB8-AF99-4377-9C22-5002976A1F38}">
      <dgm:prSet/>
      <dgm:spPr/>
      <dgm:t>
        <a:bodyPr/>
        <a:lstStyle/>
        <a:p>
          <a:pPr rtl="0"/>
          <a:r>
            <a:rPr lang="en-US" dirty="0"/>
            <a:t>+$500 per semester</a:t>
          </a:r>
        </a:p>
      </dgm:t>
    </dgm:pt>
    <dgm:pt modelId="{B1CB5085-67C7-425B-9CD8-E161958F2F08}" type="parTrans" cxnId="{4EAF8B6C-31E7-43DE-AB30-4F1E5FC35672}">
      <dgm:prSet/>
      <dgm:spPr/>
      <dgm:t>
        <a:bodyPr/>
        <a:lstStyle/>
        <a:p>
          <a:endParaRPr lang="en-US"/>
        </a:p>
      </dgm:t>
    </dgm:pt>
    <dgm:pt modelId="{1BED4752-9BF7-4906-A112-55FE2BDEC26A}" type="sibTrans" cxnId="{4EAF8B6C-31E7-43DE-AB30-4F1E5FC35672}">
      <dgm:prSet/>
      <dgm:spPr/>
      <dgm:t>
        <a:bodyPr/>
        <a:lstStyle/>
        <a:p>
          <a:endParaRPr lang="en-US"/>
        </a:p>
      </dgm:t>
    </dgm:pt>
    <dgm:pt modelId="{0BC7698F-AE20-4ED8-AAE2-4E14D5583C15}" type="pres">
      <dgm:prSet presAssocID="{C193D40D-0110-4138-AAA3-B7FDDD31993D}" presName="diagram" presStyleCnt="0">
        <dgm:presLayoutVars>
          <dgm:chPref val="1"/>
          <dgm:dir/>
          <dgm:animOne val="branch"/>
          <dgm:animLvl val="lvl"/>
          <dgm:resizeHandles/>
        </dgm:presLayoutVars>
      </dgm:prSet>
      <dgm:spPr/>
    </dgm:pt>
    <dgm:pt modelId="{0B722115-554C-4B32-8E88-DB3D9557770D}" type="pres">
      <dgm:prSet presAssocID="{057437F1-706F-48B9-A505-8363F57743F8}" presName="root" presStyleCnt="0"/>
      <dgm:spPr/>
    </dgm:pt>
    <dgm:pt modelId="{8E25B5F5-D152-4087-93D7-229D7A2182F4}" type="pres">
      <dgm:prSet presAssocID="{057437F1-706F-48B9-A505-8363F57743F8}" presName="rootComposite" presStyleCnt="0"/>
      <dgm:spPr/>
    </dgm:pt>
    <dgm:pt modelId="{96BEBCDB-CC0F-41BD-9716-FD144EBC5758}" type="pres">
      <dgm:prSet presAssocID="{057437F1-706F-48B9-A505-8363F57743F8}" presName="rootText" presStyleLbl="node1" presStyleIdx="0" presStyleCnt="4"/>
      <dgm:spPr/>
    </dgm:pt>
    <dgm:pt modelId="{CC52AE43-7DDB-44E5-A14F-3942FF81D09F}" type="pres">
      <dgm:prSet presAssocID="{057437F1-706F-48B9-A505-8363F57743F8}" presName="rootConnector" presStyleLbl="node1" presStyleIdx="0" presStyleCnt="4"/>
      <dgm:spPr/>
    </dgm:pt>
    <dgm:pt modelId="{4A09CE12-5D1C-4719-901D-20A39B32C4F3}" type="pres">
      <dgm:prSet presAssocID="{057437F1-706F-48B9-A505-8363F57743F8}" presName="childShape" presStyleCnt="0"/>
      <dgm:spPr/>
    </dgm:pt>
    <dgm:pt modelId="{270C51EB-F326-45EC-B833-B3A5636DB398}" type="pres">
      <dgm:prSet presAssocID="{3A2264E2-8426-4FD4-9171-05BED0B6E179}" presName="Name13" presStyleLbl="parChTrans1D2" presStyleIdx="0" presStyleCnt="8"/>
      <dgm:spPr/>
    </dgm:pt>
    <dgm:pt modelId="{724861E0-97CF-4EE8-B145-22F052DFEB71}" type="pres">
      <dgm:prSet presAssocID="{367968CD-5C7C-4184-8D7E-8DD225FAE072}" presName="childText" presStyleLbl="bgAcc1" presStyleIdx="0" presStyleCnt="8">
        <dgm:presLayoutVars>
          <dgm:bulletEnabled val="1"/>
        </dgm:presLayoutVars>
      </dgm:prSet>
      <dgm:spPr/>
    </dgm:pt>
    <dgm:pt modelId="{30153B92-2032-476B-B6B0-458F70A6AA39}" type="pres">
      <dgm:prSet presAssocID="{9A94CE13-2F40-4897-AECA-65C13AEEBC43}" presName="Name13" presStyleLbl="parChTrans1D2" presStyleIdx="1" presStyleCnt="8"/>
      <dgm:spPr/>
    </dgm:pt>
    <dgm:pt modelId="{BABA8871-D18A-4204-81A8-D76D306B997B}" type="pres">
      <dgm:prSet presAssocID="{F558CDDC-1867-42EA-A3D0-D26391D6B0EA}" presName="childText" presStyleLbl="bgAcc1" presStyleIdx="1" presStyleCnt="8">
        <dgm:presLayoutVars>
          <dgm:bulletEnabled val="1"/>
        </dgm:presLayoutVars>
      </dgm:prSet>
      <dgm:spPr/>
    </dgm:pt>
    <dgm:pt modelId="{E2BE838E-18AA-470D-818F-43ECA447E8F0}" type="pres">
      <dgm:prSet presAssocID="{7BFDFDE6-2F47-4E35-81C5-DD4299CAC0AB}" presName="root" presStyleCnt="0"/>
      <dgm:spPr/>
    </dgm:pt>
    <dgm:pt modelId="{D08883A2-857E-4635-89F5-FEF10327245F}" type="pres">
      <dgm:prSet presAssocID="{7BFDFDE6-2F47-4E35-81C5-DD4299CAC0AB}" presName="rootComposite" presStyleCnt="0"/>
      <dgm:spPr/>
    </dgm:pt>
    <dgm:pt modelId="{5A6DC100-8C71-433E-B585-101D9E1C44D6}" type="pres">
      <dgm:prSet presAssocID="{7BFDFDE6-2F47-4E35-81C5-DD4299CAC0AB}" presName="rootText" presStyleLbl="node1" presStyleIdx="1" presStyleCnt="4"/>
      <dgm:spPr/>
    </dgm:pt>
    <dgm:pt modelId="{ED580720-64A6-42B7-BA6E-A2F54818EB64}" type="pres">
      <dgm:prSet presAssocID="{7BFDFDE6-2F47-4E35-81C5-DD4299CAC0AB}" presName="rootConnector" presStyleLbl="node1" presStyleIdx="1" presStyleCnt="4"/>
      <dgm:spPr/>
    </dgm:pt>
    <dgm:pt modelId="{EE9F262D-08E7-4C74-8EB5-2FA658F70264}" type="pres">
      <dgm:prSet presAssocID="{7BFDFDE6-2F47-4E35-81C5-DD4299CAC0AB}" presName="childShape" presStyleCnt="0"/>
      <dgm:spPr/>
    </dgm:pt>
    <dgm:pt modelId="{317246FE-CE7E-436E-A0E0-3E74496D407C}" type="pres">
      <dgm:prSet presAssocID="{1164749A-1433-426F-A16C-0FF769BA1715}" presName="Name13" presStyleLbl="parChTrans1D2" presStyleIdx="2" presStyleCnt="8"/>
      <dgm:spPr/>
    </dgm:pt>
    <dgm:pt modelId="{4FD626D2-B40D-4161-AE6B-F3F3D7D76B05}" type="pres">
      <dgm:prSet presAssocID="{CE9278B2-1813-4DB6-93E5-8B392D0D56D0}" presName="childText" presStyleLbl="bgAcc1" presStyleIdx="2" presStyleCnt="8">
        <dgm:presLayoutVars>
          <dgm:bulletEnabled val="1"/>
        </dgm:presLayoutVars>
      </dgm:prSet>
      <dgm:spPr/>
    </dgm:pt>
    <dgm:pt modelId="{B2175E68-FEE3-45C1-8061-FCD8C3C4FC8E}" type="pres">
      <dgm:prSet presAssocID="{5A2EE625-E11E-4B98-98A0-7FCDD75EC051}" presName="Name13" presStyleLbl="parChTrans1D2" presStyleIdx="3" presStyleCnt="8"/>
      <dgm:spPr/>
    </dgm:pt>
    <dgm:pt modelId="{A4AA19DF-D3F4-4E0A-97D2-79E32D0FF9CB}" type="pres">
      <dgm:prSet presAssocID="{DCC4C7D1-2182-4396-B102-837996FC1302}" presName="childText" presStyleLbl="bgAcc1" presStyleIdx="3" presStyleCnt="8">
        <dgm:presLayoutVars>
          <dgm:bulletEnabled val="1"/>
        </dgm:presLayoutVars>
      </dgm:prSet>
      <dgm:spPr/>
    </dgm:pt>
    <dgm:pt modelId="{2A692CCB-73B7-4164-88D5-E20530832916}" type="pres">
      <dgm:prSet presAssocID="{EA16B818-B20A-46E8-94D7-FB3995E06831}" presName="root" presStyleCnt="0"/>
      <dgm:spPr/>
    </dgm:pt>
    <dgm:pt modelId="{D4406DA7-B73C-44FF-9C49-DD118AC2E638}" type="pres">
      <dgm:prSet presAssocID="{EA16B818-B20A-46E8-94D7-FB3995E06831}" presName="rootComposite" presStyleCnt="0"/>
      <dgm:spPr/>
    </dgm:pt>
    <dgm:pt modelId="{FDD955AC-80A3-4E7C-BB6A-EF37855CE80D}" type="pres">
      <dgm:prSet presAssocID="{EA16B818-B20A-46E8-94D7-FB3995E06831}" presName="rootText" presStyleLbl="node1" presStyleIdx="2" presStyleCnt="4"/>
      <dgm:spPr/>
    </dgm:pt>
    <dgm:pt modelId="{16734866-8CCA-4B1E-9463-DBF79CDF0673}" type="pres">
      <dgm:prSet presAssocID="{EA16B818-B20A-46E8-94D7-FB3995E06831}" presName="rootConnector" presStyleLbl="node1" presStyleIdx="2" presStyleCnt="4"/>
      <dgm:spPr/>
    </dgm:pt>
    <dgm:pt modelId="{BDBA68FA-91F8-40D5-B8CC-160216B0424C}" type="pres">
      <dgm:prSet presAssocID="{EA16B818-B20A-46E8-94D7-FB3995E06831}" presName="childShape" presStyleCnt="0"/>
      <dgm:spPr/>
    </dgm:pt>
    <dgm:pt modelId="{F6922D0B-8E86-4D76-89A7-B853DF5EC44F}" type="pres">
      <dgm:prSet presAssocID="{43D11122-BE05-485B-A0D6-7429C695422F}" presName="Name13" presStyleLbl="parChTrans1D2" presStyleIdx="4" presStyleCnt="8"/>
      <dgm:spPr/>
    </dgm:pt>
    <dgm:pt modelId="{5FDB45EA-B185-417C-A810-98FCACD0A4A5}" type="pres">
      <dgm:prSet presAssocID="{7FAEF3CE-0FA7-40B9-89FC-FC3FCF0DB89D}" presName="childText" presStyleLbl="bgAcc1" presStyleIdx="4" presStyleCnt="8">
        <dgm:presLayoutVars>
          <dgm:bulletEnabled val="1"/>
        </dgm:presLayoutVars>
      </dgm:prSet>
      <dgm:spPr/>
    </dgm:pt>
    <dgm:pt modelId="{2C7351BB-7B98-4CA1-91C1-B21F5C0CDCF4}" type="pres">
      <dgm:prSet presAssocID="{D863FF6E-9738-4EEE-B12F-487EC72E243E}" presName="Name13" presStyleLbl="parChTrans1D2" presStyleIdx="5" presStyleCnt="8"/>
      <dgm:spPr/>
    </dgm:pt>
    <dgm:pt modelId="{64573371-D6D5-44D7-AC5B-3B827656023A}" type="pres">
      <dgm:prSet presAssocID="{AFE0F4C6-2AEA-4B47-8664-320C6278995A}" presName="childText" presStyleLbl="bgAcc1" presStyleIdx="5" presStyleCnt="8">
        <dgm:presLayoutVars>
          <dgm:bulletEnabled val="1"/>
        </dgm:presLayoutVars>
      </dgm:prSet>
      <dgm:spPr/>
    </dgm:pt>
    <dgm:pt modelId="{1526332C-1DCB-4780-A448-9663E8790840}" type="pres">
      <dgm:prSet presAssocID="{E5F36708-2CFD-4B6B-9976-A7EF1A8FFB08}" presName="root" presStyleCnt="0"/>
      <dgm:spPr/>
    </dgm:pt>
    <dgm:pt modelId="{9E5993AF-7DAB-4FBD-92F4-9B53D6DA11E1}" type="pres">
      <dgm:prSet presAssocID="{E5F36708-2CFD-4B6B-9976-A7EF1A8FFB08}" presName="rootComposite" presStyleCnt="0"/>
      <dgm:spPr/>
    </dgm:pt>
    <dgm:pt modelId="{0528DADC-01DD-4154-95B0-B77059714963}" type="pres">
      <dgm:prSet presAssocID="{E5F36708-2CFD-4B6B-9976-A7EF1A8FFB08}" presName="rootText" presStyleLbl="node1" presStyleIdx="3" presStyleCnt="4"/>
      <dgm:spPr/>
    </dgm:pt>
    <dgm:pt modelId="{D738B570-1857-4E44-96A0-BED634A89F6E}" type="pres">
      <dgm:prSet presAssocID="{E5F36708-2CFD-4B6B-9976-A7EF1A8FFB08}" presName="rootConnector" presStyleLbl="node1" presStyleIdx="3" presStyleCnt="4"/>
      <dgm:spPr/>
    </dgm:pt>
    <dgm:pt modelId="{607F04DB-A666-41D6-A827-941A4451D50C}" type="pres">
      <dgm:prSet presAssocID="{E5F36708-2CFD-4B6B-9976-A7EF1A8FFB08}" presName="childShape" presStyleCnt="0"/>
      <dgm:spPr/>
    </dgm:pt>
    <dgm:pt modelId="{70B72EF9-21A7-4293-9798-49B967D6674B}" type="pres">
      <dgm:prSet presAssocID="{5B2816C2-791E-44B5-826D-9D3263E4D789}" presName="Name13" presStyleLbl="parChTrans1D2" presStyleIdx="6" presStyleCnt="8"/>
      <dgm:spPr/>
    </dgm:pt>
    <dgm:pt modelId="{42E9D2BB-6987-4036-8719-C94FBCEEBE91}" type="pres">
      <dgm:prSet presAssocID="{31F2E5DE-D0E3-48E5-B383-A6442D21F6C6}" presName="childText" presStyleLbl="bgAcc1" presStyleIdx="6" presStyleCnt="8">
        <dgm:presLayoutVars>
          <dgm:bulletEnabled val="1"/>
        </dgm:presLayoutVars>
      </dgm:prSet>
      <dgm:spPr/>
    </dgm:pt>
    <dgm:pt modelId="{1528D9D8-7033-4736-B35F-B768A0EC6B34}" type="pres">
      <dgm:prSet presAssocID="{B1CB5085-67C7-425B-9CD8-E161958F2F08}" presName="Name13" presStyleLbl="parChTrans1D2" presStyleIdx="7" presStyleCnt="8"/>
      <dgm:spPr/>
    </dgm:pt>
    <dgm:pt modelId="{21C3DA9D-161A-4F21-ACF4-7E1FD5E05982}" type="pres">
      <dgm:prSet presAssocID="{C1872EB8-AF99-4377-9C22-5002976A1F38}" presName="childText" presStyleLbl="bgAcc1" presStyleIdx="7" presStyleCnt="8">
        <dgm:presLayoutVars>
          <dgm:bulletEnabled val="1"/>
        </dgm:presLayoutVars>
      </dgm:prSet>
      <dgm:spPr/>
    </dgm:pt>
  </dgm:ptLst>
  <dgm:cxnLst>
    <dgm:cxn modelId="{CB5EDA09-652A-449E-933B-C4C1FA85C3FF}" type="presOf" srcId="{7FAEF3CE-0FA7-40B9-89FC-FC3FCF0DB89D}" destId="{5FDB45EA-B185-417C-A810-98FCACD0A4A5}" srcOrd="0" destOrd="0" presId="urn:microsoft.com/office/officeart/2005/8/layout/hierarchy3"/>
    <dgm:cxn modelId="{6A78460A-0881-49CC-A8C3-3DA221F12DEA}" type="presOf" srcId="{EA16B818-B20A-46E8-94D7-FB3995E06831}" destId="{16734866-8CCA-4B1E-9463-DBF79CDF0673}" srcOrd="1" destOrd="0" presId="urn:microsoft.com/office/officeart/2005/8/layout/hierarchy3"/>
    <dgm:cxn modelId="{338C0F0B-8319-4F98-8FF1-A59AF2F3C644}" type="presOf" srcId="{DCC4C7D1-2182-4396-B102-837996FC1302}" destId="{A4AA19DF-D3F4-4E0A-97D2-79E32D0FF9CB}" srcOrd="0" destOrd="0" presId="urn:microsoft.com/office/officeart/2005/8/layout/hierarchy3"/>
    <dgm:cxn modelId="{B2CBA30E-DE15-4596-B786-946FF41CEFB0}" srcId="{C193D40D-0110-4138-AAA3-B7FDDD31993D}" destId="{E5F36708-2CFD-4B6B-9976-A7EF1A8FFB08}" srcOrd="3" destOrd="0" parTransId="{296BC38D-6527-406C-936C-06EE45C3C68F}" sibTransId="{04E54E0D-E0C1-4F88-8166-3FA3B5F7ADCF}"/>
    <dgm:cxn modelId="{85858F19-C5C6-444C-8DA9-5042207A915C}" srcId="{7BFDFDE6-2F47-4E35-81C5-DD4299CAC0AB}" destId="{CE9278B2-1813-4DB6-93E5-8B392D0D56D0}" srcOrd="0" destOrd="0" parTransId="{1164749A-1433-426F-A16C-0FF769BA1715}" sibTransId="{0B577E65-44B9-435D-8B2F-FB39902B3AE7}"/>
    <dgm:cxn modelId="{99934A1A-1F9A-4CD6-B3FF-F41520B52390}" srcId="{057437F1-706F-48B9-A505-8363F57743F8}" destId="{367968CD-5C7C-4184-8D7E-8DD225FAE072}" srcOrd="0" destOrd="0" parTransId="{3A2264E2-8426-4FD4-9171-05BED0B6E179}" sibTransId="{BD6F3AAC-237A-47F3-9D32-A974604E8CF0}"/>
    <dgm:cxn modelId="{963E7822-39E8-4F90-8F4C-A445EA3AA126}" type="presOf" srcId="{E5F36708-2CFD-4B6B-9976-A7EF1A8FFB08}" destId="{D738B570-1857-4E44-96A0-BED634A89F6E}" srcOrd="1" destOrd="0" presId="urn:microsoft.com/office/officeart/2005/8/layout/hierarchy3"/>
    <dgm:cxn modelId="{9003BD24-F246-4929-8217-A0F30F856CA3}" type="presOf" srcId="{057437F1-706F-48B9-A505-8363F57743F8}" destId="{CC52AE43-7DDB-44E5-A14F-3942FF81D09F}" srcOrd="1" destOrd="0" presId="urn:microsoft.com/office/officeart/2005/8/layout/hierarchy3"/>
    <dgm:cxn modelId="{EBDA5233-FE1F-4A7C-A49D-FD833D374515}" type="presOf" srcId="{EA16B818-B20A-46E8-94D7-FB3995E06831}" destId="{FDD955AC-80A3-4E7C-BB6A-EF37855CE80D}" srcOrd="0" destOrd="0" presId="urn:microsoft.com/office/officeart/2005/8/layout/hierarchy3"/>
    <dgm:cxn modelId="{8E5BDE33-1D7B-415F-85BB-81C07964303C}" type="presOf" srcId="{AFE0F4C6-2AEA-4B47-8664-320C6278995A}" destId="{64573371-D6D5-44D7-AC5B-3B827656023A}" srcOrd="0" destOrd="0" presId="urn:microsoft.com/office/officeart/2005/8/layout/hierarchy3"/>
    <dgm:cxn modelId="{D2F0223A-F140-42AF-872C-F901C8E59B28}" type="presOf" srcId="{D863FF6E-9738-4EEE-B12F-487EC72E243E}" destId="{2C7351BB-7B98-4CA1-91C1-B21F5C0CDCF4}" srcOrd="0" destOrd="0" presId="urn:microsoft.com/office/officeart/2005/8/layout/hierarchy3"/>
    <dgm:cxn modelId="{5B7C0042-7CA1-4A89-9D25-0C70B825A5A2}" type="presOf" srcId="{B1CB5085-67C7-425B-9CD8-E161958F2F08}" destId="{1528D9D8-7033-4736-B35F-B768A0EC6B34}" srcOrd="0" destOrd="0" presId="urn:microsoft.com/office/officeart/2005/8/layout/hierarchy3"/>
    <dgm:cxn modelId="{6E9C8442-7212-4DB0-8940-B241F08540EA}" srcId="{C193D40D-0110-4138-AAA3-B7FDDD31993D}" destId="{057437F1-706F-48B9-A505-8363F57743F8}" srcOrd="0" destOrd="0" parTransId="{C695547F-3610-4D92-8B0A-A3D9272C1D5E}" sibTransId="{B6869AE0-29EC-490E-96FE-0D175A674803}"/>
    <dgm:cxn modelId="{1D42E163-DBFA-4110-B4F6-8752621A658A}" srcId="{EA16B818-B20A-46E8-94D7-FB3995E06831}" destId="{AFE0F4C6-2AEA-4B47-8664-320C6278995A}" srcOrd="1" destOrd="0" parTransId="{D863FF6E-9738-4EEE-B12F-487EC72E243E}" sibTransId="{E3EF0F2D-9556-4419-AD3B-1174DB50422E}"/>
    <dgm:cxn modelId="{79BFDD44-D14A-4067-9DC9-172B728AC1FA}" type="presOf" srcId="{E5F36708-2CFD-4B6B-9976-A7EF1A8FFB08}" destId="{0528DADC-01DD-4154-95B0-B77059714963}" srcOrd="0" destOrd="0" presId="urn:microsoft.com/office/officeart/2005/8/layout/hierarchy3"/>
    <dgm:cxn modelId="{C4D5036C-8C5F-4A34-B362-C7ADA11FC45C}" type="presOf" srcId="{C1872EB8-AF99-4377-9C22-5002976A1F38}" destId="{21C3DA9D-161A-4F21-ACF4-7E1FD5E05982}" srcOrd="0" destOrd="0" presId="urn:microsoft.com/office/officeart/2005/8/layout/hierarchy3"/>
    <dgm:cxn modelId="{4EAF8B6C-31E7-43DE-AB30-4F1E5FC35672}" srcId="{E5F36708-2CFD-4B6B-9976-A7EF1A8FFB08}" destId="{C1872EB8-AF99-4377-9C22-5002976A1F38}" srcOrd="1" destOrd="0" parTransId="{B1CB5085-67C7-425B-9CD8-E161958F2F08}" sibTransId="{1BED4752-9BF7-4906-A112-55FE2BDEC26A}"/>
    <dgm:cxn modelId="{D29C3256-8EAF-4B8B-8AD5-3E9399A60CBC}" type="presOf" srcId="{31F2E5DE-D0E3-48E5-B383-A6442D21F6C6}" destId="{42E9D2BB-6987-4036-8719-C94FBCEEBE91}" srcOrd="0" destOrd="0" presId="urn:microsoft.com/office/officeart/2005/8/layout/hierarchy3"/>
    <dgm:cxn modelId="{CD2A6E7B-7DAB-4C10-A618-77ECE187B3B5}" type="presOf" srcId="{5A2EE625-E11E-4B98-98A0-7FCDD75EC051}" destId="{B2175E68-FEE3-45C1-8061-FCD8C3C4FC8E}" srcOrd="0" destOrd="0" presId="urn:microsoft.com/office/officeart/2005/8/layout/hierarchy3"/>
    <dgm:cxn modelId="{CC9B1A81-2AB0-4AFF-95AE-10FC2ADAB81D}" type="presOf" srcId="{7BFDFDE6-2F47-4E35-81C5-DD4299CAC0AB}" destId="{ED580720-64A6-42B7-BA6E-A2F54818EB64}" srcOrd="1" destOrd="0" presId="urn:microsoft.com/office/officeart/2005/8/layout/hierarchy3"/>
    <dgm:cxn modelId="{724BB282-BFC6-48D8-8B0D-0B4B58439D63}" type="presOf" srcId="{3A2264E2-8426-4FD4-9171-05BED0B6E179}" destId="{270C51EB-F326-45EC-B833-B3A5636DB398}" srcOrd="0" destOrd="0" presId="urn:microsoft.com/office/officeart/2005/8/layout/hierarchy3"/>
    <dgm:cxn modelId="{8F8D3786-7D1B-4D9C-954A-1F7AAD7048FE}" type="presOf" srcId="{057437F1-706F-48B9-A505-8363F57743F8}" destId="{96BEBCDB-CC0F-41BD-9716-FD144EBC5758}" srcOrd="0" destOrd="0" presId="urn:microsoft.com/office/officeart/2005/8/layout/hierarchy3"/>
    <dgm:cxn modelId="{6C5D318D-047B-4DDD-83B8-D75D6615F767}" srcId="{E5F36708-2CFD-4B6B-9976-A7EF1A8FFB08}" destId="{31F2E5DE-D0E3-48E5-B383-A6442D21F6C6}" srcOrd="0" destOrd="0" parTransId="{5B2816C2-791E-44B5-826D-9D3263E4D789}" sibTransId="{7EA7B816-F2A6-4FDF-B6D4-6DB98914BBBE}"/>
    <dgm:cxn modelId="{065D6497-E310-4476-98DC-BE6518EEB010}" type="presOf" srcId="{7BFDFDE6-2F47-4E35-81C5-DD4299CAC0AB}" destId="{5A6DC100-8C71-433E-B585-101D9E1C44D6}" srcOrd="0" destOrd="0" presId="urn:microsoft.com/office/officeart/2005/8/layout/hierarchy3"/>
    <dgm:cxn modelId="{334C9298-B811-4ED5-8F8A-68D3F18EFF9E}" type="presOf" srcId="{C193D40D-0110-4138-AAA3-B7FDDD31993D}" destId="{0BC7698F-AE20-4ED8-AAE2-4E14D5583C15}" srcOrd="0" destOrd="0" presId="urn:microsoft.com/office/officeart/2005/8/layout/hierarchy3"/>
    <dgm:cxn modelId="{4FB08F9B-E875-4262-B1FF-FADD54F6464E}" type="presOf" srcId="{9A94CE13-2F40-4897-AECA-65C13AEEBC43}" destId="{30153B92-2032-476B-B6B0-458F70A6AA39}" srcOrd="0" destOrd="0" presId="urn:microsoft.com/office/officeart/2005/8/layout/hierarchy3"/>
    <dgm:cxn modelId="{3C0C07A6-8B9A-4EEA-81AA-B50D9E458840}" type="presOf" srcId="{1164749A-1433-426F-A16C-0FF769BA1715}" destId="{317246FE-CE7E-436E-A0E0-3E74496D407C}" srcOrd="0" destOrd="0" presId="urn:microsoft.com/office/officeart/2005/8/layout/hierarchy3"/>
    <dgm:cxn modelId="{84407FA9-FD95-4AE8-A192-EED7AEB537B7}" srcId="{057437F1-706F-48B9-A505-8363F57743F8}" destId="{F558CDDC-1867-42EA-A3D0-D26391D6B0EA}" srcOrd="1" destOrd="0" parTransId="{9A94CE13-2F40-4897-AECA-65C13AEEBC43}" sibTransId="{DCD19A87-CCAF-4B3D-8BBC-BA7C6B95F6A2}"/>
    <dgm:cxn modelId="{923BA9AB-8C11-4469-9417-2F6D64F1B1A4}" srcId="{EA16B818-B20A-46E8-94D7-FB3995E06831}" destId="{7FAEF3CE-0FA7-40B9-89FC-FC3FCF0DB89D}" srcOrd="0" destOrd="0" parTransId="{43D11122-BE05-485B-A0D6-7429C695422F}" sibTransId="{6087CA0B-6A92-419A-9F9F-F56FBF6F86DA}"/>
    <dgm:cxn modelId="{B05D39B5-714D-436C-8491-C6E3320FE1DC}" srcId="{7BFDFDE6-2F47-4E35-81C5-DD4299CAC0AB}" destId="{DCC4C7D1-2182-4396-B102-837996FC1302}" srcOrd="1" destOrd="0" parTransId="{5A2EE625-E11E-4B98-98A0-7FCDD75EC051}" sibTransId="{790CD5D0-4108-40F4-96D5-2C8890090A63}"/>
    <dgm:cxn modelId="{3B77ABC1-CFDC-40F0-A203-4A8C18BD860B}" type="presOf" srcId="{CE9278B2-1813-4DB6-93E5-8B392D0D56D0}" destId="{4FD626D2-B40D-4161-AE6B-F3F3D7D76B05}" srcOrd="0" destOrd="0" presId="urn:microsoft.com/office/officeart/2005/8/layout/hierarchy3"/>
    <dgm:cxn modelId="{944C0DDA-8D68-4480-BEE4-E0B95701D531}" type="presOf" srcId="{43D11122-BE05-485B-A0D6-7429C695422F}" destId="{F6922D0B-8E86-4D76-89A7-B853DF5EC44F}" srcOrd="0" destOrd="0" presId="urn:microsoft.com/office/officeart/2005/8/layout/hierarchy3"/>
    <dgm:cxn modelId="{1B761DDC-0183-4336-B0CD-E8E79555C226}" type="presOf" srcId="{5B2816C2-791E-44B5-826D-9D3263E4D789}" destId="{70B72EF9-21A7-4293-9798-49B967D6674B}" srcOrd="0" destOrd="0" presId="urn:microsoft.com/office/officeart/2005/8/layout/hierarchy3"/>
    <dgm:cxn modelId="{2CE1BCE7-819E-4B27-ABDF-B53C6DECC6E2}" type="presOf" srcId="{367968CD-5C7C-4184-8D7E-8DD225FAE072}" destId="{724861E0-97CF-4EE8-B145-22F052DFEB71}" srcOrd="0" destOrd="0" presId="urn:microsoft.com/office/officeart/2005/8/layout/hierarchy3"/>
    <dgm:cxn modelId="{802425F0-E477-4D3F-9A97-7B5F75527A70}" srcId="{C193D40D-0110-4138-AAA3-B7FDDD31993D}" destId="{EA16B818-B20A-46E8-94D7-FB3995E06831}" srcOrd="2" destOrd="0" parTransId="{9380169A-E9B9-4561-8A25-394E7197F4C5}" sibTransId="{B4BBA090-8D43-4F68-935B-C3ABF533E299}"/>
    <dgm:cxn modelId="{1037D2F0-B07B-4795-A4A0-DECB58B16176}" type="presOf" srcId="{F558CDDC-1867-42EA-A3D0-D26391D6B0EA}" destId="{BABA8871-D18A-4204-81A8-D76D306B997B}" srcOrd="0" destOrd="0" presId="urn:microsoft.com/office/officeart/2005/8/layout/hierarchy3"/>
    <dgm:cxn modelId="{C9F266FB-3DCA-4D0D-AA47-7EBABDFBD167}" srcId="{C193D40D-0110-4138-AAA3-B7FDDD31993D}" destId="{7BFDFDE6-2F47-4E35-81C5-DD4299CAC0AB}" srcOrd="1" destOrd="0" parTransId="{055B4170-8837-4CD1-ACF8-FBF75ABDE2C4}" sibTransId="{2DDE7843-EC52-4BE4-8133-DAF912A9ADDB}"/>
    <dgm:cxn modelId="{71675120-1E09-460F-AD03-750E85A7BA79}" type="presParOf" srcId="{0BC7698F-AE20-4ED8-AAE2-4E14D5583C15}" destId="{0B722115-554C-4B32-8E88-DB3D9557770D}" srcOrd="0" destOrd="0" presId="urn:microsoft.com/office/officeart/2005/8/layout/hierarchy3"/>
    <dgm:cxn modelId="{DC288E65-2B59-41F9-97B9-52C7F952F877}" type="presParOf" srcId="{0B722115-554C-4B32-8E88-DB3D9557770D}" destId="{8E25B5F5-D152-4087-93D7-229D7A2182F4}" srcOrd="0" destOrd="0" presId="urn:microsoft.com/office/officeart/2005/8/layout/hierarchy3"/>
    <dgm:cxn modelId="{F277A216-26EE-476B-8687-2AF7C12453F5}" type="presParOf" srcId="{8E25B5F5-D152-4087-93D7-229D7A2182F4}" destId="{96BEBCDB-CC0F-41BD-9716-FD144EBC5758}" srcOrd="0" destOrd="0" presId="urn:microsoft.com/office/officeart/2005/8/layout/hierarchy3"/>
    <dgm:cxn modelId="{4F6833F1-1BA1-40CE-BA78-5EF3A39DD72C}" type="presParOf" srcId="{8E25B5F5-D152-4087-93D7-229D7A2182F4}" destId="{CC52AE43-7DDB-44E5-A14F-3942FF81D09F}" srcOrd="1" destOrd="0" presId="urn:microsoft.com/office/officeart/2005/8/layout/hierarchy3"/>
    <dgm:cxn modelId="{4C556D73-224A-4541-AD35-523EA1666240}" type="presParOf" srcId="{0B722115-554C-4B32-8E88-DB3D9557770D}" destId="{4A09CE12-5D1C-4719-901D-20A39B32C4F3}" srcOrd="1" destOrd="0" presId="urn:microsoft.com/office/officeart/2005/8/layout/hierarchy3"/>
    <dgm:cxn modelId="{002C6595-A4F8-49B6-8950-84AF0FC6C6BD}" type="presParOf" srcId="{4A09CE12-5D1C-4719-901D-20A39B32C4F3}" destId="{270C51EB-F326-45EC-B833-B3A5636DB398}" srcOrd="0" destOrd="0" presId="urn:microsoft.com/office/officeart/2005/8/layout/hierarchy3"/>
    <dgm:cxn modelId="{D71B4474-D736-4D63-9B89-38ED4BFE762B}" type="presParOf" srcId="{4A09CE12-5D1C-4719-901D-20A39B32C4F3}" destId="{724861E0-97CF-4EE8-B145-22F052DFEB71}" srcOrd="1" destOrd="0" presId="urn:microsoft.com/office/officeart/2005/8/layout/hierarchy3"/>
    <dgm:cxn modelId="{AF1D9B6E-24DB-4E4D-9B79-A7C8E11BC9D4}" type="presParOf" srcId="{4A09CE12-5D1C-4719-901D-20A39B32C4F3}" destId="{30153B92-2032-476B-B6B0-458F70A6AA39}" srcOrd="2" destOrd="0" presId="urn:microsoft.com/office/officeart/2005/8/layout/hierarchy3"/>
    <dgm:cxn modelId="{C1A24C20-ACEE-4AF2-9455-7F8255A6EC63}" type="presParOf" srcId="{4A09CE12-5D1C-4719-901D-20A39B32C4F3}" destId="{BABA8871-D18A-4204-81A8-D76D306B997B}" srcOrd="3" destOrd="0" presId="urn:microsoft.com/office/officeart/2005/8/layout/hierarchy3"/>
    <dgm:cxn modelId="{8460E000-09B3-4413-BC22-7F695A099CB3}" type="presParOf" srcId="{0BC7698F-AE20-4ED8-AAE2-4E14D5583C15}" destId="{E2BE838E-18AA-470D-818F-43ECA447E8F0}" srcOrd="1" destOrd="0" presId="urn:microsoft.com/office/officeart/2005/8/layout/hierarchy3"/>
    <dgm:cxn modelId="{9EEEF25C-3F12-4BC0-A9F6-802F9EA38904}" type="presParOf" srcId="{E2BE838E-18AA-470D-818F-43ECA447E8F0}" destId="{D08883A2-857E-4635-89F5-FEF10327245F}" srcOrd="0" destOrd="0" presId="urn:microsoft.com/office/officeart/2005/8/layout/hierarchy3"/>
    <dgm:cxn modelId="{E841CB2B-825E-4737-A589-5C19C4F9CE57}" type="presParOf" srcId="{D08883A2-857E-4635-89F5-FEF10327245F}" destId="{5A6DC100-8C71-433E-B585-101D9E1C44D6}" srcOrd="0" destOrd="0" presId="urn:microsoft.com/office/officeart/2005/8/layout/hierarchy3"/>
    <dgm:cxn modelId="{2C9028B7-C197-498A-8B13-A95DA1BE2B40}" type="presParOf" srcId="{D08883A2-857E-4635-89F5-FEF10327245F}" destId="{ED580720-64A6-42B7-BA6E-A2F54818EB64}" srcOrd="1" destOrd="0" presId="urn:microsoft.com/office/officeart/2005/8/layout/hierarchy3"/>
    <dgm:cxn modelId="{55DB30F3-F2FF-4AF8-8318-23FC4687DE0E}" type="presParOf" srcId="{E2BE838E-18AA-470D-818F-43ECA447E8F0}" destId="{EE9F262D-08E7-4C74-8EB5-2FA658F70264}" srcOrd="1" destOrd="0" presId="urn:microsoft.com/office/officeart/2005/8/layout/hierarchy3"/>
    <dgm:cxn modelId="{B86678DB-AF5A-47D1-AF9D-AD5A94F8A7CF}" type="presParOf" srcId="{EE9F262D-08E7-4C74-8EB5-2FA658F70264}" destId="{317246FE-CE7E-436E-A0E0-3E74496D407C}" srcOrd="0" destOrd="0" presId="urn:microsoft.com/office/officeart/2005/8/layout/hierarchy3"/>
    <dgm:cxn modelId="{2883AC16-AA6C-4A82-8995-F24F0DF77126}" type="presParOf" srcId="{EE9F262D-08E7-4C74-8EB5-2FA658F70264}" destId="{4FD626D2-B40D-4161-AE6B-F3F3D7D76B05}" srcOrd="1" destOrd="0" presId="urn:microsoft.com/office/officeart/2005/8/layout/hierarchy3"/>
    <dgm:cxn modelId="{C8DA8E7B-5084-43B0-B4B4-3425CF5FF7CC}" type="presParOf" srcId="{EE9F262D-08E7-4C74-8EB5-2FA658F70264}" destId="{B2175E68-FEE3-45C1-8061-FCD8C3C4FC8E}" srcOrd="2" destOrd="0" presId="urn:microsoft.com/office/officeart/2005/8/layout/hierarchy3"/>
    <dgm:cxn modelId="{95D01022-DD6C-497B-A65C-C16F36B5291B}" type="presParOf" srcId="{EE9F262D-08E7-4C74-8EB5-2FA658F70264}" destId="{A4AA19DF-D3F4-4E0A-97D2-79E32D0FF9CB}" srcOrd="3" destOrd="0" presId="urn:microsoft.com/office/officeart/2005/8/layout/hierarchy3"/>
    <dgm:cxn modelId="{5BC7C0DE-34DF-4DAB-84E0-4F18C9142D3C}" type="presParOf" srcId="{0BC7698F-AE20-4ED8-AAE2-4E14D5583C15}" destId="{2A692CCB-73B7-4164-88D5-E20530832916}" srcOrd="2" destOrd="0" presId="urn:microsoft.com/office/officeart/2005/8/layout/hierarchy3"/>
    <dgm:cxn modelId="{34F27BF8-ED35-459B-AD0D-FFDE7D2BE4EE}" type="presParOf" srcId="{2A692CCB-73B7-4164-88D5-E20530832916}" destId="{D4406DA7-B73C-44FF-9C49-DD118AC2E638}" srcOrd="0" destOrd="0" presId="urn:microsoft.com/office/officeart/2005/8/layout/hierarchy3"/>
    <dgm:cxn modelId="{163912CD-8430-4553-9A30-F0BB92D27EBE}" type="presParOf" srcId="{D4406DA7-B73C-44FF-9C49-DD118AC2E638}" destId="{FDD955AC-80A3-4E7C-BB6A-EF37855CE80D}" srcOrd="0" destOrd="0" presId="urn:microsoft.com/office/officeart/2005/8/layout/hierarchy3"/>
    <dgm:cxn modelId="{C7823AB9-6B88-4D9C-BF17-523447595140}" type="presParOf" srcId="{D4406DA7-B73C-44FF-9C49-DD118AC2E638}" destId="{16734866-8CCA-4B1E-9463-DBF79CDF0673}" srcOrd="1" destOrd="0" presId="urn:microsoft.com/office/officeart/2005/8/layout/hierarchy3"/>
    <dgm:cxn modelId="{B80837F9-006C-4699-A767-3E42BAFCB638}" type="presParOf" srcId="{2A692CCB-73B7-4164-88D5-E20530832916}" destId="{BDBA68FA-91F8-40D5-B8CC-160216B0424C}" srcOrd="1" destOrd="0" presId="urn:microsoft.com/office/officeart/2005/8/layout/hierarchy3"/>
    <dgm:cxn modelId="{FF6DE39D-4FF9-474F-97A0-83FAB841F826}" type="presParOf" srcId="{BDBA68FA-91F8-40D5-B8CC-160216B0424C}" destId="{F6922D0B-8E86-4D76-89A7-B853DF5EC44F}" srcOrd="0" destOrd="0" presId="urn:microsoft.com/office/officeart/2005/8/layout/hierarchy3"/>
    <dgm:cxn modelId="{3D4D1424-C4FC-42F9-8009-A4ADA6D654BA}" type="presParOf" srcId="{BDBA68FA-91F8-40D5-B8CC-160216B0424C}" destId="{5FDB45EA-B185-417C-A810-98FCACD0A4A5}" srcOrd="1" destOrd="0" presId="urn:microsoft.com/office/officeart/2005/8/layout/hierarchy3"/>
    <dgm:cxn modelId="{8ED6AC12-BDC6-4C3E-A1BC-DA064F714708}" type="presParOf" srcId="{BDBA68FA-91F8-40D5-B8CC-160216B0424C}" destId="{2C7351BB-7B98-4CA1-91C1-B21F5C0CDCF4}" srcOrd="2" destOrd="0" presId="urn:microsoft.com/office/officeart/2005/8/layout/hierarchy3"/>
    <dgm:cxn modelId="{0B9E8F2F-95CE-4247-895C-9E7C3CA0CF9B}" type="presParOf" srcId="{BDBA68FA-91F8-40D5-B8CC-160216B0424C}" destId="{64573371-D6D5-44D7-AC5B-3B827656023A}" srcOrd="3" destOrd="0" presId="urn:microsoft.com/office/officeart/2005/8/layout/hierarchy3"/>
    <dgm:cxn modelId="{63F2A188-1E81-4DF9-8A16-D39B7EDA493F}" type="presParOf" srcId="{0BC7698F-AE20-4ED8-AAE2-4E14D5583C15}" destId="{1526332C-1DCB-4780-A448-9663E8790840}" srcOrd="3" destOrd="0" presId="urn:microsoft.com/office/officeart/2005/8/layout/hierarchy3"/>
    <dgm:cxn modelId="{F8DF0FB3-AD09-4A19-BCAF-DE52DA0D7BDC}" type="presParOf" srcId="{1526332C-1DCB-4780-A448-9663E8790840}" destId="{9E5993AF-7DAB-4FBD-92F4-9B53D6DA11E1}" srcOrd="0" destOrd="0" presId="urn:microsoft.com/office/officeart/2005/8/layout/hierarchy3"/>
    <dgm:cxn modelId="{1A1F3ABA-B003-49F5-AF52-EB9D6AA5F4B5}" type="presParOf" srcId="{9E5993AF-7DAB-4FBD-92F4-9B53D6DA11E1}" destId="{0528DADC-01DD-4154-95B0-B77059714963}" srcOrd="0" destOrd="0" presId="urn:microsoft.com/office/officeart/2005/8/layout/hierarchy3"/>
    <dgm:cxn modelId="{3AF4900E-9F37-4E00-9B72-400982D666F0}" type="presParOf" srcId="{9E5993AF-7DAB-4FBD-92F4-9B53D6DA11E1}" destId="{D738B570-1857-4E44-96A0-BED634A89F6E}" srcOrd="1" destOrd="0" presId="urn:microsoft.com/office/officeart/2005/8/layout/hierarchy3"/>
    <dgm:cxn modelId="{8EFA716E-4D1A-4986-94F3-D9311BD07491}" type="presParOf" srcId="{1526332C-1DCB-4780-A448-9663E8790840}" destId="{607F04DB-A666-41D6-A827-941A4451D50C}" srcOrd="1" destOrd="0" presId="urn:microsoft.com/office/officeart/2005/8/layout/hierarchy3"/>
    <dgm:cxn modelId="{B5DE28BA-D045-4F5A-AD96-9315C1006FBB}" type="presParOf" srcId="{607F04DB-A666-41D6-A827-941A4451D50C}" destId="{70B72EF9-21A7-4293-9798-49B967D6674B}" srcOrd="0" destOrd="0" presId="urn:microsoft.com/office/officeart/2005/8/layout/hierarchy3"/>
    <dgm:cxn modelId="{09DDEFAA-BF26-4FCF-A275-CB594E99A54C}" type="presParOf" srcId="{607F04DB-A666-41D6-A827-941A4451D50C}" destId="{42E9D2BB-6987-4036-8719-C94FBCEEBE91}" srcOrd="1" destOrd="0" presId="urn:microsoft.com/office/officeart/2005/8/layout/hierarchy3"/>
    <dgm:cxn modelId="{5724ECE0-526A-423E-9CC5-9471B21EC82B}" type="presParOf" srcId="{607F04DB-A666-41D6-A827-941A4451D50C}" destId="{1528D9D8-7033-4736-B35F-B768A0EC6B34}" srcOrd="2" destOrd="0" presId="urn:microsoft.com/office/officeart/2005/8/layout/hierarchy3"/>
    <dgm:cxn modelId="{EF79B7E4-B137-4217-8499-B378042EDEA8}" type="presParOf" srcId="{607F04DB-A666-41D6-A827-941A4451D50C}" destId="{21C3DA9D-161A-4F21-ACF4-7E1FD5E0598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93D40D-0110-4138-AAA3-B7FDDD31993D}" type="doc">
      <dgm:prSet loTypeId="urn:microsoft.com/office/officeart/2005/8/layout/hierarchy3" loCatId="list" qsTypeId="urn:microsoft.com/office/officeart/2005/8/quickstyle/simple1" qsCatId="simple" csTypeId="urn:microsoft.com/office/officeart/2005/8/colors/accent0_2" csCatId="mainScheme" phldr="1"/>
      <dgm:spPr/>
      <dgm:t>
        <a:bodyPr/>
        <a:lstStyle/>
        <a:p>
          <a:endParaRPr lang="en-US"/>
        </a:p>
      </dgm:t>
    </dgm:pt>
    <dgm:pt modelId="{513894CD-1BB8-426C-A292-191DA584035D}">
      <dgm:prSet/>
      <dgm:spPr>
        <a:solidFill>
          <a:srgbClr val="00B0F0"/>
        </a:solidFill>
      </dgm:spPr>
      <dgm:t>
        <a:bodyPr/>
        <a:lstStyle/>
        <a:p>
          <a:pPr rtl="0"/>
          <a:r>
            <a:rPr lang="en-US" dirty="0">
              <a:solidFill>
                <a:schemeClr val="tx2"/>
              </a:solidFill>
            </a:rPr>
            <a:t>HOPE Scholarship</a:t>
          </a:r>
          <a:endParaRPr lang="en-US" dirty="0"/>
        </a:p>
      </dgm:t>
    </dgm:pt>
    <dgm:pt modelId="{FB6EF584-668B-4DB9-B010-D1119155410A}" type="parTrans" cxnId="{6D2C81E5-8F5D-47E9-A463-3DA5463172B3}">
      <dgm:prSet/>
      <dgm:spPr/>
      <dgm:t>
        <a:bodyPr/>
        <a:lstStyle/>
        <a:p>
          <a:endParaRPr lang="en-US"/>
        </a:p>
      </dgm:t>
    </dgm:pt>
    <dgm:pt modelId="{55C1523E-3831-43B9-88F3-09B5DD0A1FEC}" type="sibTrans" cxnId="{6D2C81E5-8F5D-47E9-A463-3DA5463172B3}">
      <dgm:prSet/>
      <dgm:spPr/>
      <dgm:t>
        <a:bodyPr/>
        <a:lstStyle/>
        <a:p>
          <a:endParaRPr lang="en-US"/>
        </a:p>
      </dgm:t>
    </dgm:pt>
    <dgm:pt modelId="{3FFA897A-11F5-45B8-8178-6A80AC430582}">
      <dgm:prSet/>
      <dgm:spPr>
        <a:solidFill>
          <a:srgbClr val="FF9F99"/>
        </a:solidFill>
      </dgm:spPr>
      <dgm:t>
        <a:bodyPr/>
        <a:lstStyle/>
        <a:p>
          <a:pPr rtl="0"/>
          <a:r>
            <a:rPr lang="en-US" dirty="0"/>
            <a:t>Aspire</a:t>
          </a:r>
          <a:br>
            <a:rPr lang="en-US" dirty="0"/>
          </a:br>
          <a:r>
            <a:rPr lang="en-US" b="1" baseline="30000" dirty="0"/>
            <a:t>HOPE Supplement</a:t>
          </a:r>
          <a:r>
            <a:rPr lang="en-US" dirty="0"/>
            <a:t> </a:t>
          </a:r>
        </a:p>
      </dgm:t>
    </dgm:pt>
    <dgm:pt modelId="{7BB5DAD4-3A29-487A-8EA8-A3B68FA117A1}" type="parTrans" cxnId="{155FC008-A0F0-4F20-A312-FDC6F30010A4}">
      <dgm:prSet/>
      <dgm:spPr/>
      <dgm:t>
        <a:bodyPr/>
        <a:lstStyle/>
        <a:p>
          <a:endParaRPr lang="en-US"/>
        </a:p>
      </dgm:t>
    </dgm:pt>
    <dgm:pt modelId="{B1B751FF-7AE9-4334-A15B-8CB3DCF7BEDE}" type="sibTrans" cxnId="{155FC008-A0F0-4F20-A312-FDC6F30010A4}">
      <dgm:prSet/>
      <dgm:spPr/>
      <dgm:t>
        <a:bodyPr/>
        <a:lstStyle/>
        <a:p>
          <a:endParaRPr lang="en-US"/>
        </a:p>
      </dgm:t>
    </dgm:pt>
    <dgm:pt modelId="{41A318F8-0FC6-4281-8DF0-FFB1CB97B065}">
      <dgm:prSet/>
      <dgm:spPr>
        <a:solidFill>
          <a:srgbClr val="D1D3D6"/>
        </a:solidFill>
      </dgm:spPr>
      <dgm:t>
        <a:bodyPr/>
        <a:lstStyle/>
        <a:p>
          <a:pPr rtl="0"/>
          <a:r>
            <a:rPr lang="en-US" dirty="0"/>
            <a:t>21 ACT/SAT or 3.0 GPA</a:t>
          </a:r>
        </a:p>
      </dgm:t>
    </dgm:pt>
    <dgm:pt modelId="{32C69E11-DE80-4AFA-98CB-D72F00777C53}" type="parTrans" cxnId="{BAA1B790-5C71-49DD-AAF4-EF0DB923B3F1}">
      <dgm:prSet/>
      <dgm:spPr/>
      <dgm:t>
        <a:bodyPr/>
        <a:lstStyle/>
        <a:p>
          <a:endParaRPr lang="en-US"/>
        </a:p>
      </dgm:t>
    </dgm:pt>
    <dgm:pt modelId="{8ECD8BA8-C6A9-4A5B-9CA8-076344C5A35C}" type="sibTrans" cxnId="{BAA1B790-5C71-49DD-AAF4-EF0DB923B3F1}">
      <dgm:prSet/>
      <dgm:spPr/>
      <dgm:t>
        <a:bodyPr/>
        <a:lstStyle/>
        <a:p>
          <a:endParaRPr lang="en-US"/>
        </a:p>
      </dgm:t>
    </dgm:pt>
    <dgm:pt modelId="{9F8A2A8A-389C-4741-A6BC-19CB3ADF6D73}">
      <dgm:prSet/>
      <dgm:spPr/>
      <dgm:t>
        <a:bodyPr/>
        <a:lstStyle/>
        <a:p>
          <a:pPr rtl="0"/>
          <a:r>
            <a:rPr lang="en-US" dirty="0"/>
            <a:t>$1,600 per semester</a:t>
          </a:r>
        </a:p>
      </dgm:t>
    </dgm:pt>
    <dgm:pt modelId="{C3D0BD43-B5A8-4D66-92B8-A4B79324A486}" type="parTrans" cxnId="{B98F4D7D-F5CB-4BCF-9191-2E6BA4FADAA2}">
      <dgm:prSet/>
      <dgm:spPr/>
      <dgm:t>
        <a:bodyPr/>
        <a:lstStyle/>
        <a:p>
          <a:endParaRPr lang="en-US"/>
        </a:p>
      </dgm:t>
    </dgm:pt>
    <dgm:pt modelId="{FCCFD7E9-6EDF-4BA0-B47C-5A5A32DC2BF7}" type="sibTrans" cxnId="{B98F4D7D-F5CB-4BCF-9191-2E6BA4FADAA2}">
      <dgm:prSet/>
      <dgm:spPr/>
      <dgm:t>
        <a:bodyPr/>
        <a:lstStyle/>
        <a:p>
          <a:endParaRPr lang="en-US"/>
        </a:p>
      </dgm:t>
    </dgm:pt>
    <dgm:pt modelId="{057437F1-706F-48B9-A505-8363F57743F8}">
      <dgm:prSet/>
      <dgm:spPr>
        <a:solidFill>
          <a:srgbClr val="FF9F99"/>
        </a:solidFill>
      </dgm:spPr>
      <dgm:t>
        <a:bodyPr/>
        <a:lstStyle/>
        <a:p>
          <a:pPr rtl="0"/>
          <a:r>
            <a:rPr lang="en-US" dirty="0"/>
            <a:t>TSAA</a:t>
          </a:r>
        </a:p>
      </dgm:t>
    </dgm:pt>
    <dgm:pt modelId="{C695547F-3610-4D92-8B0A-A3D9272C1D5E}" type="parTrans" cxnId="{6E9C8442-7212-4DB0-8940-B241F08540EA}">
      <dgm:prSet/>
      <dgm:spPr/>
      <dgm:t>
        <a:bodyPr/>
        <a:lstStyle/>
        <a:p>
          <a:endParaRPr lang="en-US"/>
        </a:p>
      </dgm:t>
    </dgm:pt>
    <dgm:pt modelId="{B6869AE0-29EC-490E-96FE-0D175A674803}" type="sibTrans" cxnId="{6E9C8442-7212-4DB0-8940-B241F08540EA}">
      <dgm:prSet/>
      <dgm:spPr/>
      <dgm:t>
        <a:bodyPr/>
        <a:lstStyle/>
        <a:p>
          <a:endParaRPr lang="en-US"/>
        </a:p>
      </dgm:t>
    </dgm:pt>
    <dgm:pt modelId="{A5BE676E-063D-46E3-9778-18E075956418}">
      <dgm:prSet/>
      <dgm:spPr/>
      <dgm:t>
        <a:bodyPr/>
        <a:lstStyle/>
        <a:p>
          <a:pPr rtl="0"/>
          <a:r>
            <a:rPr lang="en-US" b="1" i="1" dirty="0"/>
            <a:t>0 – 3500 SAI</a:t>
          </a:r>
          <a:br>
            <a:rPr lang="en-US" dirty="0"/>
          </a:br>
          <a:r>
            <a:rPr lang="en-US" dirty="0"/>
            <a:t>April 1</a:t>
          </a:r>
        </a:p>
      </dgm:t>
    </dgm:pt>
    <dgm:pt modelId="{E041C462-5696-4C8B-B2DC-34F2B73418F3}" type="parTrans" cxnId="{4D796270-2CD2-4113-B345-DEB3393A10CE}">
      <dgm:prSet/>
      <dgm:spPr/>
      <dgm:t>
        <a:bodyPr/>
        <a:lstStyle/>
        <a:p>
          <a:endParaRPr lang="en-US"/>
        </a:p>
      </dgm:t>
    </dgm:pt>
    <dgm:pt modelId="{70E3984A-41D4-43E6-82C7-089E0641603B}" type="sibTrans" cxnId="{4D796270-2CD2-4113-B345-DEB3393A10CE}">
      <dgm:prSet/>
      <dgm:spPr/>
      <dgm:t>
        <a:bodyPr/>
        <a:lstStyle/>
        <a:p>
          <a:endParaRPr lang="en-US"/>
        </a:p>
      </dgm:t>
    </dgm:pt>
    <dgm:pt modelId="{4D862657-6D2D-41B6-841B-63E61CE56D0B}">
      <dgm:prSet/>
      <dgm:spPr/>
      <dgm:t>
        <a:bodyPr/>
        <a:lstStyle/>
        <a:p>
          <a:pPr rtl="0"/>
          <a:r>
            <a:rPr lang="en-US" dirty="0"/>
            <a:t>$1,000 per semester</a:t>
          </a:r>
        </a:p>
      </dgm:t>
    </dgm:pt>
    <dgm:pt modelId="{F4566593-9DBB-4E32-AC7E-4D29855AC769}" type="parTrans" cxnId="{39832908-0727-484B-8B7C-42F4D38056C8}">
      <dgm:prSet/>
      <dgm:spPr/>
      <dgm:t>
        <a:bodyPr/>
        <a:lstStyle/>
        <a:p>
          <a:endParaRPr lang="en-US"/>
        </a:p>
      </dgm:t>
    </dgm:pt>
    <dgm:pt modelId="{0CE77779-32D4-4834-A38F-88EA5ECE6F1F}" type="sibTrans" cxnId="{39832908-0727-484B-8B7C-42F4D38056C8}">
      <dgm:prSet/>
      <dgm:spPr/>
      <dgm:t>
        <a:bodyPr/>
        <a:lstStyle/>
        <a:p>
          <a:endParaRPr lang="en-US"/>
        </a:p>
      </dgm:t>
    </dgm:pt>
    <dgm:pt modelId="{209DA6DF-DCDF-4896-9BE2-E6DA430EFD33}">
      <dgm:prSet/>
      <dgm:spPr/>
      <dgm:t>
        <a:bodyPr/>
        <a:lstStyle/>
        <a:p>
          <a:pPr rtl="0"/>
          <a:r>
            <a:rPr lang="en-US" dirty="0"/>
            <a:t>Parents AGI ≤$36,000</a:t>
          </a:r>
        </a:p>
      </dgm:t>
    </dgm:pt>
    <dgm:pt modelId="{7C0E8EBA-FFDC-4426-8268-62BBAC90023C}" type="parTrans" cxnId="{ADE8D2A4-DCE6-4ED9-9231-4201FDBCDF33}">
      <dgm:prSet/>
      <dgm:spPr/>
      <dgm:t>
        <a:bodyPr/>
        <a:lstStyle/>
        <a:p>
          <a:endParaRPr lang="en-US"/>
        </a:p>
      </dgm:t>
    </dgm:pt>
    <dgm:pt modelId="{ADF9A3F1-47D4-46C3-A778-912282F22045}" type="sibTrans" cxnId="{ADE8D2A4-DCE6-4ED9-9231-4201FDBCDF33}">
      <dgm:prSet/>
      <dgm:spPr/>
      <dgm:t>
        <a:bodyPr/>
        <a:lstStyle/>
        <a:p>
          <a:endParaRPr lang="en-US"/>
        </a:p>
      </dgm:t>
    </dgm:pt>
    <dgm:pt modelId="{55E4CAAB-A8A2-4ED5-9D1C-D1A68AC90D4A}">
      <dgm:prSet/>
      <dgm:spPr/>
      <dgm:t>
        <a:bodyPr/>
        <a:lstStyle/>
        <a:p>
          <a:pPr rtl="0"/>
          <a:r>
            <a:rPr lang="en-US" dirty="0"/>
            <a:t>+$250 per semester</a:t>
          </a:r>
        </a:p>
      </dgm:t>
    </dgm:pt>
    <dgm:pt modelId="{77B86479-9107-40CB-B5C1-9946882F7EAD}" type="parTrans" cxnId="{1388D846-BD08-4315-B819-B662CEE28D92}">
      <dgm:prSet/>
      <dgm:spPr/>
      <dgm:t>
        <a:bodyPr/>
        <a:lstStyle/>
        <a:p>
          <a:endParaRPr lang="en-US"/>
        </a:p>
      </dgm:t>
    </dgm:pt>
    <dgm:pt modelId="{E3E80486-6CF4-438A-9BB6-DA712D98FAB4}" type="sibTrans" cxnId="{1388D846-BD08-4315-B819-B662CEE28D92}">
      <dgm:prSet/>
      <dgm:spPr/>
      <dgm:t>
        <a:bodyPr/>
        <a:lstStyle/>
        <a:p>
          <a:endParaRPr lang="en-US"/>
        </a:p>
      </dgm:t>
    </dgm:pt>
    <dgm:pt modelId="{FB60EEBD-D270-42AB-BACB-896A53684298}">
      <dgm:prSet/>
      <dgm:spPr>
        <a:solidFill>
          <a:srgbClr val="00B0F0"/>
        </a:solidFill>
      </dgm:spPr>
      <dgm:t>
        <a:bodyPr/>
        <a:lstStyle/>
        <a:p>
          <a:pPr rtl="0"/>
          <a:r>
            <a:rPr lang="en-US" dirty="0"/>
            <a:t>GAMS</a:t>
          </a:r>
          <a:br>
            <a:rPr lang="en-US" dirty="0"/>
          </a:br>
          <a:r>
            <a:rPr lang="en-US" b="1" baseline="30000" dirty="0"/>
            <a:t>HOPE Supplement</a:t>
          </a:r>
          <a:endParaRPr lang="en-US" dirty="0"/>
        </a:p>
      </dgm:t>
    </dgm:pt>
    <dgm:pt modelId="{EB47FC79-1AE1-4FF1-993D-2682446F3F22}" type="parTrans" cxnId="{FA7EB7F6-57D1-41C7-9BF3-BA9578ECB84D}">
      <dgm:prSet/>
      <dgm:spPr/>
      <dgm:t>
        <a:bodyPr/>
        <a:lstStyle/>
        <a:p>
          <a:endParaRPr lang="en-US"/>
        </a:p>
      </dgm:t>
    </dgm:pt>
    <dgm:pt modelId="{2397AB1A-EB84-4999-B72A-40FA0D643D71}" type="sibTrans" cxnId="{FA7EB7F6-57D1-41C7-9BF3-BA9578ECB84D}">
      <dgm:prSet/>
      <dgm:spPr/>
      <dgm:t>
        <a:bodyPr/>
        <a:lstStyle/>
        <a:p>
          <a:endParaRPr lang="en-US"/>
        </a:p>
      </dgm:t>
    </dgm:pt>
    <dgm:pt modelId="{296417FC-7EAD-487B-91EA-91A44504AA67}">
      <dgm:prSet/>
      <dgm:spPr/>
      <dgm:t>
        <a:bodyPr/>
        <a:lstStyle/>
        <a:p>
          <a:pPr rtl="0"/>
          <a:r>
            <a:rPr lang="en-US" dirty="0"/>
            <a:t>29 ACT/SAT &amp; 3.75 GPA</a:t>
          </a:r>
        </a:p>
      </dgm:t>
    </dgm:pt>
    <dgm:pt modelId="{1DFE39B5-C0A9-4148-A90F-1D48633880B3}" type="parTrans" cxnId="{70E486B6-18F6-4AB2-9708-A0A9DA086CD8}">
      <dgm:prSet/>
      <dgm:spPr/>
      <dgm:t>
        <a:bodyPr/>
        <a:lstStyle/>
        <a:p>
          <a:endParaRPr lang="en-US"/>
        </a:p>
      </dgm:t>
    </dgm:pt>
    <dgm:pt modelId="{35F9C461-F468-4272-9E10-055304E3E3BC}" type="sibTrans" cxnId="{70E486B6-18F6-4AB2-9708-A0A9DA086CD8}">
      <dgm:prSet/>
      <dgm:spPr/>
      <dgm:t>
        <a:bodyPr/>
        <a:lstStyle/>
        <a:p>
          <a:endParaRPr lang="en-US"/>
        </a:p>
      </dgm:t>
    </dgm:pt>
    <dgm:pt modelId="{B694C435-8974-44DC-B9B4-CD817711E6CD}">
      <dgm:prSet/>
      <dgm:spPr/>
      <dgm:t>
        <a:bodyPr/>
        <a:lstStyle/>
        <a:p>
          <a:pPr rtl="0"/>
          <a:r>
            <a:rPr lang="en-US" dirty="0"/>
            <a:t>+$500 per semester</a:t>
          </a:r>
        </a:p>
      </dgm:t>
    </dgm:pt>
    <dgm:pt modelId="{C77FE202-2CAA-4E85-A5BE-1D4FD9EDB204}" type="parTrans" cxnId="{B0896001-1AF4-4B95-AAA1-6977E5F65636}">
      <dgm:prSet/>
      <dgm:spPr/>
      <dgm:t>
        <a:bodyPr/>
        <a:lstStyle/>
        <a:p>
          <a:endParaRPr lang="en-US"/>
        </a:p>
      </dgm:t>
    </dgm:pt>
    <dgm:pt modelId="{464D3806-0B04-40B0-873F-DAF5639410C3}" type="sibTrans" cxnId="{B0896001-1AF4-4B95-AAA1-6977E5F65636}">
      <dgm:prSet/>
      <dgm:spPr/>
      <dgm:t>
        <a:bodyPr/>
        <a:lstStyle/>
        <a:p>
          <a:endParaRPr lang="en-US"/>
        </a:p>
      </dgm:t>
    </dgm:pt>
    <dgm:pt modelId="{0BC7698F-AE20-4ED8-AAE2-4E14D5583C15}" type="pres">
      <dgm:prSet presAssocID="{C193D40D-0110-4138-AAA3-B7FDDD31993D}" presName="diagram" presStyleCnt="0">
        <dgm:presLayoutVars>
          <dgm:chPref val="1"/>
          <dgm:dir/>
          <dgm:animOne val="branch"/>
          <dgm:animLvl val="lvl"/>
          <dgm:resizeHandles/>
        </dgm:presLayoutVars>
      </dgm:prSet>
      <dgm:spPr/>
    </dgm:pt>
    <dgm:pt modelId="{0B722115-554C-4B32-8E88-DB3D9557770D}" type="pres">
      <dgm:prSet presAssocID="{057437F1-706F-48B9-A505-8363F57743F8}" presName="root" presStyleCnt="0"/>
      <dgm:spPr/>
    </dgm:pt>
    <dgm:pt modelId="{8E25B5F5-D152-4087-93D7-229D7A2182F4}" type="pres">
      <dgm:prSet presAssocID="{057437F1-706F-48B9-A505-8363F57743F8}" presName="rootComposite" presStyleCnt="0"/>
      <dgm:spPr/>
    </dgm:pt>
    <dgm:pt modelId="{96BEBCDB-CC0F-41BD-9716-FD144EBC5758}" type="pres">
      <dgm:prSet presAssocID="{057437F1-706F-48B9-A505-8363F57743F8}" presName="rootText" presStyleLbl="node1" presStyleIdx="0" presStyleCnt="4"/>
      <dgm:spPr/>
    </dgm:pt>
    <dgm:pt modelId="{CC52AE43-7DDB-44E5-A14F-3942FF81D09F}" type="pres">
      <dgm:prSet presAssocID="{057437F1-706F-48B9-A505-8363F57743F8}" presName="rootConnector" presStyleLbl="node1" presStyleIdx="0" presStyleCnt="4"/>
      <dgm:spPr/>
    </dgm:pt>
    <dgm:pt modelId="{4A09CE12-5D1C-4719-901D-20A39B32C4F3}" type="pres">
      <dgm:prSet presAssocID="{057437F1-706F-48B9-A505-8363F57743F8}" presName="childShape" presStyleCnt="0"/>
      <dgm:spPr/>
    </dgm:pt>
    <dgm:pt modelId="{FC9D242E-BB31-4A00-91F8-DA9CF1F6E6F9}" type="pres">
      <dgm:prSet presAssocID="{E041C462-5696-4C8B-B2DC-34F2B73418F3}" presName="Name13" presStyleLbl="parChTrans1D2" presStyleIdx="0" presStyleCnt="8"/>
      <dgm:spPr/>
    </dgm:pt>
    <dgm:pt modelId="{832A3C37-6854-4B5A-9251-D0D184769BD8}" type="pres">
      <dgm:prSet presAssocID="{A5BE676E-063D-46E3-9778-18E075956418}" presName="childText" presStyleLbl="bgAcc1" presStyleIdx="0" presStyleCnt="8">
        <dgm:presLayoutVars>
          <dgm:bulletEnabled val="1"/>
        </dgm:presLayoutVars>
      </dgm:prSet>
      <dgm:spPr/>
    </dgm:pt>
    <dgm:pt modelId="{83AC32F8-8D81-4354-B490-92A8A9726BAA}" type="pres">
      <dgm:prSet presAssocID="{F4566593-9DBB-4E32-AC7E-4D29855AC769}" presName="Name13" presStyleLbl="parChTrans1D2" presStyleIdx="1" presStyleCnt="8"/>
      <dgm:spPr/>
    </dgm:pt>
    <dgm:pt modelId="{8DBF6634-DBC5-47AF-B012-7E298603EED8}" type="pres">
      <dgm:prSet presAssocID="{4D862657-6D2D-41B6-841B-63E61CE56D0B}" presName="childText" presStyleLbl="bgAcc1" presStyleIdx="1" presStyleCnt="8">
        <dgm:presLayoutVars>
          <dgm:bulletEnabled val="1"/>
        </dgm:presLayoutVars>
      </dgm:prSet>
      <dgm:spPr/>
    </dgm:pt>
    <dgm:pt modelId="{27382E13-98F5-49B3-A813-BC2A728B9D0C}" type="pres">
      <dgm:prSet presAssocID="{513894CD-1BB8-426C-A292-191DA584035D}" presName="root" presStyleCnt="0"/>
      <dgm:spPr/>
    </dgm:pt>
    <dgm:pt modelId="{3BF73C78-CEB5-4670-AB15-C53685EC033F}" type="pres">
      <dgm:prSet presAssocID="{513894CD-1BB8-426C-A292-191DA584035D}" presName="rootComposite" presStyleCnt="0"/>
      <dgm:spPr/>
    </dgm:pt>
    <dgm:pt modelId="{DDDDBB93-545C-4B74-AEF3-9BE4EEE07D27}" type="pres">
      <dgm:prSet presAssocID="{513894CD-1BB8-426C-A292-191DA584035D}" presName="rootText" presStyleLbl="node1" presStyleIdx="1" presStyleCnt="4"/>
      <dgm:spPr/>
    </dgm:pt>
    <dgm:pt modelId="{ACB6F5DA-012D-4160-8A6B-865359516456}" type="pres">
      <dgm:prSet presAssocID="{513894CD-1BB8-426C-A292-191DA584035D}" presName="rootConnector" presStyleLbl="node1" presStyleIdx="1" presStyleCnt="4"/>
      <dgm:spPr/>
    </dgm:pt>
    <dgm:pt modelId="{436DE1F8-55A2-465D-8EDB-9FD0D6845917}" type="pres">
      <dgm:prSet presAssocID="{513894CD-1BB8-426C-A292-191DA584035D}" presName="childShape" presStyleCnt="0"/>
      <dgm:spPr/>
    </dgm:pt>
    <dgm:pt modelId="{2DDCA523-D449-443F-BA3C-DBB5DD53DD4B}" type="pres">
      <dgm:prSet presAssocID="{32C69E11-DE80-4AFA-98CB-D72F00777C53}" presName="Name13" presStyleLbl="parChTrans1D2" presStyleIdx="2" presStyleCnt="8"/>
      <dgm:spPr/>
    </dgm:pt>
    <dgm:pt modelId="{8729BC1E-7B83-4B4C-A6E2-2067D849D0A9}" type="pres">
      <dgm:prSet presAssocID="{41A318F8-0FC6-4281-8DF0-FFB1CB97B065}" presName="childText" presStyleLbl="bgAcc1" presStyleIdx="2" presStyleCnt="8">
        <dgm:presLayoutVars>
          <dgm:bulletEnabled val="1"/>
        </dgm:presLayoutVars>
      </dgm:prSet>
      <dgm:spPr/>
    </dgm:pt>
    <dgm:pt modelId="{D26A37EC-833A-4FFF-B7E4-0CD5AE4348DA}" type="pres">
      <dgm:prSet presAssocID="{C3D0BD43-B5A8-4D66-92B8-A4B79324A486}" presName="Name13" presStyleLbl="parChTrans1D2" presStyleIdx="3" presStyleCnt="8"/>
      <dgm:spPr/>
    </dgm:pt>
    <dgm:pt modelId="{6400382A-905B-4974-8F98-462738AA2DDB}" type="pres">
      <dgm:prSet presAssocID="{9F8A2A8A-389C-4741-A6BC-19CB3ADF6D73}" presName="childText" presStyleLbl="bgAcc1" presStyleIdx="3" presStyleCnt="8">
        <dgm:presLayoutVars>
          <dgm:bulletEnabled val="1"/>
        </dgm:presLayoutVars>
      </dgm:prSet>
      <dgm:spPr/>
    </dgm:pt>
    <dgm:pt modelId="{5DFC0A39-3E7A-4760-8E00-9268BD22536E}" type="pres">
      <dgm:prSet presAssocID="{3FFA897A-11F5-45B8-8178-6A80AC430582}" presName="root" presStyleCnt="0"/>
      <dgm:spPr/>
    </dgm:pt>
    <dgm:pt modelId="{0B647645-0056-460C-9387-C5BC3073DCF4}" type="pres">
      <dgm:prSet presAssocID="{3FFA897A-11F5-45B8-8178-6A80AC430582}" presName="rootComposite" presStyleCnt="0"/>
      <dgm:spPr/>
    </dgm:pt>
    <dgm:pt modelId="{C9506349-344E-4E3B-A27E-A4F3A1C7C89D}" type="pres">
      <dgm:prSet presAssocID="{3FFA897A-11F5-45B8-8178-6A80AC430582}" presName="rootText" presStyleLbl="node1" presStyleIdx="2" presStyleCnt="4"/>
      <dgm:spPr/>
    </dgm:pt>
    <dgm:pt modelId="{B2547896-B940-44AC-A527-FD45444D8A6C}" type="pres">
      <dgm:prSet presAssocID="{3FFA897A-11F5-45B8-8178-6A80AC430582}" presName="rootConnector" presStyleLbl="node1" presStyleIdx="2" presStyleCnt="4"/>
      <dgm:spPr/>
    </dgm:pt>
    <dgm:pt modelId="{4B4D199D-C171-4398-90EC-47198DF7B2D6}" type="pres">
      <dgm:prSet presAssocID="{3FFA897A-11F5-45B8-8178-6A80AC430582}" presName="childShape" presStyleCnt="0"/>
      <dgm:spPr/>
    </dgm:pt>
    <dgm:pt modelId="{D798FEDA-B51B-4651-BBFB-EB37851FFBC0}" type="pres">
      <dgm:prSet presAssocID="{7C0E8EBA-FFDC-4426-8268-62BBAC90023C}" presName="Name13" presStyleLbl="parChTrans1D2" presStyleIdx="4" presStyleCnt="8"/>
      <dgm:spPr/>
    </dgm:pt>
    <dgm:pt modelId="{1905C2AA-7166-41C0-936B-0DEDB8478953}" type="pres">
      <dgm:prSet presAssocID="{209DA6DF-DCDF-4896-9BE2-E6DA430EFD33}" presName="childText" presStyleLbl="bgAcc1" presStyleIdx="4" presStyleCnt="8">
        <dgm:presLayoutVars>
          <dgm:bulletEnabled val="1"/>
        </dgm:presLayoutVars>
      </dgm:prSet>
      <dgm:spPr/>
    </dgm:pt>
    <dgm:pt modelId="{FCF8B7A5-A5C0-440D-B1DF-0D52A9A4D98C}" type="pres">
      <dgm:prSet presAssocID="{77B86479-9107-40CB-B5C1-9946882F7EAD}" presName="Name13" presStyleLbl="parChTrans1D2" presStyleIdx="5" presStyleCnt="8"/>
      <dgm:spPr/>
    </dgm:pt>
    <dgm:pt modelId="{A1CDC01A-807B-46CD-BCB0-BD8DEBFB1825}" type="pres">
      <dgm:prSet presAssocID="{55E4CAAB-A8A2-4ED5-9D1C-D1A68AC90D4A}" presName="childText" presStyleLbl="bgAcc1" presStyleIdx="5" presStyleCnt="8">
        <dgm:presLayoutVars>
          <dgm:bulletEnabled val="1"/>
        </dgm:presLayoutVars>
      </dgm:prSet>
      <dgm:spPr/>
    </dgm:pt>
    <dgm:pt modelId="{ACABB750-A8F9-433F-987D-B8F097DA78FD}" type="pres">
      <dgm:prSet presAssocID="{FB60EEBD-D270-42AB-BACB-896A53684298}" presName="root" presStyleCnt="0"/>
      <dgm:spPr/>
    </dgm:pt>
    <dgm:pt modelId="{D686CDCF-2131-4405-B320-E91FAA6EE2FD}" type="pres">
      <dgm:prSet presAssocID="{FB60EEBD-D270-42AB-BACB-896A53684298}" presName="rootComposite" presStyleCnt="0"/>
      <dgm:spPr/>
    </dgm:pt>
    <dgm:pt modelId="{FA758BF0-55A1-4BD6-864E-AAAC376A5286}" type="pres">
      <dgm:prSet presAssocID="{FB60EEBD-D270-42AB-BACB-896A53684298}" presName="rootText" presStyleLbl="node1" presStyleIdx="3" presStyleCnt="4"/>
      <dgm:spPr/>
    </dgm:pt>
    <dgm:pt modelId="{7CD34A10-F097-4587-926C-D03ACF792DE7}" type="pres">
      <dgm:prSet presAssocID="{FB60EEBD-D270-42AB-BACB-896A53684298}" presName="rootConnector" presStyleLbl="node1" presStyleIdx="3" presStyleCnt="4"/>
      <dgm:spPr/>
    </dgm:pt>
    <dgm:pt modelId="{94FF463C-CDED-4816-B0EE-D8CBC1C9BD45}" type="pres">
      <dgm:prSet presAssocID="{FB60EEBD-D270-42AB-BACB-896A53684298}" presName="childShape" presStyleCnt="0"/>
      <dgm:spPr/>
    </dgm:pt>
    <dgm:pt modelId="{EF44F6FA-A116-42C5-94F5-C040F3DC1511}" type="pres">
      <dgm:prSet presAssocID="{1DFE39B5-C0A9-4148-A90F-1D48633880B3}" presName="Name13" presStyleLbl="parChTrans1D2" presStyleIdx="6" presStyleCnt="8"/>
      <dgm:spPr/>
    </dgm:pt>
    <dgm:pt modelId="{0A5746B8-8352-4FFD-97ED-65290AFCD850}" type="pres">
      <dgm:prSet presAssocID="{296417FC-7EAD-487B-91EA-91A44504AA67}" presName="childText" presStyleLbl="bgAcc1" presStyleIdx="6" presStyleCnt="8">
        <dgm:presLayoutVars>
          <dgm:bulletEnabled val="1"/>
        </dgm:presLayoutVars>
      </dgm:prSet>
      <dgm:spPr/>
    </dgm:pt>
    <dgm:pt modelId="{4D17D209-9D3C-49CD-9F7F-7ECC915235E6}" type="pres">
      <dgm:prSet presAssocID="{C77FE202-2CAA-4E85-A5BE-1D4FD9EDB204}" presName="Name13" presStyleLbl="parChTrans1D2" presStyleIdx="7" presStyleCnt="8"/>
      <dgm:spPr/>
    </dgm:pt>
    <dgm:pt modelId="{4AE4F97B-9CB8-40D7-9D9E-1CC0DDE2C105}" type="pres">
      <dgm:prSet presAssocID="{B694C435-8974-44DC-B9B4-CD817711E6CD}" presName="childText" presStyleLbl="bgAcc1" presStyleIdx="7" presStyleCnt="8">
        <dgm:presLayoutVars>
          <dgm:bulletEnabled val="1"/>
        </dgm:presLayoutVars>
      </dgm:prSet>
      <dgm:spPr/>
    </dgm:pt>
  </dgm:ptLst>
  <dgm:cxnLst>
    <dgm:cxn modelId="{B0896001-1AF4-4B95-AAA1-6977E5F65636}" srcId="{FB60EEBD-D270-42AB-BACB-896A53684298}" destId="{B694C435-8974-44DC-B9B4-CD817711E6CD}" srcOrd="1" destOrd="0" parTransId="{C77FE202-2CAA-4E85-A5BE-1D4FD9EDB204}" sibTransId="{464D3806-0B04-40B0-873F-DAF5639410C3}"/>
    <dgm:cxn modelId="{39832908-0727-484B-8B7C-42F4D38056C8}" srcId="{057437F1-706F-48B9-A505-8363F57743F8}" destId="{4D862657-6D2D-41B6-841B-63E61CE56D0B}" srcOrd="1" destOrd="0" parTransId="{F4566593-9DBB-4E32-AC7E-4D29855AC769}" sibTransId="{0CE77779-32D4-4834-A38F-88EA5ECE6F1F}"/>
    <dgm:cxn modelId="{155FC008-A0F0-4F20-A312-FDC6F30010A4}" srcId="{C193D40D-0110-4138-AAA3-B7FDDD31993D}" destId="{3FFA897A-11F5-45B8-8178-6A80AC430582}" srcOrd="2" destOrd="0" parTransId="{7BB5DAD4-3A29-487A-8EA8-A3B68FA117A1}" sibTransId="{B1B751FF-7AE9-4334-A15B-8CB3DCF7BEDE}"/>
    <dgm:cxn modelId="{F2B07B13-9710-4237-86D3-335883BA370F}" type="presOf" srcId="{FB60EEBD-D270-42AB-BACB-896A53684298}" destId="{7CD34A10-F097-4587-926C-D03ACF792DE7}" srcOrd="1" destOrd="0" presId="urn:microsoft.com/office/officeart/2005/8/layout/hierarchy3"/>
    <dgm:cxn modelId="{ADE01B14-1A9B-46ED-9993-A2D519FDF344}" type="presOf" srcId="{77B86479-9107-40CB-B5C1-9946882F7EAD}" destId="{FCF8B7A5-A5C0-440D-B1DF-0D52A9A4D98C}" srcOrd="0" destOrd="0" presId="urn:microsoft.com/office/officeart/2005/8/layout/hierarchy3"/>
    <dgm:cxn modelId="{5D7FD21F-7A05-4272-8235-102A85CED883}" type="presOf" srcId="{9F8A2A8A-389C-4741-A6BC-19CB3ADF6D73}" destId="{6400382A-905B-4974-8F98-462738AA2DDB}" srcOrd="0" destOrd="0" presId="urn:microsoft.com/office/officeart/2005/8/layout/hierarchy3"/>
    <dgm:cxn modelId="{EA140922-CCA3-4FFF-B865-E5EA079FB2F6}" type="presOf" srcId="{A5BE676E-063D-46E3-9778-18E075956418}" destId="{832A3C37-6854-4B5A-9251-D0D184769BD8}" srcOrd="0" destOrd="0" presId="urn:microsoft.com/office/officeart/2005/8/layout/hierarchy3"/>
    <dgm:cxn modelId="{C78C7522-65DD-451B-B729-E4DE1694B4D5}" type="presOf" srcId="{513894CD-1BB8-426C-A292-191DA584035D}" destId="{ACB6F5DA-012D-4160-8A6B-865359516456}" srcOrd="1" destOrd="0" presId="urn:microsoft.com/office/officeart/2005/8/layout/hierarchy3"/>
    <dgm:cxn modelId="{9003BD24-F246-4929-8217-A0F30F856CA3}" type="presOf" srcId="{057437F1-706F-48B9-A505-8363F57743F8}" destId="{CC52AE43-7DDB-44E5-A14F-3942FF81D09F}" srcOrd="1" destOrd="0" presId="urn:microsoft.com/office/officeart/2005/8/layout/hierarchy3"/>
    <dgm:cxn modelId="{166A0233-0837-4731-B251-9CC363F95E4C}" type="presOf" srcId="{E041C462-5696-4C8B-B2DC-34F2B73418F3}" destId="{FC9D242E-BB31-4A00-91F8-DA9CF1F6E6F9}" srcOrd="0" destOrd="0" presId="urn:microsoft.com/office/officeart/2005/8/layout/hierarchy3"/>
    <dgm:cxn modelId="{5842D935-0112-4BFC-A179-CFA5568C37F5}" type="presOf" srcId="{513894CD-1BB8-426C-A292-191DA584035D}" destId="{DDDDBB93-545C-4B74-AEF3-9BE4EEE07D27}" srcOrd="0" destOrd="0" presId="urn:microsoft.com/office/officeart/2005/8/layout/hierarchy3"/>
    <dgm:cxn modelId="{6E9C8442-7212-4DB0-8940-B241F08540EA}" srcId="{C193D40D-0110-4138-AAA3-B7FDDD31993D}" destId="{057437F1-706F-48B9-A505-8363F57743F8}" srcOrd="0" destOrd="0" parTransId="{C695547F-3610-4D92-8B0A-A3D9272C1D5E}" sibTransId="{B6869AE0-29EC-490E-96FE-0D175A674803}"/>
    <dgm:cxn modelId="{E39A7344-7F92-46F1-811A-B048D4F37688}" type="presOf" srcId="{32C69E11-DE80-4AFA-98CB-D72F00777C53}" destId="{2DDCA523-D449-443F-BA3C-DBB5DD53DD4B}" srcOrd="0" destOrd="0" presId="urn:microsoft.com/office/officeart/2005/8/layout/hierarchy3"/>
    <dgm:cxn modelId="{1388D846-BD08-4315-B819-B662CEE28D92}" srcId="{3FFA897A-11F5-45B8-8178-6A80AC430582}" destId="{55E4CAAB-A8A2-4ED5-9D1C-D1A68AC90D4A}" srcOrd="1" destOrd="0" parTransId="{77B86479-9107-40CB-B5C1-9946882F7EAD}" sibTransId="{E3E80486-6CF4-438A-9BB6-DA712D98FAB4}"/>
    <dgm:cxn modelId="{7A1EFD68-7A6F-495D-AEAB-95A5232416FB}" type="presOf" srcId="{3FFA897A-11F5-45B8-8178-6A80AC430582}" destId="{C9506349-344E-4E3B-A27E-A4F3A1C7C89D}" srcOrd="0" destOrd="0" presId="urn:microsoft.com/office/officeart/2005/8/layout/hierarchy3"/>
    <dgm:cxn modelId="{A758DD4A-F29E-4363-9E59-FBC8C7B4AAA5}" type="presOf" srcId="{209DA6DF-DCDF-4896-9BE2-E6DA430EFD33}" destId="{1905C2AA-7166-41C0-936B-0DEDB8478953}" srcOrd="0" destOrd="0" presId="urn:microsoft.com/office/officeart/2005/8/layout/hierarchy3"/>
    <dgm:cxn modelId="{69F5354C-F76A-4970-9641-71AF55E34E93}" type="presOf" srcId="{7C0E8EBA-FFDC-4426-8268-62BBAC90023C}" destId="{D798FEDA-B51B-4651-BBFB-EB37851FFBC0}" srcOrd="0" destOrd="0" presId="urn:microsoft.com/office/officeart/2005/8/layout/hierarchy3"/>
    <dgm:cxn modelId="{030FFF6C-09DF-464E-85FE-57A53CE28534}" type="presOf" srcId="{C77FE202-2CAA-4E85-A5BE-1D4FD9EDB204}" destId="{4D17D209-9D3C-49CD-9F7F-7ECC915235E6}" srcOrd="0" destOrd="0" presId="urn:microsoft.com/office/officeart/2005/8/layout/hierarchy3"/>
    <dgm:cxn modelId="{4D796270-2CD2-4113-B345-DEB3393A10CE}" srcId="{057437F1-706F-48B9-A505-8363F57743F8}" destId="{A5BE676E-063D-46E3-9778-18E075956418}" srcOrd="0" destOrd="0" parTransId="{E041C462-5696-4C8B-B2DC-34F2B73418F3}" sibTransId="{70E3984A-41D4-43E6-82C7-089E0641603B}"/>
    <dgm:cxn modelId="{B98F4D7D-F5CB-4BCF-9191-2E6BA4FADAA2}" srcId="{513894CD-1BB8-426C-A292-191DA584035D}" destId="{9F8A2A8A-389C-4741-A6BC-19CB3ADF6D73}" srcOrd="1" destOrd="0" parTransId="{C3D0BD43-B5A8-4D66-92B8-A4B79324A486}" sibTransId="{FCCFD7E9-6EDF-4BA0-B47C-5A5A32DC2BF7}"/>
    <dgm:cxn modelId="{56469483-95F8-4447-A8C9-393FA8276A82}" type="presOf" srcId="{4D862657-6D2D-41B6-841B-63E61CE56D0B}" destId="{8DBF6634-DBC5-47AF-B012-7E298603EED8}" srcOrd="0" destOrd="0" presId="urn:microsoft.com/office/officeart/2005/8/layout/hierarchy3"/>
    <dgm:cxn modelId="{8F8D3786-7D1B-4D9C-954A-1F7AAD7048FE}" type="presOf" srcId="{057437F1-706F-48B9-A505-8363F57743F8}" destId="{96BEBCDB-CC0F-41BD-9716-FD144EBC5758}" srcOrd="0" destOrd="0" presId="urn:microsoft.com/office/officeart/2005/8/layout/hierarchy3"/>
    <dgm:cxn modelId="{BAA1B790-5C71-49DD-AAF4-EF0DB923B3F1}" srcId="{513894CD-1BB8-426C-A292-191DA584035D}" destId="{41A318F8-0FC6-4281-8DF0-FFB1CB97B065}" srcOrd="0" destOrd="0" parTransId="{32C69E11-DE80-4AFA-98CB-D72F00777C53}" sibTransId="{8ECD8BA8-C6A9-4A5B-9CA8-076344C5A35C}"/>
    <dgm:cxn modelId="{334C9298-B811-4ED5-8F8A-68D3F18EFF9E}" type="presOf" srcId="{C193D40D-0110-4138-AAA3-B7FDDD31993D}" destId="{0BC7698F-AE20-4ED8-AAE2-4E14D5583C15}" srcOrd="0" destOrd="0" presId="urn:microsoft.com/office/officeart/2005/8/layout/hierarchy3"/>
    <dgm:cxn modelId="{E559329E-600A-4DFF-A048-88583AE6427D}" type="presOf" srcId="{41A318F8-0FC6-4281-8DF0-FFB1CB97B065}" destId="{8729BC1E-7B83-4B4C-A6E2-2067D849D0A9}" srcOrd="0" destOrd="0" presId="urn:microsoft.com/office/officeart/2005/8/layout/hierarchy3"/>
    <dgm:cxn modelId="{ADE8D2A4-DCE6-4ED9-9231-4201FDBCDF33}" srcId="{3FFA897A-11F5-45B8-8178-6A80AC430582}" destId="{209DA6DF-DCDF-4896-9BE2-E6DA430EFD33}" srcOrd="0" destOrd="0" parTransId="{7C0E8EBA-FFDC-4426-8268-62BBAC90023C}" sibTransId="{ADF9A3F1-47D4-46C3-A778-912282F22045}"/>
    <dgm:cxn modelId="{D99894B4-5ED4-4DD9-83A5-5D792F72763F}" type="presOf" srcId="{296417FC-7EAD-487B-91EA-91A44504AA67}" destId="{0A5746B8-8352-4FFD-97ED-65290AFCD850}" srcOrd="0" destOrd="0" presId="urn:microsoft.com/office/officeart/2005/8/layout/hierarchy3"/>
    <dgm:cxn modelId="{0A54B5B4-D71C-4B02-9686-1CD97F1CF741}" type="presOf" srcId="{1DFE39B5-C0A9-4148-A90F-1D48633880B3}" destId="{EF44F6FA-A116-42C5-94F5-C040F3DC1511}" srcOrd="0" destOrd="0" presId="urn:microsoft.com/office/officeart/2005/8/layout/hierarchy3"/>
    <dgm:cxn modelId="{70E486B6-18F6-4AB2-9708-A0A9DA086CD8}" srcId="{FB60EEBD-D270-42AB-BACB-896A53684298}" destId="{296417FC-7EAD-487B-91EA-91A44504AA67}" srcOrd="0" destOrd="0" parTransId="{1DFE39B5-C0A9-4148-A90F-1D48633880B3}" sibTransId="{35F9C461-F468-4272-9E10-055304E3E3BC}"/>
    <dgm:cxn modelId="{6623C9BC-77AD-4A6F-8CC9-E659D8B1EB55}" type="presOf" srcId="{F4566593-9DBB-4E32-AC7E-4D29855AC769}" destId="{83AC32F8-8D81-4354-B490-92A8A9726BAA}" srcOrd="0" destOrd="0" presId="urn:microsoft.com/office/officeart/2005/8/layout/hierarchy3"/>
    <dgm:cxn modelId="{D0B6F0BD-382B-48BC-8657-9B5AD6D42863}" type="presOf" srcId="{B694C435-8974-44DC-B9B4-CD817711E6CD}" destId="{4AE4F97B-9CB8-40D7-9D9E-1CC0DDE2C105}" srcOrd="0" destOrd="0" presId="urn:microsoft.com/office/officeart/2005/8/layout/hierarchy3"/>
    <dgm:cxn modelId="{C5BE69CD-939D-4384-BD12-030DB8268BA9}" type="presOf" srcId="{55E4CAAB-A8A2-4ED5-9D1C-D1A68AC90D4A}" destId="{A1CDC01A-807B-46CD-BCB0-BD8DEBFB1825}" srcOrd="0" destOrd="0" presId="urn:microsoft.com/office/officeart/2005/8/layout/hierarchy3"/>
    <dgm:cxn modelId="{569DEDD1-12D0-4759-A228-0861EB402E8B}" type="presOf" srcId="{C3D0BD43-B5A8-4D66-92B8-A4B79324A486}" destId="{D26A37EC-833A-4FFF-B7E4-0CD5AE4348DA}" srcOrd="0" destOrd="0" presId="urn:microsoft.com/office/officeart/2005/8/layout/hierarchy3"/>
    <dgm:cxn modelId="{8D07DFD6-A026-4D44-9AA0-1D65AD7286E2}" type="presOf" srcId="{3FFA897A-11F5-45B8-8178-6A80AC430582}" destId="{B2547896-B940-44AC-A527-FD45444D8A6C}" srcOrd="1" destOrd="0" presId="urn:microsoft.com/office/officeart/2005/8/layout/hierarchy3"/>
    <dgm:cxn modelId="{6D2C81E5-8F5D-47E9-A463-3DA5463172B3}" srcId="{C193D40D-0110-4138-AAA3-B7FDDD31993D}" destId="{513894CD-1BB8-426C-A292-191DA584035D}" srcOrd="1" destOrd="0" parTransId="{FB6EF584-668B-4DB9-B010-D1119155410A}" sibTransId="{55C1523E-3831-43B9-88F3-09B5DD0A1FEC}"/>
    <dgm:cxn modelId="{10BD8BE6-A98F-4E23-8595-427B97EE8376}" type="presOf" srcId="{FB60EEBD-D270-42AB-BACB-896A53684298}" destId="{FA758BF0-55A1-4BD6-864E-AAAC376A5286}" srcOrd="0" destOrd="0" presId="urn:microsoft.com/office/officeart/2005/8/layout/hierarchy3"/>
    <dgm:cxn modelId="{FA7EB7F6-57D1-41C7-9BF3-BA9578ECB84D}" srcId="{C193D40D-0110-4138-AAA3-B7FDDD31993D}" destId="{FB60EEBD-D270-42AB-BACB-896A53684298}" srcOrd="3" destOrd="0" parTransId="{EB47FC79-1AE1-4FF1-993D-2682446F3F22}" sibTransId="{2397AB1A-EB84-4999-B72A-40FA0D643D71}"/>
    <dgm:cxn modelId="{71675120-1E09-460F-AD03-750E85A7BA79}" type="presParOf" srcId="{0BC7698F-AE20-4ED8-AAE2-4E14D5583C15}" destId="{0B722115-554C-4B32-8E88-DB3D9557770D}" srcOrd="0" destOrd="0" presId="urn:microsoft.com/office/officeart/2005/8/layout/hierarchy3"/>
    <dgm:cxn modelId="{DC288E65-2B59-41F9-97B9-52C7F952F877}" type="presParOf" srcId="{0B722115-554C-4B32-8E88-DB3D9557770D}" destId="{8E25B5F5-D152-4087-93D7-229D7A2182F4}" srcOrd="0" destOrd="0" presId="urn:microsoft.com/office/officeart/2005/8/layout/hierarchy3"/>
    <dgm:cxn modelId="{F277A216-26EE-476B-8687-2AF7C12453F5}" type="presParOf" srcId="{8E25B5F5-D152-4087-93D7-229D7A2182F4}" destId="{96BEBCDB-CC0F-41BD-9716-FD144EBC5758}" srcOrd="0" destOrd="0" presId="urn:microsoft.com/office/officeart/2005/8/layout/hierarchy3"/>
    <dgm:cxn modelId="{4F6833F1-1BA1-40CE-BA78-5EF3A39DD72C}" type="presParOf" srcId="{8E25B5F5-D152-4087-93D7-229D7A2182F4}" destId="{CC52AE43-7DDB-44E5-A14F-3942FF81D09F}" srcOrd="1" destOrd="0" presId="urn:microsoft.com/office/officeart/2005/8/layout/hierarchy3"/>
    <dgm:cxn modelId="{4C556D73-224A-4541-AD35-523EA1666240}" type="presParOf" srcId="{0B722115-554C-4B32-8E88-DB3D9557770D}" destId="{4A09CE12-5D1C-4719-901D-20A39B32C4F3}" srcOrd="1" destOrd="0" presId="urn:microsoft.com/office/officeart/2005/8/layout/hierarchy3"/>
    <dgm:cxn modelId="{CC7BB1A0-DF07-470F-873B-495009E2C0A4}" type="presParOf" srcId="{4A09CE12-5D1C-4719-901D-20A39B32C4F3}" destId="{FC9D242E-BB31-4A00-91F8-DA9CF1F6E6F9}" srcOrd="0" destOrd="0" presId="urn:microsoft.com/office/officeart/2005/8/layout/hierarchy3"/>
    <dgm:cxn modelId="{409D555B-4270-4E33-BB26-45E1CB07990A}" type="presParOf" srcId="{4A09CE12-5D1C-4719-901D-20A39B32C4F3}" destId="{832A3C37-6854-4B5A-9251-D0D184769BD8}" srcOrd="1" destOrd="0" presId="urn:microsoft.com/office/officeart/2005/8/layout/hierarchy3"/>
    <dgm:cxn modelId="{15E00FA0-75C9-48F4-914E-066F17AE117C}" type="presParOf" srcId="{4A09CE12-5D1C-4719-901D-20A39B32C4F3}" destId="{83AC32F8-8D81-4354-B490-92A8A9726BAA}" srcOrd="2" destOrd="0" presId="urn:microsoft.com/office/officeart/2005/8/layout/hierarchy3"/>
    <dgm:cxn modelId="{1469FD2D-833C-4C9B-AE46-1D5371D0827B}" type="presParOf" srcId="{4A09CE12-5D1C-4719-901D-20A39B32C4F3}" destId="{8DBF6634-DBC5-47AF-B012-7E298603EED8}" srcOrd="3" destOrd="0" presId="urn:microsoft.com/office/officeart/2005/8/layout/hierarchy3"/>
    <dgm:cxn modelId="{80CF153E-E07B-4035-B5E7-C51329720B2C}" type="presParOf" srcId="{0BC7698F-AE20-4ED8-AAE2-4E14D5583C15}" destId="{27382E13-98F5-49B3-A813-BC2A728B9D0C}" srcOrd="1" destOrd="0" presId="urn:microsoft.com/office/officeart/2005/8/layout/hierarchy3"/>
    <dgm:cxn modelId="{FC9E9042-F976-42B0-A3F7-F5269B5AA397}" type="presParOf" srcId="{27382E13-98F5-49B3-A813-BC2A728B9D0C}" destId="{3BF73C78-CEB5-4670-AB15-C53685EC033F}" srcOrd="0" destOrd="0" presId="urn:microsoft.com/office/officeart/2005/8/layout/hierarchy3"/>
    <dgm:cxn modelId="{5DD339C3-47DE-4ADD-9064-A4D6E2248824}" type="presParOf" srcId="{3BF73C78-CEB5-4670-AB15-C53685EC033F}" destId="{DDDDBB93-545C-4B74-AEF3-9BE4EEE07D27}" srcOrd="0" destOrd="0" presId="urn:microsoft.com/office/officeart/2005/8/layout/hierarchy3"/>
    <dgm:cxn modelId="{A90E9F61-44CF-450A-9AE4-4CB80A8B9492}" type="presParOf" srcId="{3BF73C78-CEB5-4670-AB15-C53685EC033F}" destId="{ACB6F5DA-012D-4160-8A6B-865359516456}" srcOrd="1" destOrd="0" presId="urn:microsoft.com/office/officeart/2005/8/layout/hierarchy3"/>
    <dgm:cxn modelId="{34FDB1AB-44B8-4801-82F4-5152DA807D97}" type="presParOf" srcId="{27382E13-98F5-49B3-A813-BC2A728B9D0C}" destId="{436DE1F8-55A2-465D-8EDB-9FD0D6845917}" srcOrd="1" destOrd="0" presId="urn:microsoft.com/office/officeart/2005/8/layout/hierarchy3"/>
    <dgm:cxn modelId="{F7F05CFE-DBF4-4FDF-8DD8-C9E1B327BAB2}" type="presParOf" srcId="{436DE1F8-55A2-465D-8EDB-9FD0D6845917}" destId="{2DDCA523-D449-443F-BA3C-DBB5DD53DD4B}" srcOrd="0" destOrd="0" presId="urn:microsoft.com/office/officeart/2005/8/layout/hierarchy3"/>
    <dgm:cxn modelId="{58BC5F81-F056-4250-9B7A-8D0DB8403B99}" type="presParOf" srcId="{436DE1F8-55A2-465D-8EDB-9FD0D6845917}" destId="{8729BC1E-7B83-4B4C-A6E2-2067D849D0A9}" srcOrd="1" destOrd="0" presId="urn:microsoft.com/office/officeart/2005/8/layout/hierarchy3"/>
    <dgm:cxn modelId="{27D099CF-4A64-4D05-860D-3E31E539F765}" type="presParOf" srcId="{436DE1F8-55A2-465D-8EDB-9FD0D6845917}" destId="{D26A37EC-833A-4FFF-B7E4-0CD5AE4348DA}" srcOrd="2" destOrd="0" presId="urn:microsoft.com/office/officeart/2005/8/layout/hierarchy3"/>
    <dgm:cxn modelId="{6544615B-8D8F-4272-9D0E-623905885E62}" type="presParOf" srcId="{436DE1F8-55A2-465D-8EDB-9FD0D6845917}" destId="{6400382A-905B-4974-8F98-462738AA2DDB}" srcOrd="3" destOrd="0" presId="urn:microsoft.com/office/officeart/2005/8/layout/hierarchy3"/>
    <dgm:cxn modelId="{B72D33C0-4C60-4469-8FF1-AB13C78DABD5}" type="presParOf" srcId="{0BC7698F-AE20-4ED8-AAE2-4E14D5583C15}" destId="{5DFC0A39-3E7A-4760-8E00-9268BD22536E}" srcOrd="2" destOrd="0" presId="urn:microsoft.com/office/officeart/2005/8/layout/hierarchy3"/>
    <dgm:cxn modelId="{C764BF30-5CFE-4AC9-87AC-7FE4972404B6}" type="presParOf" srcId="{5DFC0A39-3E7A-4760-8E00-9268BD22536E}" destId="{0B647645-0056-460C-9387-C5BC3073DCF4}" srcOrd="0" destOrd="0" presId="urn:microsoft.com/office/officeart/2005/8/layout/hierarchy3"/>
    <dgm:cxn modelId="{DCCE8D10-6B4D-4F2F-A69A-9C28905004BE}" type="presParOf" srcId="{0B647645-0056-460C-9387-C5BC3073DCF4}" destId="{C9506349-344E-4E3B-A27E-A4F3A1C7C89D}" srcOrd="0" destOrd="0" presId="urn:microsoft.com/office/officeart/2005/8/layout/hierarchy3"/>
    <dgm:cxn modelId="{BF539CF9-F55D-489D-AA6A-961C7A6269E7}" type="presParOf" srcId="{0B647645-0056-460C-9387-C5BC3073DCF4}" destId="{B2547896-B940-44AC-A527-FD45444D8A6C}" srcOrd="1" destOrd="0" presId="urn:microsoft.com/office/officeart/2005/8/layout/hierarchy3"/>
    <dgm:cxn modelId="{D2FE8897-51FD-4A94-A214-83CDD0CE2F6C}" type="presParOf" srcId="{5DFC0A39-3E7A-4760-8E00-9268BD22536E}" destId="{4B4D199D-C171-4398-90EC-47198DF7B2D6}" srcOrd="1" destOrd="0" presId="urn:microsoft.com/office/officeart/2005/8/layout/hierarchy3"/>
    <dgm:cxn modelId="{BC5B1C05-424F-4FA0-9CF9-27E766C11FDA}" type="presParOf" srcId="{4B4D199D-C171-4398-90EC-47198DF7B2D6}" destId="{D798FEDA-B51B-4651-BBFB-EB37851FFBC0}" srcOrd="0" destOrd="0" presId="urn:microsoft.com/office/officeart/2005/8/layout/hierarchy3"/>
    <dgm:cxn modelId="{EA8941CB-AF48-41A9-97FC-B8B348ABC107}" type="presParOf" srcId="{4B4D199D-C171-4398-90EC-47198DF7B2D6}" destId="{1905C2AA-7166-41C0-936B-0DEDB8478953}" srcOrd="1" destOrd="0" presId="urn:microsoft.com/office/officeart/2005/8/layout/hierarchy3"/>
    <dgm:cxn modelId="{41DE2B24-29DD-4FF2-9B1C-4E60BC133217}" type="presParOf" srcId="{4B4D199D-C171-4398-90EC-47198DF7B2D6}" destId="{FCF8B7A5-A5C0-440D-B1DF-0D52A9A4D98C}" srcOrd="2" destOrd="0" presId="urn:microsoft.com/office/officeart/2005/8/layout/hierarchy3"/>
    <dgm:cxn modelId="{9EB65F8A-4172-447D-AFCA-90CDAD60FE88}" type="presParOf" srcId="{4B4D199D-C171-4398-90EC-47198DF7B2D6}" destId="{A1CDC01A-807B-46CD-BCB0-BD8DEBFB1825}" srcOrd="3" destOrd="0" presId="urn:microsoft.com/office/officeart/2005/8/layout/hierarchy3"/>
    <dgm:cxn modelId="{7CFDBAE2-6D5F-41C3-BF0E-4EEF3F922A64}" type="presParOf" srcId="{0BC7698F-AE20-4ED8-AAE2-4E14D5583C15}" destId="{ACABB750-A8F9-433F-987D-B8F097DA78FD}" srcOrd="3" destOrd="0" presId="urn:microsoft.com/office/officeart/2005/8/layout/hierarchy3"/>
    <dgm:cxn modelId="{954CAD6F-0FEF-4F02-B195-92269C0F8B35}" type="presParOf" srcId="{ACABB750-A8F9-433F-987D-B8F097DA78FD}" destId="{D686CDCF-2131-4405-B320-E91FAA6EE2FD}" srcOrd="0" destOrd="0" presId="urn:microsoft.com/office/officeart/2005/8/layout/hierarchy3"/>
    <dgm:cxn modelId="{59AF4DD4-3E98-48FB-8B32-2456079D3A2F}" type="presParOf" srcId="{D686CDCF-2131-4405-B320-E91FAA6EE2FD}" destId="{FA758BF0-55A1-4BD6-864E-AAAC376A5286}" srcOrd="0" destOrd="0" presId="urn:microsoft.com/office/officeart/2005/8/layout/hierarchy3"/>
    <dgm:cxn modelId="{B019C0F2-E761-42B5-87F6-D773CE1BC431}" type="presParOf" srcId="{D686CDCF-2131-4405-B320-E91FAA6EE2FD}" destId="{7CD34A10-F097-4587-926C-D03ACF792DE7}" srcOrd="1" destOrd="0" presId="urn:microsoft.com/office/officeart/2005/8/layout/hierarchy3"/>
    <dgm:cxn modelId="{F8DDD4D2-09B5-43F5-8AAC-BEC9FE438C6C}" type="presParOf" srcId="{ACABB750-A8F9-433F-987D-B8F097DA78FD}" destId="{94FF463C-CDED-4816-B0EE-D8CBC1C9BD45}" srcOrd="1" destOrd="0" presId="urn:microsoft.com/office/officeart/2005/8/layout/hierarchy3"/>
    <dgm:cxn modelId="{8C368BBC-6224-400E-95D0-EC626EBC8034}" type="presParOf" srcId="{94FF463C-CDED-4816-B0EE-D8CBC1C9BD45}" destId="{EF44F6FA-A116-42C5-94F5-C040F3DC1511}" srcOrd="0" destOrd="0" presId="urn:microsoft.com/office/officeart/2005/8/layout/hierarchy3"/>
    <dgm:cxn modelId="{1BBA187A-7E74-4FF8-8CD6-B337D4EF618E}" type="presParOf" srcId="{94FF463C-CDED-4816-B0EE-D8CBC1C9BD45}" destId="{0A5746B8-8352-4FFD-97ED-65290AFCD850}" srcOrd="1" destOrd="0" presId="urn:microsoft.com/office/officeart/2005/8/layout/hierarchy3"/>
    <dgm:cxn modelId="{18397371-2CCF-40B7-994A-8952784F8B44}" type="presParOf" srcId="{94FF463C-CDED-4816-B0EE-D8CBC1C9BD45}" destId="{4D17D209-9D3C-49CD-9F7F-7ECC915235E6}" srcOrd="2" destOrd="0" presId="urn:microsoft.com/office/officeart/2005/8/layout/hierarchy3"/>
    <dgm:cxn modelId="{FD375825-E56F-4D2F-93F6-2266DCBF311E}" type="presParOf" srcId="{94FF463C-CDED-4816-B0EE-D8CBC1C9BD45}" destId="{4AE4F97B-9CB8-40D7-9D9E-1CC0DDE2C105}"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93D40D-0110-4138-AAA3-B7FDDD31993D}" type="doc">
      <dgm:prSet loTypeId="urn:microsoft.com/office/officeart/2005/8/layout/hierarchy3" loCatId="list" qsTypeId="urn:microsoft.com/office/officeart/2005/8/quickstyle/simple1" qsCatId="simple" csTypeId="urn:microsoft.com/office/officeart/2005/8/colors/accent0_2" csCatId="mainScheme" phldr="1"/>
      <dgm:spPr/>
      <dgm:t>
        <a:bodyPr/>
        <a:lstStyle/>
        <a:p>
          <a:endParaRPr lang="en-US"/>
        </a:p>
      </dgm:t>
    </dgm:pt>
    <dgm:pt modelId="{89EBDD99-540E-4646-BD7C-B4FCC80707FD}">
      <dgm:prSet/>
      <dgm:spPr>
        <a:solidFill>
          <a:srgbClr val="FF9F99"/>
        </a:solidFill>
      </dgm:spPr>
      <dgm:t>
        <a:bodyPr/>
        <a:lstStyle/>
        <a:p>
          <a:pPr rtl="0"/>
          <a:r>
            <a:rPr lang="en-US" dirty="0"/>
            <a:t>TSAA</a:t>
          </a:r>
        </a:p>
      </dgm:t>
    </dgm:pt>
    <dgm:pt modelId="{B9B8905C-1687-4D1C-B3E2-4B96C787B740}" type="parTrans" cxnId="{34B67A9B-F47D-48F4-BFA9-81F31DE77826}">
      <dgm:prSet/>
      <dgm:spPr/>
      <dgm:t>
        <a:bodyPr/>
        <a:lstStyle/>
        <a:p>
          <a:endParaRPr lang="en-US"/>
        </a:p>
      </dgm:t>
    </dgm:pt>
    <dgm:pt modelId="{AC71DB2F-E342-4AD0-A1A3-3C97D3415430}" type="sibTrans" cxnId="{34B67A9B-F47D-48F4-BFA9-81F31DE77826}">
      <dgm:prSet/>
      <dgm:spPr/>
      <dgm:t>
        <a:bodyPr/>
        <a:lstStyle/>
        <a:p>
          <a:endParaRPr lang="en-US"/>
        </a:p>
      </dgm:t>
    </dgm:pt>
    <dgm:pt modelId="{49D82D75-3132-4FA4-AAAA-F63AD087D9DC}">
      <dgm:prSet/>
      <dgm:spPr/>
      <dgm:t>
        <a:bodyPr/>
        <a:lstStyle/>
        <a:p>
          <a:pPr rtl="0"/>
          <a:r>
            <a:rPr lang="en-US" b="1" i="1" dirty="0"/>
            <a:t>0 – 3500 SAI</a:t>
          </a:r>
          <a:br>
            <a:rPr lang="en-US" dirty="0"/>
          </a:br>
          <a:r>
            <a:rPr lang="en-US" dirty="0"/>
            <a:t>April 1</a:t>
          </a:r>
        </a:p>
      </dgm:t>
    </dgm:pt>
    <dgm:pt modelId="{A17C31DC-8624-4728-9E59-9FB5E1758765}" type="parTrans" cxnId="{428CEA24-3947-4253-BFB7-C1CB8946EE60}">
      <dgm:prSet/>
      <dgm:spPr/>
      <dgm:t>
        <a:bodyPr/>
        <a:lstStyle/>
        <a:p>
          <a:endParaRPr lang="en-US"/>
        </a:p>
      </dgm:t>
    </dgm:pt>
    <dgm:pt modelId="{E515DF66-D9F1-4394-9521-4FF95A89A0AB}" type="sibTrans" cxnId="{428CEA24-3947-4253-BFB7-C1CB8946EE60}">
      <dgm:prSet/>
      <dgm:spPr/>
      <dgm:t>
        <a:bodyPr/>
        <a:lstStyle/>
        <a:p>
          <a:endParaRPr lang="en-US"/>
        </a:p>
      </dgm:t>
    </dgm:pt>
    <dgm:pt modelId="{4586DE5E-2B43-4343-84D2-53166E51A5A7}">
      <dgm:prSet/>
      <dgm:spPr/>
      <dgm:t>
        <a:bodyPr/>
        <a:lstStyle/>
        <a:p>
          <a:pPr rtl="0"/>
          <a:r>
            <a:rPr lang="en-US" dirty="0"/>
            <a:t>$667 per trimester</a:t>
          </a:r>
        </a:p>
      </dgm:t>
    </dgm:pt>
    <dgm:pt modelId="{56331647-45A6-4D89-A3A3-92F2FFAAA934}" type="parTrans" cxnId="{1713D8A5-6459-4CA9-9573-4D013AE23DF3}">
      <dgm:prSet/>
      <dgm:spPr/>
      <dgm:t>
        <a:bodyPr/>
        <a:lstStyle/>
        <a:p>
          <a:endParaRPr lang="en-US"/>
        </a:p>
      </dgm:t>
    </dgm:pt>
    <dgm:pt modelId="{3CECC5F2-F484-4C1C-A83A-3AFB7B282132}" type="sibTrans" cxnId="{1713D8A5-6459-4CA9-9573-4D013AE23DF3}">
      <dgm:prSet/>
      <dgm:spPr/>
      <dgm:t>
        <a:bodyPr/>
        <a:lstStyle/>
        <a:p>
          <a:endParaRPr lang="en-US"/>
        </a:p>
      </dgm:t>
    </dgm:pt>
    <dgm:pt modelId="{513894CD-1BB8-426C-A292-191DA584035D}">
      <dgm:prSet/>
      <dgm:spPr/>
      <dgm:t>
        <a:bodyPr/>
        <a:lstStyle/>
        <a:p>
          <a:pPr rtl="0"/>
          <a:r>
            <a:rPr lang="en-US" dirty="0"/>
            <a:t>Wilder- Naifeh*</a:t>
          </a:r>
        </a:p>
      </dgm:t>
    </dgm:pt>
    <dgm:pt modelId="{FB6EF584-668B-4DB9-B010-D1119155410A}" type="parTrans" cxnId="{6D2C81E5-8F5D-47E9-A463-3DA5463172B3}">
      <dgm:prSet/>
      <dgm:spPr/>
      <dgm:t>
        <a:bodyPr/>
        <a:lstStyle/>
        <a:p>
          <a:endParaRPr lang="en-US"/>
        </a:p>
      </dgm:t>
    </dgm:pt>
    <dgm:pt modelId="{55C1523E-3831-43B9-88F3-09B5DD0A1FEC}" type="sibTrans" cxnId="{6D2C81E5-8F5D-47E9-A463-3DA5463172B3}">
      <dgm:prSet/>
      <dgm:spPr/>
      <dgm:t>
        <a:bodyPr/>
        <a:lstStyle/>
        <a:p>
          <a:endParaRPr lang="en-US"/>
        </a:p>
      </dgm:t>
    </dgm:pt>
    <dgm:pt modelId="{B6CBACB9-AC02-43EB-8BF2-10D845831D37}">
      <dgm:prSet/>
      <dgm:spPr/>
      <dgm:t>
        <a:bodyPr/>
        <a:lstStyle/>
        <a:p>
          <a:pPr rtl="0"/>
          <a:r>
            <a:rPr lang="en-US" dirty="0"/>
            <a:t>Certificate/</a:t>
          </a:r>
          <a:br>
            <a:rPr lang="en-US" dirty="0"/>
          </a:br>
          <a:r>
            <a:rPr lang="en-US" dirty="0"/>
            <a:t>Diploma TCAT</a:t>
          </a:r>
        </a:p>
      </dgm:t>
    </dgm:pt>
    <dgm:pt modelId="{1E429A81-8C70-4DDC-B424-E7B525A4EF0A}" type="parTrans" cxnId="{CD2111FC-BD6F-46ED-81E5-45BB3F05FFD1}">
      <dgm:prSet/>
      <dgm:spPr/>
      <dgm:t>
        <a:bodyPr/>
        <a:lstStyle/>
        <a:p>
          <a:endParaRPr lang="en-US"/>
        </a:p>
      </dgm:t>
    </dgm:pt>
    <dgm:pt modelId="{1EC3BD51-3DF7-430B-A22B-E0FC4DDF542D}" type="sibTrans" cxnId="{CD2111FC-BD6F-46ED-81E5-45BB3F05FFD1}">
      <dgm:prSet/>
      <dgm:spPr/>
      <dgm:t>
        <a:bodyPr/>
        <a:lstStyle/>
        <a:p>
          <a:endParaRPr lang="en-US"/>
        </a:p>
      </dgm:t>
    </dgm:pt>
    <dgm:pt modelId="{39515BE2-D17D-47A1-8CCD-9F60C91A14F3}">
      <dgm:prSet/>
      <dgm:spPr/>
      <dgm:t>
        <a:bodyPr/>
        <a:lstStyle/>
        <a:p>
          <a:pPr rtl="0"/>
          <a:r>
            <a:rPr lang="en-US" dirty="0"/>
            <a:t>$667 per trimester</a:t>
          </a:r>
        </a:p>
      </dgm:t>
    </dgm:pt>
    <dgm:pt modelId="{F873C843-5331-4861-B2A7-5BD8767D4413}" type="parTrans" cxnId="{BF0C6ABA-CD88-4166-B64A-11EDCDDD65E9}">
      <dgm:prSet/>
      <dgm:spPr/>
      <dgm:t>
        <a:bodyPr/>
        <a:lstStyle/>
        <a:p>
          <a:endParaRPr lang="en-US"/>
        </a:p>
      </dgm:t>
    </dgm:pt>
    <dgm:pt modelId="{18414BC9-8D61-4816-818D-09A946C7B292}" type="sibTrans" cxnId="{BF0C6ABA-CD88-4166-B64A-11EDCDDD65E9}">
      <dgm:prSet/>
      <dgm:spPr/>
      <dgm:t>
        <a:bodyPr/>
        <a:lstStyle/>
        <a:p>
          <a:endParaRPr lang="en-US"/>
        </a:p>
      </dgm:t>
    </dgm:pt>
    <dgm:pt modelId="{0BC7698F-AE20-4ED8-AAE2-4E14D5583C15}" type="pres">
      <dgm:prSet presAssocID="{C193D40D-0110-4138-AAA3-B7FDDD31993D}" presName="diagram" presStyleCnt="0">
        <dgm:presLayoutVars>
          <dgm:chPref val="1"/>
          <dgm:dir/>
          <dgm:animOne val="branch"/>
          <dgm:animLvl val="lvl"/>
          <dgm:resizeHandles/>
        </dgm:presLayoutVars>
      </dgm:prSet>
      <dgm:spPr/>
    </dgm:pt>
    <dgm:pt modelId="{73B7FB2D-501B-4C63-9539-2C7793B516F6}" type="pres">
      <dgm:prSet presAssocID="{89EBDD99-540E-4646-BD7C-B4FCC80707FD}" presName="root" presStyleCnt="0"/>
      <dgm:spPr/>
    </dgm:pt>
    <dgm:pt modelId="{FA1A058A-993A-44D1-902A-A58F6D6EBF30}" type="pres">
      <dgm:prSet presAssocID="{89EBDD99-540E-4646-BD7C-B4FCC80707FD}" presName="rootComposite" presStyleCnt="0"/>
      <dgm:spPr/>
    </dgm:pt>
    <dgm:pt modelId="{9F5A3FA2-46A7-4164-99D1-AAE6BB3A60B2}" type="pres">
      <dgm:prSet presAssocID="{89EBDD99-540E-4646-BD7C-B4FCC80707FD}" presName="rootText" presStyleLbl="node1" presStyleIdx="0" presStyleCnt="2"/>
      <dgm:spPr/>
    </dgm:pt>
    <dgm:pt modelId="{D3AB3D7D-2373-489F-BDBD-D4696B71BC2A}" type="pres">
      <dgm:prSet presAssocID="{89EBDD99-540E-4646-BD7C-B4FCC80707FD}" presName="rootConnector" presStyleLbl="node1" presStyleIdx="0" presStyleCnt="2"/>
      <dgm:spPr/>
    </dgm:pt>
    <dgm:pt modelId="{8D9F33D7-1EA2-4D31-B822-1C81CDF0AEA0}" type="pres">
      <dgm:prSet presAssocID="{89EBDD99-540E-4646-BD7C-B4FCC80707FD}" presName="childShape" presStyleCnt="0"/>
      <dgm:spPr/>
    </dgm:pt>
    <dgm:pt modelId="{DC18500A-9DCB-4C3F-90D8-72CF496B4640}" type="pres">
      <dgm:prSet presAssocID="{A17C31DC-8624-4728-9E59-9FB5E1758765}" presName="Name13" presStyleLbl="parChTrans1D2" presStyleIdx="0" presStyleCnt="4"/>
      <dgm:spPr/>
    </dgm:pt>
    <dgm:pt modelId="{B04BBF37-F730-4871-9100-C55292062DCC}" type="pres">
      <dgm:prSet presAssocID="{49D82D75-3132-4FA4-AAAA-F63AD087D9DC}" presName="childText" presStyleLbl="bgAcc1" presStyleIdx="0" presStyleCnt="4">
        <dgm:presLayoutVars>
          <dgm:bulletEnabled val="1"/>
        </dgm:presLayoutVars>
      </dgm:prSet>
      <dgm:spPr/>
    </dgm:pt>
    <dgm:pt modelId="{7A72C45A-37EE-45BD-9E5C-B8BA48650098}" type="pres">
      <dgm:prSet presAssocID="{56331647-45A6-4D89-A3A3-92F2FFAAA934}" presName="Name13" presStyleLbl="parChTrans1D2" presStyleIdx="1" presStyleCnt="4"/>
      <dgm:spPr/>
    </dgm:pt>
    <dgm:pt modelId="{9B0A3BF5-E614-49EE-BA58-809F3B607DB8}" type="pres">
      <dgm:prSet presAssocID="{4586DE5E-2B43-4343-84D2-53166E51A5A7}" presName="childText" presStyleLbl="bgAcc1" presStyleIdx="1" presStyleCnt="4">
        <dgm:presLayoutVars>
          <dgm:bulletEnabled val="1"/>
        </dgm:presLayoutVars>
      </dgm:prSet>
      <dgm:spPr/>
    </dgm:pt>
    <dgm:pt modelId="{27382E13-98F5-49B3-A813-BC2A728B9D0C}" type="pres">
      <dgm:prSet presAssocID="{513894CD-1BB8-426C-A292-191DA584035D}" presName="root" presStyleCnt="0"/>
      <dgm:spPr/>
    </dgm:pt>
    <dgm:pt modelId="{3BF73C78-CEB5-4670-AB15-C53685EC033F}" type="pres">
      <dgm:prSet presAssocID="{513894CD-1BB8-426C-A292-191DA584035D}" presName="rootComposite" presStyleCnt="0"/>
      <dgm:spPr/>
    </dgm:pt>
    <dgm:pt modelId="{DDDDBB93-545C-4B74-AEF3-9BE4EEE07D27}" type="pres">
      <dgm:prSet presAssocID="{513894CD-1BB8-426C-A292-191DA584035D}" presName="rootText" presStyleLbl="node1" presStyleIdx="1" presStyleCnt="2"/>
      <dgm:spPr/>
    </dgm:pt>
    <dgm:pt modelId="{ACB6F5DA-012D-4160-8A6B-865359516456}" type="pres">
      <dgm:prSet presAssocID="{513894CD-1BB8-426C-A292-191DA584035D}" presName="rootConnector" presStyleLbl="node1" presStyleIdx="1" presStyleCnt="2"/>
      <dgm:spPr/>
    </dgm:pt>
    <dgm:pt modelId="{436DE1F8-55A2-465D-8EDB-9FD0D6845917}" type="pres">
      <dgm:prSet presAssocID="{513894CD-1BB8-426C-A292-191DA584035D}" presName="childShape" presStyleCnt="0"/>
      <dgm:spPr/>
    </dgm:pt>
    <dgm:pt modelId="{4F96441E-D0EC-4645-A6F9-E0D74D58E1FF}" type="pres">
      <dgm:prSet presAssocID="{1E429A81-8C70-4DDC-B424-E7B525A4EF0A}" presName="Name13" presStyleLbl="parChTrans1D2" presStyleIdx="2" presStyleCnt="4"/>
      <dgm:spPr/>
    </dgm:pt>
    <dgm:pt modelId="{4B3C2B23-51DC-480C-B0A0-DE59D03C464E}" type="pres">
      <dgm:prSet presAssocID="{B6CBACB9-AC02-43EB-8BF2-10D845831D37}" presName="childText" presStyleLbl="bgAcc1" presStyleIdx="2" presStyleCnt="4" custLinFactNeighborX="-12" custLinFactNeighborY="1692">
        <dgm:presLayoutVars>
          <dgm:bulletEnabled val="1"/>
        </dgm:presLayoutVars>
      </dgm:prSet>
      <dgm:spPr/>
    </dgm:pt>
    <dgm:pt modelId="{209979C0-5747-4ABA-9575-1A0D8ABFA5D8}" type="pres">
      <dgm:prSet presAssocID="{F873C843-5331-4861-B2A7-5BD8767D4413}" presName="Name13" presStyleLbl="parChTrans1D2" presStyleIdx="3" presStyleCnt="4"/>
      <dgm:spPr/>
    </dgm:pt>
    <dgm:pt modelId="{0AC98E32-653B-484F-84F1-981BFEEFF00E}" type="pres">
      <dgm:prSet presAssocID="{39515BE2-D17D-47A1-8CCD-9F60C91A14F3}" presName="childText" presStyleLbl="bgAcc1" presStyleIdx="3" presStyleCnt="4">
        <dgm:presLayoutVars>
          <dgm:bulletEnabled val="1"/>
        </dgm:presLayoutVars>
      </dgm:prSet>
      <dgm:spPr/>
    </dgm:pt>
  </dgm:ptLst>
  <dgm:cxnLst>
    <dgm:cxn modelId="{A92B9914-58B2-4D63-9ADC-C15CC66929BB}" type="presOf" srcId="{39515BE2-D17D-47A1-8CCD-9F60C91A14F3}" destId="{0AC98E32-653B-484F-84F1-981BFEEFF00E}" srcOrd="0" destOrd="0" presId="urn:microsoft.com/office/officeart/2005/8/layout/hierarchy3"/>
    <dgm:cxn modelId="{C78C7522-65DD-451B-B729-E4DE1694B4D5}" type="presOf" srcId="{513894CD-1BB8-426C-A292-191DA584035D}" destId="{ACB6F5DA-012D-4160-8A6B-865359516456}" srcOrd="1" destOrd="0" presId="urn:microsoft.com/office/officeart/2005/8/layout/hierarchy3"/>
    <dgm:cxn modelId="{428CEA24-3947-4253-BFB7-C1CB8946EE60}" srcId="{89EBDD99-540E-4646-BD7C-B4FCC80707FD}" destId="{49D82D75-3132-4FA4-AAAA-F63AD087D9DC}" srcOrd="0" destOrd="0" parTransId="{A17C31DC-8624-4728-9E59-9FB5E1758765}" sibTransId="{E515DF66-D9F1-4394-9521-4FF95A89A0AB}"/>
    <dgm:cxn modelId="{5842D935-0112-4BFC-A179-CFA5568C37F5}" type="presOf" srcId="{513894CD-1BB8-426C-A292-191DA584035D}" destId="{DDDDBB93-545C-4B74-AEF3-9BE4EEE07D27}" srcOrd="0" destOrd="0" presId="urn:microsoft.com/office/officeart/2005/8/layout/hierarchy3"/>
    <dgm:cxn modelId="{D6AB4336-F094-4185-8466-B80E104F2AC2}" type="presOf" srcId="{89EBDD99-540E-4646-BD7C-B4FCC80707FD}" destId="{D3AB3D7D-2373-489F-BDBD-D4696B71BC2A}" srcOrd="1" destOrd="0" presId="urn:microsoft.com/office/officeart/2005/8/layout/hierarchy3"/>
    <dgm:cxn modelId="{C4B6707E-B54E-4F5F-87E9-4680FD371B61}" type="presOf" srcId="{56331647-45A6-4D89-A3A3-92F2FFAAA934}" destId="{7A72C45A-37EE-45BD-9E5C-B8BA48650098}" srcOrd="0" destOrd="0" presId="urn:microsoft.com/office/officeart/2005/8/layout/hierarchy3"/>
    <dgm:cxn modelId="{E65AAC80-48A2-4105-8827-FFC3E456CAA6}" type="presOf" srcId="{A17C31DC-8624-4728-9E59-9FB5E1758765}" destId="{DC18500A-9DCB-4C3F-90D8-72CF496B4640}" srcOrd="0" destOrd="0" presId="urn:microsoft.com/office/officeart/2005/8/layout/hierarchy3"/>
    <dgm:cxn modelId="{334C9298-B811-4ED5-8F8A-68D3F18EFF9E}" type="presOf" srcId="{C193D40D-0110-4138-AAA3-B7FDDD31993D}" destId="{0BC7698F-AE20-4ED8-AAE2-4E14D5583C15}" srcOrd="0" destOrd="0" presId="urn:microsoft.com/office/officeart/2005/8/layout/hierarchy3"/>
    <dgm:cxn modelId="{34B67A9B-F47D-48F4-BFA9-81F31DE77826}" srcId="{C193D40D-0110-4138-AAA3-B7FDDD31993D}" destId="{89EBDD99-540E-4646-BD7C-B4FCC80707FD}" srcOrd="0" destOrd="0" parTransId="{B9B8905C-1687-4D1C-B3E2-4B96C787B740}" sibTransId="{AC71DB2F-E342-4AD0-A1A3-3C97D3415430}"/>
    <dgm:cxn modelId="{F693019F-5187-4F15-83A0-686114155331}" type="presOf" srcId="{49D82D75-3132-4FA4-AAAA-F63AD087D9DC}" destId="{B04BBF37-F730-4871-9100-C55292062DCC}" srcOrd="0" destOrd="0" presId="urn:microsoft.com/office/officeart/2005/8/layout/hierarchy3"/>
    <dgm:cxn modelId="{1713D8A5-6459-4CA9-9573-4D013AE23DF3}" srcId="{89EBDD99-540E-4646-BD7C-B4FCC80707FD}" destId="{4586DE5E-2B43-4343-84D2-53166E51A5A7}" srcOrd="1" destOrd="0" parTransId="{56331647-45A6-4D89-A3A3-92F2FFAAA934}" sibTransId="{3CECC5F2-F484-4C1C-A83A-3AFB7B282132}"/>
    <dgm:cxn modelId="{07987CAA-3CA0-4544-A048-7B6B66F00548}" type="presOf" srcId="{4586DE5E-2B43-4343-84D2-53166E51A5A7}" destId="{9B0A3BF5-E614-49EE-BA58-809F3B607DB8}" srcOrd="0" destOrd="0" presId="urn:microsoft.com/office/officeart/2005/8/layout/hierarchy3"/>
    <dgm:cxn modelId="{BF0C6ABA-CD88-4166-B64A-11EDCDDD65E9}" srcId="{513894CD-1BB8-426C-A292-191DA584035D}" destId="{39515BE2-D17D-47A1-8CCD-9F60C91A14F3}" srcOrd="1" destOrd="0" parTransId="{F873C843-5331-4861-B2A7-5BD8767D4413}" sibTransId="{18414BC9-8D61-4816-818D-09A946C7B292}"/>
    <dgm:cxn modelId="{C8629CC4-F0A1-4B70-8483-DFF8ED5873F2}" type="presOf" srcId="{1E429A81-8C70-4DDC-B424-E7B525A4EF0A}" destId="{4F96441E-D0EC-4645-A6F9-E0D74D58E1FF}" srcOrd="0" destOrd="0" presId="urn:microsoft.com/office/officeart/2005/8/layout/hierarchy3"/>
    <dgm:cxn modelId="{161C7DC7-9621-48C0-A2BF-040B23593E22}" type="presOf" srcId="{F873C843-5331-4861-B2A7-5BD8767D4413}" destId="{209979C0-5747-4ABA-9575-1A0D8ABFA5D8}" srcOrd="0" destOrd="0" presId="urn:microsoft.com/office/officeart/2005/8/layout/hierarchy3"/>
    <dgm:cxn modelId="{6D2C81E5-8F5D-47E9-A463-3DA5463172B3}" srcId="{C193D40D-0110-4138-AAA3-B7FDDD31993D}" destId="{513894CD-1BB8-426C-A292-191DA584035D}" srcOrd="1" destOrd="0" parTransId="{FB6EF584-668B-4DB9-B010-D1119155410A}" sibTransId="{55C1523E-3831-43B9-88F3-09B5DD0A1FEC}"/>
    <dgm:cxn modelId="{880481EC-5B4F-4B57-A845-A2B2103EEB5F}" type="presOf" srcId="{B6CBACB9-AC02-43EB-8BF2-10D845831D37}" destId="{4B3C2B23-51DC-480C-B0A0-DE59D03C464E}" srcOrd="0" destOrd="0" presId="urn:microsoft.com/office/officeart/2005/8/layout/hierarchy3"/>
    <dgm:cxn modelId="{8656BAF3-2C46-455B-9BF2-E697E1C65DF2}" type="presOf" srcId="{89EBDD99-540E-4646-BD7C-B4FCC80707FD}" destId="{9F5A3FA2-46A7-4164-99D1-AAE6BB3A60B2}" srcOrd="0" destOrd="0" presId="urn:microsoft.com/office/officeart/2005/8/layout/hierarchy3"/>
    <dgm:cxn modelId="{CD2111FC-BD6F-46ED-81E5-45BB3F05FFD1}" srcId="{513894CD-1BB8-426C-A292-191DA584035D}" destId="{B6CBACB9-AC02-43EB-8BF2-10D845831D37}" srcOrd="0" destOrd="0" parTransId="{1E429A81-8C70-4DDC-B424-E7B525A4EF0A}" sibTransId="{1EC3BD51-3DF7-430B-A22B-E0FC4DDF542D}"/>
    <dgm:cxn modelId="{68D9B5BE-6426-48C5-A9F2-5D608D7C96FE}" type="presParOf" srcId="{0BC7698F-AE20-4ED8-AAE2-4E14D5583C15}" destId="{73B7FB2D-501B-4C63-9539-2C7793B516F6}" srcOrd="0" destOrd="0" presId="urn:microsoft.com/office/officeart/2005/8/layout/hierarchy3"/>
    <dgm:cxn modelId="{EC8DC0E5-FCD9-487E-8E0D-AF6CC95F0979}" type="presParOf" srcId="{73B7FB2D-501B-4C63-9539-2C7793B516F6}" destId="{FA1A058A-993A-44D1-902A-A58F6D6EBF30}" srcOrd="0" destOrd="0" presId="urn:microsoft.com/office/officeart/2005/8/layout/hierarchy3"/>
    <dgm:cxn modelId="{F93B4216-3B8C-4945-A340-C0F37F17AD94}" type="presParOf" srcId="{FA1A058A-993A-44D1-902A-A58F6D6EBF30}" destId="{9F5A3FA2-46A7-4164-99D1-AAE6BB3A60B2}" srcOrd="0" destOrd="0" presId="urn:microsoft.com/office/officeart/2005/8/layout/hierarchy3"/>
    <dgm:cxn modelId="{05D5B534-C3EC-4647-8A6C-58B91313DAF5}" type="presParOf" srcId="{FA1A058A-993A-44D1-902A-A58F6D6EBF30}" destId="{D3AB3D7D-2373-489F-BDBD-D4696B71BC2A}" srcOrd="1" destOrd="0" presId="urn:microsoft.com/office/officeart/2005/8/layout/hierarchy3"/>
    <dgm:cxn modelId="{52D639A3-F25F-401E-AB6A-C1252909E824}" type="presParOf" srcId="{73B7FB2D-501B-4C63-9539-2C7793B516F6}" destId="{8D9F33D7-1EA2-4D31-B822-1C81CDF0AEA0}" srcOrd="1" destOrd="0" presId="urn:microsoft.com/office/officeart/2005/8/layout/hierarchy3"/>
    <dgm:cxn modelId="{54AA2B8A-EC22-4745-B689-771982E2C470}" type="presParOf" srcId="{8D9F33D7-1EA2-4D31-B822-1C81CDF0AEA0}" destId="{DC18500A-9DCB-4C3F-90D8-72CF496B4640}" srcOrd="0" destOrd="0" presId="urn:microsoft.com/office/officeart/2005/8/layout/hierarchy3"/>
    <dgm:cxn modelId="{47D325A1-BEAE-4B37-8AB9-21A2FB3BE6CD}" type="presParOf" srcId="{8D9F33D7-1EA2-4D31-B822-1C81CDF0AEA0}" destId="{B04BBF37-F730-4871-9100-C55292062DCC}" srcOrd="1" destOrd="0" presId="urn:microsoft.com/office/officeart/2005/8/layout/hierarchy3"/>
    <dgm:cxn modelId="{96669908-5FCD-407F-9923-C7D0DFD41301}" type="presParOf" srcId="{8D9F33D7-1EA2-4D31-B822-1C81CDF0AEA0}" destId="{7A72C45A-37EE-45BD-9E5C-B8BA48650098}" srcOrd="2" destOrd="0" presId="urn:microsoft.com/office/officeart/2005/8/layout/hierarchy3"/>
    <dgm:cxn modelId="{C2028C14-BCED-46EE-96C9-42DFC6463F95}" type="presParOf" srcId="{8D9F33D7-1EA2-4D31-B822-1C81CDF0AEA0}" destId="{9B0A3BF5-E614-49EE-BA58-809F3B607DB8}" srcOrd="3" destOrd="0" presId="urn:microsoft.com/office/officeart/2005/8/layout/hierarchy3"/>
    <dgm:cxn modelId="{80CF153E-E07B-4035-B5E7-C51329720B2C}" type="presParOf" srcId="{0BC7698F-AE20-4ED8-AAE2-4E14D5583C15}" destId="{27382E13-98F5-49B3-A813-BC2A728B9D0C}" srcOrd="1" destOrd="0" presId="urn:microsoft.com/office/officeart/2005/8/layout/hierarchy3"/>
    <dgm:cxn modelId="{FC9E9042-F976-42B0-A3F7-F5269B5AA397}" type="presParOf" srcId="{27382E13-98F5-49B3-A813-BC2A728B9D0C}" destId="{3BF73C78-CEB5-4670-AB15-C53685EC033F}" srcOrd="0" destOrd="0" presId="urn:microsoft.com/office/officeart/2005/8/layout/hierarchy3"/>
    <dgm:cxn modelId="{5DD339C3-47DE-4ADD-9064-A4D6E2248824}" type="presParOf" srcId="{3BF73C78-CEB5-4670-AB15-C53685EC033F}" destId="{DDDDBB93-545C-4B74-AEF3-9BE4EEE07D27}" srcOrd="0" destOrd="0" presId="urn:microsoft.com/office/officeart/2005/8/layout/hierarchy3"/>
    <dgm:cxn modelId="{A90E9F61-44CF-450A-9AE4-4CB80A8B9492}" type="presParOf" srcId="{3BF73C78-CEB5-4670-AB15-C53685EC033F}" destId="{ACB6F5DA-012D-4160-8A6B-865359516456}" srcOrd="1" destOrd="0" presId="urn:microsoft.com/office/officeart/2005/8/layout/hierarchy3"/>
    <dgm:cxn modelId="{34FDB1AB-44B8-4801-82F4-5152DA807D97}" type="presParOf" srcId="{27382E13-98F5-49B3-A813-BC2A728B9D0C}" destId="{436DE1F8-55A2-465D-8EDB-9FD0D6845917}" srcOrd="1" destOrd="0" presId="urn:microsoft.com/office/officeart/2005/8/layout/hierarchy3"/>
    <dgm:cxn modelId="{8AB843B4-714E-4E75-AE73-3C9B8BBA1E07}" type="presParOf" srcId="{436DE1F8-55A2-465D-8EDB-9FD0D6845917}" destId="{4F96441E-D0EC-4645-A6F9-E0D74D58E1FF}" srcOrd="0" destOrd="0" presId="urn:microsoft.com/office/officeart/2005/8/layout/hierarchy3"/>
    <dgm:cxn modelId="{786AFA7B-17E3-4C6B-BB0E-59DDCFEF5A52}" type="presParOf" srcId="{436DE1F8-55A2-465D-8EDB-9FD0D6845917}" destId="{4B3C2B23-51DC-480C-B0A0-DE59D03C464E}" srcOrd="1" destOrd="0" presId="urn:microsoft.com/office/officeart/2005/8/layout/hierarchy3"/>
    <dgm:cxn modelId="{9BD62D17-38E3-45D1-A797-A1FAB4F733F4}" type="presParOf" srcId="{436DE1F8-55A2-465D-8EDB-9FD0D6845917}" destId="{209979C0-5747-4ABA-9575-1A0D8ABFA5D8}" srcOrd="2" destOrd="0" presId="urn:microsoft.com/office/officeart/2005/8/layout/hierarchy3"/>
    <dgm:cxn modelId="{F069A804-A35D-4E51-A44A-45306B626737}" type="presParOf" srcId="{436DE1F8-55A2-465D-8EDB-9FD0D6845917}" destId="{0AC98E32-653B-484F-84F1-981BFEEFF00E}"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0A31EE-A451-488E-93A8-DC0E858E8B5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9364A9B-B285-455C-870B-B2E41E3A4B85}">
      <dgm:prSet/>
      <dgm:spPr/>
      <dgm:t>
        <a:bodyPr/>
        <a:lstStyle/>
        <a:p>
          <a:r>
            <a:rPr lang="en-US"/>
            <a:t>Career Exploration</a:t>
          </a:r>
        </a:p>
      </dgm:t>
    </dgm:pt>
    <dgm:pt modelId="{3C427034-3779-438B-AAAF-927DDD785E89}" type="parTrans" cxnId="{62836A1D-D55D-4DAF-B773-B29E94049B80}">
      <dgm:prSet/>
      <dgm:spPr/>
      <dgm:t>
        <a:bodyPr/>
        <a:lstStyle/>
        <a:p>
          <a:endParaRPr lang="en-US"/>
        </a:p>
      </dgm:t>
    </dgm:pt>
    <dgm:pt modelId="{23381B5F-EBEC-46A5-9740-4D49F8B77BBE}" type="sibTrans" cxnId="{62836A1D-D55D-4DAF-B773-B29E94049B80}">
      <dgm:prSet/>
      <dgm:spPr/>
      <dgm:t>
        <a:bodyPr/>
        <a:lstStyle/>
        <a:p>
          <a:endParaRPr lang="en-US"/>
        </a:p>
      </dgm:t>
    </dgm:pt>
    <dgm:pt modelId="{67BE8C96-9B01-4C24-B8CA-F73F89DF76CD}">
      <dgm:prSet/>
      <dgm:spPr/>
      <dgm:t>
        <a:bodyPr/>
        <a:lstStyle/>
        <a:p>
          <a:r>
            <a:rPr lang="en-US"/>
            <a:t>College Exploration</a:t>
          </a:r>
        </a:p>
      </dgm:t>
    </dgm:pt>
    <dgm:pt modelId="{728EE1A7-3284-4291-9E16-44190F2BEF0F}" type="parTrans" cxnId="{F3872A29-5144-47AA-A926-DA6FB58D80C7}">
      <dgm:prSet/>
      <dgm:spPr/>
      <dgm:t>
        <a:bodyPr/>
        <a:lstStyle/>
        <a:p>
          <a:endParaRPr lang="en-US"/>
        </a:p>
      </dgm:t>
    </dgm:pt>
    <dgm:pt modelId="{CD80DC36-6AAA-4F6F-B523-A75DC090B312}" type="sibTrans" cxnId="{F3872A29-5144-47AA-A926-DA6FB58D80C7}">
      <dgm:prSet/>
      <dgm:spPr/>
      <dgm:t>
        <a:bodyPr/>
        <a:lstStyle/>
        <a:p>
          <a:endParaRPr lang="en-US"/>
        </a:p>
      </dgm:t>
    </dgm:pt>
    <dgm:pt modelId="{C62FBB40-C255-4799-99CE-2779D8911FA1}">
      <dgm:prSet/>
      <dgm:spPr/>
      <dgm:t>
        <a:bodyPr/>
        <a:lstStyle/>
        <a:p>
          <a:r>
            <a:rPr lang="en-US"/>
            <a:t>TN Financial Aid by school type</a:t>
          </a:r>
        </a:p>
      </dgm:t>
    </dgm:pt>
    <dgm:pt modelId="{BFFE509A-49F7-4BCE-9521-1B4AD381D1F3}" type="parTrans" cxnId="{B0390CE1-F6F3-4CAD-BAD5-CB749137A20C}">
      <dgm:prSet/>
      <dgm:spPr/>
      <dgm:t>
        <a:bodyPr/>
        <a:lstStyle/>
        <a:p>
          <a:endParaRPr lang="en-US"/>
        </a:p>
      </dgm:t>
    </dgm:pt>
    <dgm:pt modelId="{AA4E8750-7184-42ED-8426-6C19017F8381}" type="sibTrans" cxnId="{B0390CE1-F6F3-4CAD-BAD5-CB749137A20C}">
      <dgm:prSet/>
      <dgm:spPr/>
      <dgm:t>
        <a:bodyPr/>
        <a:lstStyle/>
        <a:p>
          <a:endParaRPr lang="en-US"/>
        </a:p>
      </dgm:t>
    </dgm:pt>
    <dgm:pt modelId="{B960BEA2-70D2-4061-A666-B65E65DC5614}">
      <dgm:prSet/>
      <dgm:spPr/>
      <dgm:t>
        <a:bodyPr/>
        <a:lstStyle/>
        <a:p>
          <a:r>
            <a:rPr lang="en-US"/>
            <a:t>FAFSA help</a:t>
          </a:r>
        </a:p>
      </dgm:t>
    </dgm:pt>
    <dgm:pt modelId="{D2306129-0394-4DB0-BBBF-E1B85264F2CA}" type="parTrans" cxnId="{4169D35A-E832-4277-9E1F-A7D512058A21}">
      <dgm:prSet/>
      <dgm:spPr/>
      <dgm:t>
        <a:bodyPr/>
        <a:lstStyle/>
        <a:p>
          <a:endParaRPr lang="en-US"/>
        </a:p>
      </dgm:t>
    </dgm:pt>
    <dgm:pt modelId="{E56CF107-F80B-4300-BF13-8C2A69942235}" type="sibTrans" cxnId="{4169D35A-E832-4277-9E1F-A7D512058A21}">
      <dgm:prSet/>
      <dgm:spPr/>
      <dgm:t>
        <a:bodyPr/>
        <a:lstStyle/>
        <a:p>
          <a:endParaRPr lang="en-US"/>
        </a:p>
      </dgm:t>
    </dgm:pt>
    <dgm:pt modelId="{F0A53A66-3783-4808-9768-BD23B1CE9E48}" type="pres">
      <dgm:prSet presAssocID="{2F0A31EE-A451-488E-93A8-DC0E858E8B51}" presName="vert0" presStyleCnt="0">
        <dgm:presLayoutVars>
          <dgm:dir/>
          <dgm:animOne val="branch"/>
          <dgm:animLvl val="lvl"/>
        </dgm:presLayoutVars>
      </dgm:prSet>
      <dgm:spPr/>
    </dgm:pt>
    <dgm:pt modelId="{6C85E6A5-970C-4274-963C-303C7EC222FC}" type="pres">
      <dgm:prSet presAssocID="{B9364A9B-B285-455C-870B-B2E41E3A4B85}" presName="thickLine" presStyleLbl="alignNode1" presStyleIdx="0" presStyleCnt="4"/>
      <dgm:spPr/>
    </dgm:pt>
    <dgm:pt modelId="{0DDFEFFC-0FBB-4AFD-968E-70A5A448C67F}" type="pres">
      <dgm:prSet presAssocID="{B9364A9B-B285-455C-870B-B2E41E3A4B85}" presName="horz1" presStyleCnt="0"/>
      <dgm:spPr/>
    </dgm:pt>
    <dgm:pt modelId="{819B0009-3138-4B2E-9ABF-93841528B12F}" type="pres">
      <dgm:prSet presAssocID="{B9364A9B-B285-455C-870B-B2E41E3A4B85}" presName="tx1" presStyleLbl="revTx" presStyleIdx="0" presStyleCnt="4"/>
      <dgm:spPr/>
    </dgm:pt>
    <dgm:pt modelId="{945E6CA5-1865-4030-8D87-8EE1D50A3FB7}" type="pres">
      <dgm:prSet presAssocID="{B9364A9B-B285-455C-870B-B2E41E3A4B85}" presName="vert1" presStyleCnt="0"/>
      <dgm:spPr/>
    </dgm:pt>
    <dgm:pt modelId="{84FE9792-8A87-4685-A31A-25AAF3B59AE3}" type="pres">
      <dgm:prSet presAssocID="{67BE8C96-9B01-4C24-B8CA-F73F89DF76CD}" presName="thickLine" presStyleLbl="alignNode1" presStyleIdx="1" presStyleCnt="4"/>
      <dgm:spPr/>
    </dgm:pt>
    <dgm:pt modelId="{A9421320-8061-4309-9CC8-23315B4BD3EA}" type="pres">
      <dgm:prSet presAssocID="{67BE8C96-9B01-4C24-B8CA-F73F89DF76CD}" presName="horz1" presStyleCnt="0"/>
      <dgm:spPr/>
    </dgm:pt>
    <dgm:pt modelId="{A7C1A622-0263-4B8D-A32C-4B2CE6D2841D}" type="pres">
      <dgm:prSet presAssocID="{67BE8C96-9B01-4C24-B8CA-F73F89DF76CD}" presName="tx1" presStyleLbl="revTx" presStyleIdx="1" presStyleCnt="4"/>
      <dgm:spPr/>
    </dgm:pt>
    <dgm:pt modelId="{A010B9AC-1538-4501-9190-788959BECFBE}" type="pres">
      <dgm:prSet presAssocID="{67BE8C96-9B01-4C24-B8CA-F73F89DF76CD}" presName="vert1" presStyleCnt="0"/>
      <dgm:spPr/>
    </dgm:pt>
    <dgm:pt modelId="{81C05708-3E49-4F4F-B039-859FA91B5F45}" type="pres">
      <dgm:prSet presAssocID="{C62FBB40-C255-4799-99CE-2779D8911FA1}" presName="thickLine" presStyleLbl="alignNode1" presStyleIdx="2" presStyleCnt="4"/>
      <dgm:spPr/>
    </dgm:pt>
    <dgm:pt modelId="{C67733A8-1F04-4F0F-B266-3FF8F7ECAF44}" type="pres">
      <dgm:prSet presAssocID="{C62FBB40-C255-4799-99CE-2779D8911FA1}" presName="horz1" presStyleCnt="0"/>
      <dgm:spPr/>
    </dgm:pt>
    <dgm:pt modelId="{37477605-436E-4AFE-A5C2-EFE80251871D}" type="pres">
      <dgm:prSet presAssocID="{C62FBB40-C255-4799-99CE-2779D8911FA1}" presName="tx1" presStyleLbl="revTx" presStyleIdx="2" presStyleCnt="4"/>
      <dgm:spPr/>
    </dgm:pt>
    <dgm:pt modelId="{35C46252-42E9-4654-85AD-3B177AC60571}" type="pres">
      <dgm:prSet presAssocID="{C62FBB40-C255-4799-99CE-2779D8911FA1}" presName="vert1" presStyleCnt="0"/>
      <dgm:spPr/>
    </dgm:pt>
    <dgm:pt modelId="{8B37472C-9ACB-467A-8781-121CEF5099D1}" type="pres">
      <dgm:prSet presAssocID="{B960BEA2-70D2-4061-A666-B65E65DC5614}" presName="thickLine" presStyleLbl="alignNode1" presStyleIdx="3" presStyleCnt="4"/>
      <dgm:spPr/>
    </dgm:pt>
    <dgm:pt modelId="{610AED5B-99FB-4AAD-9FD3-0A52C96CDD90}" type="pres">
      <dgm:prSet presAssocID="{B960BEA2-70D2-4061-A666-B65E65DC5614}" presName="horz1" presStyleCnt="0"/>
      <dgm:spPr/>
    </dgm:pt>
    <dgm:pt modelId="{BCA09D97-6FD6-478A-ACCC-DB46DB0E34E4}" type="pres">
      <dgm:prSet presAssocID="{B960BEA2-70D2-4061-A666-B65E65DC5614}" presName="tx1" presStyleLbl="revTx" presStyleIdx="3" presStyleCnt="4"/>
      <dgm:spPr/>
    </dgm:pt>
    <dgm:pt modelId="{866D9179-0AAC-409F-885D-F47E3684BB04}" type="pres">
      <dgm:prSet presAssocID="{B960BEA2-70D2-4061-A666-B65E65DC5614}" presName="vert1" presStyleCnt="0"/>
      <dgm:spPr/>
    </dgm:pt>
  </dgm:ptLst>
  <dgm:cxnLst>
    <dgm:cxn modelId="{62836A1D-D55D-4DAF-B773-B29E94049B80}" srcId="{2F0A31EE-A451-488E-93A8-DC0E858E8B51}" destId="{B9364A9B-B285-455C-870B-B2E41E3A4B85}" srcOrd="0" destOrd="0" parTransId="{3C427034-3779-438B-AAAF-927DDD785E89}" sibTransId="{23381B5F-EBEC-46A5-9740-4D49F8B77BBE}"/>
    <dgm:cxn modelId="{1A79D326-D9BC-487B-8373-DA6D45508FC3}" type="presOf" srcId="{B9364A9B-B285-455C-870B-B2E41E3A4B85}" destId="{819B0009-3138-4B2E-9ABF-93841528B12F}" srcOrd="0" destOrd="0" presId="urn:microsoft.com/office/officeart/2008/layout/LinedList"/>
    <dgm:cxn modelId="{F3872A29-5144-47AA-A926-DA6FB58D80C7}" srcId="{2F0A31EE-A451-488E-93A8-DC0E858E8B51}" destId="{67BE8C96-9B01-4C24-B8CA-F73F89DF76CD}" srcOrd="1" destOrd="0" parTransId="{728EE1A7-3284-4291-9E16-44190F2BEF0F}" sibTransId="{CD80DC36-6AAA-4F6F-B523-A75DC090B312}"/>
    <dgm:cxn modelId="{1C2EF16B-F92D-4F02-8ED2-347662A30AE8}" type="presOf" srcId="{C62FBB40-C255-4799-99CE-2779D8911FA1}" destId="{37477605-436E-4AFE-A5C2-EFE80251871D}" srcOrd="0" destOrd="0" presId="urn:microsoft.com/office/officeart/2008/layout/LinedList"/>
    <dgm:cxn modelId="{96F6706D-1C8E-468E-91B0-18A8A87C941D}" type="presOf" srcId="{67BE8C96-9B01-4C24-B8CA-F73F89DF76CD}" destId="{A7C1A622-0263-4B8D-A32C-4B2CE6D2841D}" srcOrd="0" destOrd="0" presId="urn:microsoft.com/office/officeart/2008/layout/LinedList"/>
    <dgm:cxn modelId="{5F788670-1CD0-4DAA-805A-D33B5F7B286B}" type="presOf" srcId="{B960BEA2-70D2-4061-A666-B65E65DC5614}" destId="{BCA09D97-6FD6-478A-ACCC-DB46DB0E34E4}" srcOrd="0" destOrd="0" presId="urn:microsoft.com/office/officeart/2008/layout/LinedList"/>
    <dgm:cxn modelId="{4169D35A-E832-4277-9E1F-A7D512058A21}" srcId="{2F0A31EE-A451-488E-93A8-DC0E858E8B51}" destId="{B960BEA2-70D2-4061-A666-B65E65DC5614}" srcOrd="3" destOrd="0" parTransId="{D2306129-0394-4DB0-BBBF-E1B85264F2CA}" sibTransId="{E56CF107-F80B-4300-BF13-8C2A69942235}"/>
    <dgm:cxn modelId="{B07C8BBE-86D4-4141-B8B9-FF745F4B37C2}" type="presOf" srcId="{2F0A31EE-A451-488E-93A8-DC0E858E8B51}" destId="{F0A53A66-3783-4808-9768-BD23B1CE9E48}" srcOrd="0" destOrd="0" presId="urn:microsoft.com/office/officeart/2008/layout/LinedList"/>
    <dgm:cxn modelId="{B0390CE1-F6F3-4CAD-BAD5-CB749137A20C}" srcId="{2F0A31EE-A451-488E-93A8-DC0E858E8B51}" destId="{C62FBB40-C255-4799-99CE-2779D8911FA1}" srcOrd="2" destOrd="0" parTransId="{BFFE509A-49F7-4BCE-9521-1B4AD381D1F3}" sibTransId="{AA4E8750-7184-42ED-8426-6C19017F8381}"/>
    <dgm:cxn modelId="{BECDB2E3-5569-4B31-ADAE-DCB56C9F51F0}" type="presParOf" srcId="{F0A53A66-3783-4808-9768-BD23B1CE9E48}" destId="{6C85E6A5-970C-4274-963C-303C7EC222FC}" srcOrd="0" destOrd="0" presId="urn:microsoft.com/office/officeart/2008/layout/LinedList"/>
    <dgm:cxn modelId="{E77B022C-66B8-43E0-9555-D1B3CF66DCA4}" type="presParOf" srcId="{F0A53A66-3783-4808-9768-BD23B1CE9E48}" destId="{0DDFEFFC-0FBB-4AFD-968E-70A5A448C67F}" srcOrd="1" destOrd="0" presId="urn:microsoft.com/office/officeart/2008/layout/LinedList"/>
    <dgm:cxn modelId="{DA00CFFD-F122-4A87-88ED-9BBACF39F370}" type="presParOf" srcId="{0DDFEFFC-0FBB-4AFD-968E-70A5A448C67F}" destId="{819B0009-3138-4B2E-9ABF-93841528B12F}" srcOrd="0" destOrd="0" presId="urn:microsoft.com/office/officeart/2008/layout/LinedList"/>
    <dgm:cxn modelId="{FE763617-5944-4455-A8ED-D37347293B09}" type="presParOf" srcId="{0DDFEFFC-0FBB-4AFD-968E-70A5A448C67F}" destId="{945E6CA5-1865-4030-8D87-8EE1D50A3FB7}" srcOrd="1" destOrd="0" presId="urn:microsoft.com/office/officeart/2008/layout/LinedList"/>
    <dgm:cxn modelId="{4122F0CC-51AE-4BEC-B0A4-0A460D0828A7}" type="presParOf" srcId="{F0A53A66-3783-4808-9768-BD23B1CE9E48}" destId="{84FE9792-8A87-4685-A31A-25AAF3B59AE3}" srcOrd="2" destOrd="0" presId="urn:microsoft.com/office/officeart/2008/layout/LinedList"/>
    <dgm:cxn modelId="{F5BFFE76-980D-49BB-B3CB-8A949F29A49A}" type="presParOf" srcId="{F0A53A66-3783-4808-9768-BD23B1CE9E48}" destId="{A9421320-8061-4309-9CC8-23315B4BD3EA}" srcOrd="3" destOrd="0" presId="urn:microsoft.com/office/officeart/2008/layout/LinedList"/>
    <dgm:cxn modelId="{EFB701FD-790C-4C00-BF04-59BB0187244F}" type="presParOf" srcId="{A9421320-8061-4309-9CC8-23315B4BD3EA}" destId="{A7C1A622-0263-4B8D-A32C-4B2CE6D2841D}" srcOrd="0" destOrd="0" presId="urn:microsoft.com/office/officeart/2008/layout/LinedList"/>
    <dgm:cxn modelId="{8BC9F09B-02CF-4822-89BB-3C67AAC933A2}" type="presParOf" srcId="{A9421320-8061-4309-9CC8-23315B4BD3EA}" destId="{A010B9AC-1538-4501-9190-788959BECFBE}" srcOrd="1" destOrd="0" presId="urn:microsoft.com/office/officeart/2008/layout/LinedList"/>
    <dgm:cxn modelId="{5887D4C1-1AC0-4F6D-9F7E-7CDC31CF710C}" type="presParOf" srcId="{F0A53A66-3783-4808-9768-BD23B1CE9E48}" destId="{81C05708-3E49-4F4F-B039-859FA91B5F45}" srcOrd="4" destOrd="0" presId="urn:microsoft.com/office/officeart/2008/layout/LinedList"/>
    <dgm:cxn modelId="{FADA0A6C-812B-47F9-854E-9CEAF005533E}" type="presParOf" srcId="{F0A53A66-3783-4808-9768-BD23B1CE9E48}" destId="{C67733A8-1F04-4F0F-B266-3FF8F7ECAF44}" srcOrd="5" destOrd="0" presId="urn:microsoft.com/office/officeart/2008/layout/LinedList"/>
    <dgm:cxn modelId="{5BF5C429-7919-408E-BA71-BE12E36E1797}" type="presParOf" srcId="{C67733A8-1F04-4F0F-B266-3FF8F7ECAF44}" destId="{37477605-436E-4AFE-A5C2-EFE80251871D}" srcOrd="0" destOrd="0" presId="urn:microsoft.com/office/officeart/2008/layout/LinedList"/>
    <dgm:cxn modelId="{316E4865-0F7A-47A2-94C7-E9C5663040F6}" type="presParOf" srcId="{C67733A8-1F04-4F0F-B266-3FF8F7ECAF44}" destId="{35C46252-42E9-4654-85AD-3B177AC60571}" srcOrd="1" destOrd="0" presId="urn:microsoft.com/office/officeart/2008/layout/LinedList"/>
    <dgm:cxn modelId="{C989F54A-22C9-4F1D-9536-2114BCB140CB}" type="presParOf" srcId="{F0A53A66-3783-4808-9768-BD23B1CE9E48}" destId="{8B37472C-9ACB-467A-8781-121CEF5099D1}" srcOrd="6" destOrd="0" presId="urn:microsoft.com/office/officeart/2008/layout/LinedList"/>
    <dgm:cxn modelId="{898FDDD7-0EBE-432A-8682-4ED8ED057804}" type="presParOf" srcId="{F0A53A66-3783-4808-9768-BD23B1CE9E48}" destId="{610AED5B-99FB-4AAD-9FD3-0A52C96CDD90}" srcOrd="7" destOrd="0" presId="urn:microsoft.com/office/officeart/2008/layout/LinedList"/>
    <dgm:cxn modelId="{83F33624-C3AA-4134-A000-202D81187BBF}" type="presParOf" srcId="{610AED5B-99FB-4AAD-9FD3-0A52C96CDD90}" destId="{BCA09D97-6FD6-478A-ACCC-DB46DB0E34E4}" srcOrd="0" destOrd="0" presId="urn:microsoft.com/office/officeart/2008/layout/LinedList"/>
    <dgm:cxn modelId="{1C2A53A7-A728-4F26-8F81-747F78933706}" type="presParOf" srcId="{610AED5B-99FB-4AAD-9FD3-0A52C96CDD90}" destId="{866D9179-0AAC-409F-885D-F47E3684BB0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735FD-00AE-4F48-88B5-3533C92C4790}">
      <dsp:nvSpPr>
        <dsp:cNvPr id="0" name=""/>
        <dsp:cNvSpPr/>
      </dsp:nvSpPr>
      <dsp:spPr>
        <a:xfrm>
          <a:off x="809" y="44043"/>
          <a:ext cx="3156086" cy="1893651"/>
        </a:xfrm>
        <a:prstGeom prst="rect">
          <a:avLst/>
        </a:prstGeom>
        <a:solidFill>
          <a:schemeClr val="bg1">
            <a:lumMod val="9500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Since age 13 – were an orphan, were in foster care, or were a ward of the court?</a:t>
          </a:r>
        </a:p>
      </dsp:txBody>
      <dsp:txXfrm>
        <a:off x="809" y="44043"/>
        <a:ext cx="3156086" cy="1893651"/>
      </dsp:txXfrm>
    </dsp:sp>
    <dsp:sp modelId="{6FF0C9A9-F8D3-4D8D-AD0A-C29E48813573}">
      <dsp:nvSpPr>
        <dsp:cNvPr id="0" name=""/>
        <dsp:cNvSpPr/>
      </dsp:nvSpPr>
      <dsp:spPr>
        <a:xfrm>
          <a:off x="3472504" y="44043"/>
          <a:ext cx="3156086" cy="1893651"/>
        </a:xfrm>
        <a:prstGeom prst="rect">
          <a:avLst/>
        </a:prstGeom>
        <a:solidFill>
          <a:schemeClr val="bg1">
            <a:lumMod val="9500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Emancipated minor?</a:t>
          </a:r>
        </a:p>
      </dsp:txBody>
      <dsp:txXfrm>
        <a:off x="3472504" y="44043"/>
        <a:ext cx="3156086" cy="1893651"/>
      </dsp:txXfrm>
    </dsp:sp>
    <dsp:sp modelId="{6500AFDF-824D-4C17-87EB-996DFD92B873}">
      <dsp:nvSpPr>
        <dsp:cNvPr id="0" name=""/>
        <dsp:cNvSpPr/>
      </dsp:nvSpPr>
      <dsp:spPr>
        <a:xfrm>
          <a:off x="1736656" y="2253304"/>
          <a:ext cx="3156086" cy="1893651"/>
        </a:xfrm>
        <a:prstGeom prst="rect">
          <a:avLst/>
        </a:prstGeom>
        <a:solidFill>
          <a:schemeClr val="bg1">
            <a:lumMod val="9500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Have court-ordered </a:t>
          </a:r>
          <a:r>
            <a:rPr lang="en-US" sz="2700" b="1" kern="1200" dirty="0">
              <a:solidFill>
                <a:srgbClr val="00B0F0"/>
              </a:solidFill>
            </a:rPr>
            <a:t>legal guardian*</a:t>
          </a:r>
          <a:r>
            <a:rPr lang="en-US" sz="2700" b="1" kern="1200" dirty="0"/>
            <a:t>?</a:t>
          </a:r>
        </a:p>
      </dsp:txBody>
      <dsp:txXfrm>
        <a:off x="1736656" y="2253304"/>
        <a:ext cx="3156086" cy="18936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EBCDB-CC0F-41BD-9716-FD144EBC5758}">
      <dsp:nvSpPr>
        <dsp:cNvPr id="0" name=""/>
        <dsp:cNvSpPr/>
      </dsp:nvSpPr>
      <dsp:spPr>
        <a:xfrm>
          <a:off x="1506" y="46676"/>
          <a:ext cx="1731912" cy="865956"/>
        </a:xfrm>
        <a:prstGeom prst="roundRect">
          <a:avLst>
            <a:gd name="adj" fmla="val 10000"/>
          </a:avLst>
        </a:prstGeom>
        <a:solidFill>
          <a:schemeClr val="bg2">
            <a:lumMod val="40000"/>
            <a:lumOff val="6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TSAA</a:t>
          </a:r>
        </a:p>
      </dsp:txBody>
      <dsp:txXfrm>
        <a:off x="26869" y="72039"/>
        <a:ext cx="1681186" cy="815230"/>
      </dsp:txXfrm>
    </dsp:sp>
    <dsp:sp modelId="{270C51EB-F326-45EC-B833-B3A5636DB398}">
      <dsp:nvSpPr>
        <dsp:cNvPr id="0" name=""/>
        <dsp:cNvSpPr/>
      </dsp:nvSpPr>
      <dsp:spPr>
        <a:xfrm>
          <a:off x="174698" y="912632"/>
          <a:ext cx="173191" cy="649467"/>
        </a:xfrm>
        <a:custGeom>
          <a:avLst/>
          <a:gdLst/>
          <a:ahLst/>
          <a:cxnLst/>
          <a:rect l="0" t="0" r="0" b="0"/>
          <a:pathLst>
            <a:path>
              <a:moveTo>
                <a:pt x="0" y="0"/>
              </a:moveTo>
              <a:lnTo>
                <a:pt x="0" y="649467"/>
              </a:lnTo>
              <a:lnTo>
                <a:pt x="173191" y="64946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4861E0-97CF-4EE8-B145-22F052DFEB71}">
      <dsp:nvSpPr>
        <dsp:cNvPr id="0" name=""/>
        <dsp:cNvSpPr/>
      </dsp:nvSpPr>
      <dsp:spPr>
        <a:xfrm>
          <a:off x="347889" y="1129121"/>
          <a:ext cx="1385530" cy="865956"/>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b="1" i="1" kern="1200" dirty="0"/>
            <a:t>0 – 3500 SAI</a:t>
          </a:r>
        </a:p>
        <a:p>
          <a:pPr marL="0" lvl="0" indent="0" algn="ctr" defTabSz="711200" rtl="0">
            <a:lnSpc>
              <a:spcPct val="90000"/>
            </a:lnSpc>
            <a:spcBef>
              <a:spcPct val="0"/>
            </a:spcBef>
            <a:spcAft>
              <a:spcPct val="35000"/>
            </a:spcAft>
            <a:buNone/>
          </a:pPr>
          <a:r>
            <a:rPr lang="en-US" sz="1600" b="1" i="1" kern="1200" dirty="0"/>
            <a:t>April 1</a:t>
          </a:r>
          <a:endParaRPr lang="en-US" sz="1600" kern="1200" dirty="0"/>
        </a:p>
      </dsp:txBody>
      <dsp:txXfrm>
        <a:off x="373252" y="1154484"/>
        <a:ext cx="1334804" cy="815230"/>
      </dsp:txXfrm>
    </dsp:sp>
    <dsp:sp modelId="{30153B92-2032-476B-B6B0-458F70A6AA39}">
      <dsp:nvSpPr>
        <dsp:cNvPr id="0" name=""/>
        <dsp:cNvSpPr/>
      </dsp:nvSpPr>
      <dsp:spPr>
        <a:xfrm>
          <a:off x="174698" y="912632"/>
          <a:ext cx="173191" cy="1731912"/>
        </a:xfrm>
        <a:custGeom>
          <a:avLst/>
          <a:gdLst/>
          <a:ahLst/>
          <a:cxnLst/>
          <a:rect l="0" t="0" r="0" b="0"/>
          <a:pathLst>
            <a:path>
              <a:moveTo>
                <a:pt x="0" y="0"/>
              </a:moveTo>
              <a:lnTo>
                <a:pt x="0" y="1731912"/>
              </a:lnTo>
              <a:lnTo>
                <a:pt x="173191" y="173191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BA8871-D18A-4204-81A8-D76D306B997B}">
      <dsp:nvSpPr>
        <dsp:cNvPr id="0" name=""/>
        <dsp:cNvSpPr/>
      </dsp:nvSpPr>
      <dsp:spPr>
        <a:xfrm>
          <a:off x="347889" y="2211567"/>
          <a:ext cx="1385530" cy="865956"/>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$1,000/$2,000 per semester</a:t>
          </a:r>
        </a:p>
      </dsp:txBody>
      <dsp:txXfrm>
        <a:off x="373252" y="2236930"/>
        <a:ext cx="1334804" cy="815230"/>
      </dsp:txXfrm>
    </dsp:sp>
    <dsp:sp modelId="{5A6DC100-8C71-433E-B585-101D9E1C44D6}">
      <dsp:nvSpPr>
        <dsp:cNvPr id="0" name=""/>
        <dsp:cNvSpPr/>
      </dsp:nvSpPr>
      <dsp:spPr>
        <a:xfrm>
          <a:off x="2166397" y="46676"/>
          <a:ext cx="1731912" cy="865956"/>
        </a:xfrm>
        <a:prstGeom prst="roundRect">
          <a:avLst>
            <a:gd name="adj" fmla="val 10000"/>
          </a:avLst>
        </a:prstGeom>
        <a:solidFill>
          <a:srgbClr val="00B0F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HOPE Scholarship</a:t>
          </a:r>
        </a:p>
      </dsp:txBody>
      <dsp:txXfrm>
        <a:off x="2191760" y="72039"/>
        <a:ext cx="1681186" cy="815230"/>
      </dsp:txXfrm>
    </dsp:sp>
    <dsp:sp modelId="{317246FE-CE7E-436E-A0E0-3E74496D407C}">
      <dsp:nvSpPr>
        <dsp:cNvPr id="0" name=""/>
        <dsp:cNvSpPr/>
      </dsp:nvSpPr>
      <dsp:spPr>
        <a:xfrm>
          <a:off x="2339589" y="912632"/>
          <a:ext cx="173191" cy="649467"/>
        </a:xfrm>
        <a:custGeom>
          <a:avLst/>
          <a:gdLst/>
          <a:ahLst/>
          <a:cxnLst/>
          <a:rect l="0" t="0" r="0" b="0"/>
          <a:pathLst>
            <a:path>
              <a:moveTo>
                <a:pt x="0" y="0"/>
              </a:moveTo>
              <a:lnTo>
                <a:pt x="0" y="649467"/>
              </a:lnTo>
              <a:lnTo>
                <a:pt x="173191" y="64946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D626D2-B40D-4161-AE6B-F3F3D7D76B05}">
      <dsp:nvSpPr>
        <dsp:cNvPr id="0" name=""/>
        <dsp:cNvSpPr/>
      </dsp:nvSpPr>
      <dsp:spPr>
        <a:xfrm>
          <a:off x="2512780" y="1129121"/>
          <a:ext cx="1385530" cy="865956"/>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21 ACT/SAT or 3.0 GPA</a:t>
          </a:r>
        </a:p>
      </dsp:txBody>
      <dsp:txXfrm>
        <a:off x="2538143" y="1154484"/>
        <a:ext cx="1334804" cy="815230"/>
      </dsp:txXfrm>
    </dsp:sp>
    <dsp:sp modelId="{B2175E68-FEE3-45C1-8061-FCD8C3C4FC8E}">
      <dsp:nvSpPr>
        <dsp:cNvPr id="0" name=""/>
        <dsp:cNvSpPr/>
      </dsp:nvSpPr>
      <dsp:spPr>
        <a:xfrm>
          <a:off x="2339589" y="912632"/>
          <a:ext cx="173191" cy="1731912"/>
        </a:xfrm>
        <a:custGeom>
          <a:avLst/>
          <a:gdLst/>
          <a:ahLst/>
          <a:cxnLst/>
          <a:rect l="0" t="0" r="0" b="0"/>
          <a:pathLst>
            <a:path>
              <a:moveTo>
                <a:pt x="0" y="0"/>
              </a:moveTo>
              <a:lnTo>
                <a:pt x="0" y="1731912"/>
              </a:lnTo>
              <a:lnTo>
                <a:pt x="173191" y="173191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AA19DF-D3F4-4E0A-97D2-79E32D0FF9CB}">
      <dsp:nvSpPr>
        <dsp:cNvPr id="0" name=""/>
        <dsp:cNvSpPr/>
      </dsp:nvSpPr>
      <dsp:spPr>
        <a:xfrm>
          <a:off x="2512780" y="2211567"/>
          <a:ext cx="1385530" cy="865956"/>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$2,250/$2,850 per semester</a:t>
          </a:r>
        </a:p>
      </dsp:txBody>
      <dsp:txXfrm>
        <a:off x="2538143" y="2236930"/>
        <a:ext cx="1334804" cy="815230"/>
      </dsp:txXfrm>
    </dsp:sp>
    <dsp:sp modelId="{FDD955AC-80A3-4E7C-BB6A-EF37855CE80D}">
      <dsp:nvSpPr>
        <dsp:cNvPr id="0" name=""/>
        <dsp:cNvSpPr/>
      </dsp:nvSpPr>
      <dsp:spPr>
        <a:xfrm>
          <a:off x="4331289" y="46676"/>
          <a:ext cx="1731912" cy="865956"/>
        </a:xfrm>
        <a:prstGeom prst="roundRect">
          <a:avLst>
            <a:gd name="adj" fmla="val 10000"/>
          </a:avLst>
        </a:prstGeom>
        <a:solidFill>
          <a:srgbClr val="FF9F99"/>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Aspire</a:t>
          </a:r>
          <a:br>
            <a:rPr lang="en-US" sz="2400" kern="1200" dirty="0"/>
          </a:br>
          <a:r>
            <a:rPr lang="en-US" sz="2400" b="1" kern="1200" baseline="30000" dirty="0"/>
            <a:t>HOPE Supplement</a:t>
          </a:r>
          <a:r>
            <a:rPr lang="en-US" sz="2400" kern="1200" dirty="0"/>
            <a:t> </a:t>
          </a:r>
        </a:p>
      </dsp:txBody>
      <dsp:txXfrm>
        <a:off x="4356652" y="72039"/>
        <a:ext cx="1681186" cy="815230"/>
      </dsp:txXfrm>
    </dsp:sp>
    <dsp:sp modelId="{F6922D0B-8E86-4D76-89A7-B853DF5EC44F}">
      <dsp:nvSpPr>
        <dsp:cNvPr id="0" name=""/>
        <dsp:cNvSpPr/>
      </dsp:nvSpPr>
      <dsp:spPr>
        <a:xfrm>
          <a:off x="4504480" y="912632"/>
          <a:ext cx="173191" cy="649467"/>
        </a:xfrm>
        <a:custGeom>
          <a:avLst/>
          <a:gdLst/>
          <a:ahLst/>
          <a:cxnLst/>
          <a:rect l="0" t="0" r="0" b="0"/>
          <a:pathLst>
            <a:path>
              <a:moveTo>
                <a:pt x="0" y="0"/>
              </a:moveTo>
              <a:lnTo>
                <a:pt x="0" y="649467"/>
              </a:lnTo>
              <a:lnTo>
                <a:pt x="173191" y="64946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DB45EA-B185-417C-A810-98FCACD0A4A5}">
      <dsp:nvSpPr>
        <dsp:cNvPr id="0" name=""/>
        <dsp:cNvSpPr/>
      </dsp:nvSpPr>
      <dsp:spPr>
        <a:xfrm>
          <a:off x="4677671" y="1129121"/>
          <a:ext cx="1385530" cy="865956"/>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Parents AGI ≤$36,000</a:t>
          </a:r>
        </a:p>
      </dsp:txBody>
      <dsp:txXfrm>
        <a:off x="4703034" y="1154484"/>
        <a:ext cx="1334804" cy="815230"/>
      </dsp:txXfrm>
    </dsp:sp>
    <dsp:sp modelId="{2C7351BB-7B98-4CA1-91C1-B21F5C0CDCF4}">
      <dsp:nvSpPr>
        <dsp:cNvPr id="0" name=""/>
        <dsp:cNvSpPr/>
      </dsp:nvSpPr>
      <dsp:spPr>
        <a:xfrm>
          <a:off x="4504480" y="912632"/>
          <a:ext cx="173191" cy="1731912"/>
        </a:xfrm>
        <a:custGeom>
          <a:avLst/>
          <a:gdLst/>
          <a:ahLst/>
          <a:cxnLst/>
          <a:rect l="0" t="0" r="0" b="0"/>
          <a:pathLst>
            <a:path>
              <a:moveTo>
                <a:pt x="0" y="0"/>
              </a:moveTo>
              <a:lnTo>
                <a:pt x="0" y="1731912"/>
              </a:lnTo>
              <a:lnTo>
                <a:pt x="173191" y="173191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573371-D6D5-44D7-AC5B-3B827656023A}">
      <dsp:nvSpPr>
        <dsp:cNvPr id="0" name=""/>
        <dsp:cNvSpPr/>
      </dsp:nvSpPr>
      <dsp:spPr>
        <a:xfrm>
          <a:off x="4677671" y="2211567"/>
          <a:ext cx="1385530" cy="865956"/>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+$750 per semester</a:t>
          </a:r>
        </a:p>
      </dsp:txBody>
      <dsp:txXfrm>
        <a:off x="4703034" y="2236930"/>
        <a:ext cx="1334804" cy="815230"/>
      </dsp:txXfrm>
    </dsp:sp>
    <dsp:sp modelId="{0528DADC-01DD-4154-95B0-B77059714963}">
      <dsp:nvSpPr>
        <dsp:cNvPr id="0" name=""/>
        <dsp:cNvSpPr/>
      </dsp:nvSpPr>
      <dsp:spPr>
        <a:xfrm>
          <a:off x="6496180" y="46676"/>
          <a:ext cx="1731912" cy="865956"/>
        </a:xfrm>
        <a:prstGeom prst="roundRect">
          <a:avLst>
            <a:gd name="adj" fmla="val 10000"/>
          </a:avLst>
        </a:prstGeom>
        <a:solidFill>
          <a:srgbClr val="00B0F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GAMS</a:t>
          </a:r>
          <a:br>
            <a:rPr lang="en-US" sz="2400" kern="1200" dirty="0"/>
          </a:br>
          <a:r>
            <a:rPr lang="en-US" sz="2400" b="1" kern="1200" baseline="30000" dirty="0"/>
            <a:t>HOPE Supplement</a:t>
          </a:r>
          <a:endParaRPr lang="en-US" sz="2400" kern="1200" dirty="0"/>
        </a:p>
      </dsp:txBody>
      <dsp:txXfrm>
        <a:off x="6521543" y="72039"/>
        <a:ext cx="1681186" cy="815230"/>
      </dsp:txXfrm>
    </dsp:sp>
    <dsp:sp modelId="{70B72EF9-21A7-4293-9798-49B967D6674B}">
      <dsp:nvSpPr>
        <dsp:cNvPr id="0" name=""/>
        <dsp:cNvSpPr/>
      </dsp:nvSpPr>
      <dsp:spPr>
        <a:xfrm>
          <a:off x="6669371" y="912632"/>
          <a:ext cx="173191" cy="649467"/>
        </a:xfrm>
        <a:custGeom>
          <a:avLst/>
          <a:gdLst/>
          <a:ahLst/>
          <a:cxnLst/>
          <a:rect l="0" t="0" r="0" b="0"/>
          <a:pathLst>
            <a:path>
              <a:moveTo>
                <a:pt x="0" y="0"/>
              </a:moveTo>
              <a:lnTo>
                <a:pt x="0" y="649467"/>
              </a:lnTo>
              <a:lnTo>
                <a:pt x="173191" y="64946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E9D2BB-6987-4036-8719-C94FBCEEBE91}">
      <dsp:nvSpPr>
        <dsp:cNvPr id="0" name=""/>
        <dsp:cNvSpPr/>
      </dsp:nvSpPr>
      <dsp:spPr>
        <a:xfrm>
          <a:off x="6842562" y="1129121"/>
          <a:ext cx="1385530" cy="865956"/>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29 ACT/SAT &amp; 3.75 GPA</a:t>
          </a:r>
        </a:p>
      </dsp:txBody>
      <dsp:txXfrm>
        <a:off x="6867925" y="1154484"/>
        <a:ext cx="1334804" cy="815230"/>
      </dsp:txXfrm>
    </dsp:sp>
    <dsp:sp modelId="{1528D9D8-7033-4736-B35F-B768A0EC6B34}">
      <dsp:nvSpPr>
        <dsp:cNvPr id="0" name=""/>
        <dsp:cNvSpPr/>
      </dsp:nvSpPr>
      <dsp:spPr>
        <a:xfrm>
          <a:off x="6669371" y="912632"/>
          <a:ext cx="173191" cy="1731912"/>
        </a:xfrm>
        <a:custGeom>
          <a:avLst/>
          <a:gdLst/>
          <a:ahLst/>
          <a:cxnLst/>
          <a:rect l="0" t="0" r="0" b="0"/>
          <a:pathLst>
            <a:path>
              <a:moveTo>
                <a:pt x="0" y="0"/>
              </a:moveTo>
              <a:lnTo>
                <a:pt x="0" y="1731912"/>
              </a:lnTo>
              <a:lnTo>
                <a:pt x="173191" y="173191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C3DA9D-161A-4F21-ACF4-7E1FD5E05982}">
      <dsp:nvSpPr>
        <dsp:cNvPr id="0" name=""/>
        <dsp:cNvSpPr/>
      </dsp:nvSpPr>
      <dsp:spPr>
        <a:xfrm>
          <a:off x="6842562" y="2211567"/>
          <a:ext cx="1385530" cy="865956"/>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+$500 per semester</a:t>
          </a:r>
        </a:p>
      </dsp:txBody>
      <dsp:txXfrm>
        <a:off x="6867925" y="2236930"/>
        <a:ext cx="1334804" cy="8152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EBCDB-CC0F-41BD-9716-FD144EBC5758}">
      <dsp:nvSpPr>
        <dsp:cNvPr id="0" name=""/>
        <dsp:cNvSpPr/>
      </dsp:nvSpPr>
      <dsp:spPr>
        <a:xfrm>
          <a:off x="1506" y="46676"/>
          <a:ext cx="1731912" cy="865956"/>
        </a:xfrm>
        <a:prstGeom prst="roundRect">
          <a:avLst>
            <a:gd name="adj" fmla="val 10000"/>
          </a:avLst>
        </a:prstGeom>
        <a:solidFill>
          <a:srgbClr val="FF9F99"/>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TSAA</a:t>
          </a:r>
        </a:p>
      </dsp:txBody>
      <dsp:txXfrm>
        <a:off x="26869" y="72039"/>
        <a:ext cx="1681186" cy="815230"/>
      </dsp:txXfrm>
    </dsp:sp>
    <dsp:sp modelId="{FC9D242E-BB31-4A00-91F8-DA9CF1F6E6F9}">
      <dsp:nvSpPr>
        <dsp:cNvPr id="0" name=""/>
        <dsp:cNvSpPr/>
      </dsp:nvSpPr>
      <dsp:spPr>
        <a:xfrm>
          <a:off x="174698" y="912632"/>
          <a:ext cx="173191" cy="649467"/>
        </a:xfrm>
        <a:custGeom>
          <a:avLst/>
          <a:gdLst/>
          <a:ahLst/>
          <a:cxnLst/>
          <a:rect l="0" t="0" r="0" b="0"/>
          <a:pathLst>
            <a:path>
              <a:moveTo>
                <a:pt x="0" y="0"/>
              </a:moveTo>
              <a:lnTo>
                <a:pt x="0" y="649467"/>
              </a:lnTo>
              <a:lnTo>
                <a:pt x="173191" y="64946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2A3C37-6854-4B5A-9251-D0D184769BD8}">
      <dsp:nvSpPr>
        <dsp:cNvPr id="0" name=""/>
        <dsp:cNvSpPr/>
      </dsp:nvSpPr>
      <dsp:spPr>
        <a:xfrm>
          <a:off x="347889" y="1129121"/>
          <a:ext cx="1385530" cy="865956"/>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rtl="0">
            <a:lnSpc>
              <a:spcPct val="90000"/>
            </a:lnSpc>
            <a:spcBef>
              <a:spcPct val="0"/>
            </a:spcBef>
            <a:spcAft>
              <a:spcPct val="35000"/>
            </a:spcAft>
            <a:buNone/>
          </a:pPr>
          <a:r>
            <a:rPr lang="en-US" sz="1900" b="1" i="1" kern="1200" dirty="0"/>
            <a:t>0 – 3500 SAI</a:t>
          </a:r>
          <a:br>
            <a:rPr lang="en-US" sz="1900" kern="1200" dirty="0"/>
          </a:br>
          <a:r>
            <a:rPr lang="en-US" sz="1900" kern="1200" dirty="0"/>
            <a:t>April 1</a:t>
          </a:r>
        </a:p>
      </dsp:txBody>
      <dsp:txXfrm>
        <a:off x="373252" y="1154484"/>
        <a:ext cx="1334804" cy="815230"/>
      </dsp:txXfrm>
    </dsp:sp>
    <dsp:sp modelId="{83AC32F8-8D81-4354-B490-92A8A9726BAA}">
      <dsp:nvSpPr>
        <dsp:cNvPr id="0" name=""/>
        <dsp:cNvSpPr/>
      </dsp:nvSpPr>
      <dsp:spPr>
        <a:xfrm>
          <a:off x="174698" y="912632"/>
          <a:ext cx="173191" cy="1731912"/>
        </a:xfrm>
        <a:custGeom>
          <a:avLst/>
          <a:gdLst/>
          <a:ahLst/>
          <a:cxnLst/>
          <a:rect l="0" t="0" r="0" b="0"/>
          <a:pathLst>
            <a:path>
              <a:moveTo>
                <a:pt x="0" y="0"/>
              </a:moveTo>
              <a:lnTo>
                <a:pt x="0" y="1731912"/>
              </a:lnTo>
              <a:lnTo>
                <a:pt x="173191" y="173191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BF6634-DBC5-47AF-B012-7E298603EED8}">
      <dsp:nvSpPr>
        <dsp:cNvPr id="0" name=""/>
        <dsp:cNvSpPr/>
      </dsp:nvSpPr>
      <dsp:spPr>
        <a:xfrm>
          <a:off x="347889" y="2211567"/>
          <a:ext cx="1385530" cy="865956"/>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$1,000 per semester</a:t>
          </a:r>
        </a:p>
      </dsp:txBody>
      <dsp:txXfrm>
        <a:off x="373252" y="2236930"/>
        <a:ext cx="1334804" cy="815230"/>
      </dsp:txXfrm>
    </dsp:sp>
    <dsp:sp modelId="{DDDDBB93-545C-4B74-AEF3-9BE4EEE07D27}">
      <dsp:nvSpPr>
        <dsp:cNvPr id="0" name=""/>
        <dsp:cNvSpPr/>
      </dsp:nvSpPr>
      <dsp:spPr>
        <a:xfrm>
          <a:off x="2166397" y="46676"/>
          <a:ext cx="1731912" cy="865956"/>
        </a:xfrm>
        <a:prstGeom prst="roundRect">
          <a:avLst>
            <a:gd name="adj" fmla="val 10000"/>
          </a:avLst>
        </a:prstGeom>
        <a:solidFill>
          <a:srgbClr val="00B0F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tx2"/>
              </a:solidFill>
            </a:rPr>
            <a:t>HOPE Scholarship</a:t>
          </a:r>
          <a:endParaRPr lang="en-US" sz="2400" kern="1200" dirty="0"/>
        </a:p>
      </dsp:txBody>
      <dsp:txXfrm>
        <a:off x="2191760" y="72039"/>
        <a:ext cx="1681186" cy="815230"/>
      </dsp:txXfrm>
    </dsp:sp>
    <dsp:sp modelId="{2DDCA523-D449-443F-BA3C-DBB5DD53DD4B}">
      <dsp:nvSpPr>
        <dsp:cNvPr id="0" name=""/>
        <dsp:cNvSpPr/>
      </dsp:nvSpPr>
      <dsp:spPr>
        <a:xfrm>
          <a:off x="2339589" y="912632"/>
          <a:ext cx="173191" cy="649467"/>
        </a:xfrm>
        <a:custGeom>
          <a:avLst/>
          <a:gdLst/>
          <a:ahLst/>
          <a:cxnLst/>
          <a:rect l="0" t="0" r="0" b="0"/>
          <a:pathLst>
            <a:path>
              <a:moveTo>
                <a:pt x="0" y="0"/>
              </a:moveTo>
              <a:lnTo>
                <a:pt x="0" y="649467"/>
              </a:lnTo>
              <a:lnTo>
                <a:pt x="173191" y="64946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29BC1E-7B83-4B4C-A6E2-2067D849D0A9}">
      <dsp:nvSpPr>
        <dsp:cNvPr id="0" name=""/>
        <dsp:cNvSpPr/>
      </dsp:nvSpPr>
      <dsp:spPr>
        <a:xfrm>
          <a:off x="2512780" y="1129121"/>
          <a:ext cx="1385530" cy="865956"/>
        </a:xfrm>
        <a:prstGeom prst="roundRect">
          <a:avLst>
            <a:gd name="adj" fmla="val 10000"/>
          </a:avLst>
        </a:prstGeom>
        <a:solidFill>
          <a:srgbClr val="D1D3D6"/>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21 ACT/SAT or 3.0 GPA</a:t>
          </a:r>
        </a:p>
      </dsp:txBody>
      <dsp:txXfrm>
        <a:off x="2538143" y="1154484"/>
        <a:ext cx="1334804" cy="815230"/>
      </dsp:txXfrm>
    </dsp:sp>
    <dsp:sp modelId="{D26A37EC-833A-4FFF-B7E4-0CD5AE4348DA}">
      <dsp:nvSpPr>
        <dsp:cNvPr id="0" name=""/>
        <dsp:cNvSpPr/>
      </dsp:nvSpPr>
      <dsp:spPr>
        <a:xfrm>
          <a:off x="2339589" y="912632"/>
          <a:ext cx="173191" cy="1731912"/>
        </a:xfrm>
        <a:custGeom>
          <a:avLst/>
          <a:gdLst/>
          <a:ahLst/>
          <a:cxnLst/>
          <a:rect l="0" t="0" r="0" b="0"/>
          <a:pathLst>
            <a:path>
              <a:moveTo>
                <a:pt x="0" y="0"/>
              </a:moveTo>
              <a:lnTo>
                <a:pt x="0" y="1731912"/>
              </a:lnTo>
              <a:lnTo>
                <a:pt x="173191" y="173191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00382A-905B-4974-8F98-462738AA2DDB}">
      <dsp:nvSpPr>
        <dsp:cNvPr id="0" name=""/>
        <dsp:cNvSpPr/>
      </dsp:nvSpPr>
      <dsp:spPr>
        <a:xfrm>
          <a:off x="2512780" y="2211567"/>
          <a:ext cx="1385530" cy="865956"/>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$1,600 per semester</a:t>
          </a:r>
        </a:p>
      </dsp:txBody>
      <dsp:txXfrm>
        <a:off x="2538143" y="2236930"/>
        <a:ext cx="1334804" cy="815230"/>
      </dsp:txXfrm>
    </dsp:sp>
    <dsp:sp modelId="{C9506349-344E-4E3B-A27E-A4F3A1C7C89D}">
      <dsp:nvSpPr>
        <dsp:cNvPr id="0" name=""/>
        <dsp:cNvSpPr/>
      </dsp:nvSpPr>
      <dsp:spPr>
        <a:xfrm>
          <a:off x="4331289" y="46676"/>
          <a:ext cx="1731912" cy="865956"/>
        </a:xfrm>
        <a:prstGeom prst="roundRect">
          <a:avLst>
            <a:gd name="adj" fmla="val 10000"/>
          </a:avLst>
        </a:prstGeom>
        <a:solidFill>
          <a:srgbClr val="FF9F99"/>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Aspire</a:t>
          </a:r>
          <a:br>
            <a:rPr lang="en-US" sz="2400" kern="1200" dirty="0"/>
          </a:br>
          <a:r>
            <a:rPr lang="en-US" sz="2400" b="1" kern="1200" baseline="30000" dirty="0"/>
            <a:t>HOPE Supplement</a:t>
          </a:r>
          <a:r>
            <a:rPr lang="en-US" sz="2400" kern="1200" dirty="0"/>
            <a:t> </a:t>
          </a:r>
        </a:p>
      </dsp:txBody>
      <dsp:txXfrm>
        <a:off x="4356652" y="72039"/>
        <a:ext cx="1681186" cy="815230"/>
      </dsp:txXfrm>
    </dsp:sp>
    <dsp:sp modelId="{D798FEDA-B51B-4651-BBFB-EB37851FFBC0}">
      <dsp:nvSpPr>
        <dsp:cNvPr id="0" name=""/>
        <dsp:cNvSpPr/>
      </dsp:nvSpPr>
      <dsp:spPr>
        <a:xfrm>
          <a:off x="4504480" y="912632"/>
          <a:ext cx="173191" cy="649467"/>
        </a:xfrm>
        <a:custGeom>
          <a:avLst/>
          <a:gdLst/>
          <a:ahLst/>
          <a:cxnLst/>
          <a:rect l="0" t="0" r="0" b="0"/>
          <a:pathLst>
            <a:path>
              <a:moveTo>
                <a:pt x="0" y="0"/>
              </a:moveTo>
              <a:lnTo>
                <a:pt x="0" y="649467"/>
              </a:lnTo>
              <a:lnTo>
                <a:pt x="173191" y="64946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05C2AA-7166-41C0-936B-0DEDB8478953}">
      <dsp:nvSpPr>
        <dsp:cNvPr id="0" name=""/>
        <dsp:cNvSpPr/>
      </dsp:nvSpPr>
      <dsp:spPr>
        <a:xfrm>
          <a:off x="4677671" y="1129121"/>
          <a:ext cx="1385530" cy="865956"/>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Parents AGI ≤$36,000</a:t>
          </a:r>
        </a:p>
      </dsp:txBody>
      <dsp:txXfrm>
        <a:off x="4703034" y="1154484"/>
        <a:ext cx="1334804" cy="815230"/>
      </dsp:txXfrm>
    </dsp:sp>
    <dsp:sp modelId="{FCF8B7A5-A5C0-440D-B1DF-0D52A9A4D98C}">
      <dsp:nvSpPr>
        <dsp:cNvPr id="0" name=""/>
        <dsp:cNvSpPr/>
      </dsp:nvSpPr>
      <dsp:spPr>
        <a:xfrm>
          <a:off x="4504480" y="912632"/>
          <a:ext cx="173191" cy="1731912"/>
        </a:xfrm>
        <a:custGeom>
          <a:avLst/>
          <a:gdLst/>
          <a:ahLst/>
          <a:cxnLst/>
          <a:rect l="0" t="0" r="0" b="0"/>
          <a:pathLst>
            <a:path>
              <a:moveTo>
                <a:pt x="0" y="0"/>
              </a:moveTo>
              <a:lnTo>
                <a:pt x="0" y="1731912"/>
              </a:lnTo>
              <a:lnTo>
                <a:pt x="173191" y="173191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CDC01A-807B-46CD-BCB0-BD8DEBFB1825}">
      <dsp:nvSpPr>
        <dsp:cNvPr id="0" name=""/>
        <dsp:cNvSpPr/>
      </dsp:nvSpPr>
      <dsp:spPr>
        <a:xfrm>
          <a:off x="4677671" y="2211567"/>
          <a:ext cx="1385530" cy="865956"/>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+$250 per semester</a:t>
          </a:r>
        </a:p>
      </dsp:txBody>
      <dsp:txXfrm>
        <a:off x="4703034" y="2236930"/>
        <a:ext cx="1334804" cy="815230"/>
      </dsp:txXfrm>
    </dsp:sp>
    <dsp:sp modelId="{FA758BF0-55A1-4BD6-864E-AAAC376A5286}">
      <dsp:nvSpPr>
        <dsp:cNvPr id="0" name=""/>
        <dsp:cNvSpPr/>
      </dsp:nvSpPr>
      <dsp:spPr>
        <a:xfrm>
          <a:off x="6496180" y="46676"/>
          <a:ext cx="1731912" cy="865956"/>
        </a:xfrm>
        <a:prstGeom prst="roundRect">
          <a:avLst>
            <a:gd name="adj" fmla="val 10000"/>
          </a:avLst>
        </a:prstGeom>
        <a:solidFill>
          <a:srgbClr val="00B0F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GAMS</a:t>
          </a:r>
          <a:br>
            <a:rPr lang="en-US" sz="2400" kern="1200" dirty="0"/>
          </a:br>
          <a:r>
            <a:rPr lang="en-US" sz="2400" b="1" kern="1200" baseline="30000" dirty="0"/>
            <a:t>HOPE Supplement</a:t>
          </a:r>
          <a:endParaRPr lang="en-US" sz="2400" kern="1200" dirty="0"/>
        </a:p>
      </dsp:txBody>
      <dsp:txXfrm>
        <a:off x="6521543" y="72039"/>
        <a:ext cx="1681186" cy="815230"/>
      </dsp:txXfrm>
    </dsp:sp>
    <dsp:sp modelId="{EF44F6FA-A116-42C5-94F5-C040F3DC1511}">
      <dsp:nvSpPr>
        <dsp:cNvPr id="0" name=""/>
        <dsp:cNvSpPr/>
      </dsp:nvSpPr>
      <dsp:spPr>
        <a:xfrm>
          <a:off x="6669371" y="912632"/>
          <a:ext cx="173191" cy="649467"/>
        </a:xfrm>
        <a:custGeom>
          <a:avLst/>
          <a:gdLst/>
          <a:ahLst/>
          <a:cxnLst/>
          <a:rect l="0" t="0" r="0" b="0"/>
          <a:pathLst>
            <a:path>
              <a:moveTo>
                <a:pt x="0" y="0"/>
              </a:moveTo>
              <a:lnTo>
                <a:pt x="0" y="649467"/>
              </a:lnTo>
              <a:lnTo>
                <a:pt x="173191" y="64946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5746B8-8352-4FFD-97ED-65290AFCD850}">
      <dsp:nvSpPr>
        <dsp:cNvPr id="0" name=""/>
        <dsp:cNvSpPr/>
      </dsp:nvSpPr>
      <dsp:spPr>
        <a:xfrm>
          <a:off x="6842562" y="1129121"/>
          <a:ext cx="1385530" cy="865956"/>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29 ACT/SAT &amp; 3.75 GPA</a:t>
          </a:r>
        </a:p>
      </dsp:txBody>
      <dsp:txXfrm>
        <a:off x="6867925" y="1154484"/>
        <a:ext cx="1334804" cy="815230"/>
      </dsp:txXfrm>
    </dsp:sp>
    <dsp:sp modelId="{4D17D209-9D3C-49CD-9F7F-7ECC915235E6}">
      <dsp:nvSpPr>
        <dsp:cNvPr id="0" name=""/>
        <dsp:cNvSpPr/>
      </dsp:nvSpPr>
      <dsp:spPr>
        <a:xfrm>
          <a:off x="6669371" y="912632"/>
          <a:ext cx="173191" cy="1731912"/>
        </a:xfrm>
        <a:custGeom>
          <a:avLst/>
          <a:gdLst/>
          <a:ahLst/>
          <a:cxnLst/>
          <a:rect l="0" t="0" r="0" b="0"/>
          <a:pathLst>
            <a:path>
              <a:moveTo>
                <a:pt x="0" y="0"/>
              </a:moveTo>
              <a:lnTo>
                <a:pt x="0" y="1731912"/>
              </a:lnTo>
              <a:lnTo>
                <a:pt x="173191" y="173191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E4F97B-9CB8-40D7-9D9E-1CC0DDE2C105}">
      <dsp:nvSpPr>
        <dsp:cNvPr id="0" name=""/>
        <dsp:cNvSpPr/>
      </dsp:nvSpPr>
      <dsp:spPr>
        <a:xfrm>
          <a:off x="6842562" y="2211567"/>
          <a:ext cx="1385530" cy="865956"/>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+$500 per semester</a:t>
          </a:r>
        </a:p>
      </dsp:txBody>
      <dsp:txXfrm>
        <a:off x="6867925" y="2236930"/>
        <a:ext cx="1334804" cy="8152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A3FA2-46A7-4164-99D1-AAE6BB3A60B2}">
      <dsp:nvSpPr>
        <dsp:cNvPr id="0" name=""/>
        <dsp:cNvSpPr/>
      </dsp:nvSpPr>
      <dsp:spPr>
        <a:xfrm>
          <a:off x="2107629" y="967"/>
          <a:ext cx="1784151" cy="892075"/>
        </a:xfrm>
        <a:prstGeom prst="roundRect">
          <a:avLst>
            <a:gd name="adj" fmla="val 10000"/>
          </a:avLst>
        </a:prstGeom>
        <a:solidFill>
          <a:srgbClr val="FF9F99"/>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rtl="0">
            <a:lnSpc>
              <a:spcPct val="90000"/>
            </a:lnSpc>
            <a:spcBef>
              <a:spcPct val="0"/>
            </a:spcBef>
            <a:spcAft>
              <a:spcPct val="35000"/>
            </a:spcAft>
            <a:buNone/>
          </a:pPr>
          <a:r>
            <a:rPr lang="en-US" sz="2700" kern="1200" dirty="0"/>
            <a:t>TSAA</a:t>
          </a:r>
        </a:p>
      </dsp:txBody>
      <dsp:txXfrm>
        <a:off x="2133757" y="27095"/>
        <a:ext cx="1731895" cy="839819"/>
      </dsp:txXfrm>
    </dsp:sp>
    <dsp:sp modelId="{DC18500A-9DCB-4C3F-90D8-72CF496B4640}">
      <dsp:nvSpPr>
        <dsp:cNvPr id="0" name=""/>
        <dsp:cNvSpPr/>
      </dsp:nvSpPr>
      <dsp:spPr>
        <a:xfrm>
          <a:off x="2286044" y="893043"/>
          <a:ext cx="178415" cy="669056"/>
        </a:xfrm>
        <a:custGeom>
          <a:avLst/>
          <a:gdLst/>
          <a:ahLst/>
          <a:cxnLst/>
          <a:rect l="0" t="0" r="0" b="0"/>
          <a:pathLst>
            <a:path>
              <a:moveTo>
                <a:pt x="0" y="0"/>
              </a:moveTo>
              <a:lnTo>
                <a:pt x="0" y="669056"/>
              </a:lnTo>
              <a:lnTo>
                <a:pt x="178415" y="66905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4BBF37-F730-4871-9100-C55292062DCC}">
      <dsp:nvSpPr>
        <dsp:cNvPr id="0" name=""/>
        <dsp:cNvSpPr/>
      </dsp:nvSpPr>
      <dsp:spPr>
        <a:xfrm>
          <a:off x="2464459" y="1116062"/>
          <a:ext cx="1427321" cy="892075"/>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b="1" i="1" kern="1200" dirty="0"/>
            <a:t>0 – 3500 SAI</a:t>
          </a:r>
          <a:br>
            <a:rPr lang="en-US" sz="1800" kern="1200" dirty="0"/>
          </a:br>
          <a:r>
            <a:rPr lang="en-US" sz="1800" kern="1200" dirty="0"/>
            <a:t>April 1</a:t>
          </a:r>
        </a:p>
      </dsp:txBody>
      <dsp:txXfrm>
        <a:off x="2490587" y="1142190"/>
        <a:ext cx="1375065" cy="839819"/>
      </dsp:txXfrm>
    </dsp:sp>
    <dsp:sp modelId="{7A72C45A-37EE-45BD-9E5C-B8BA48650098}">
      <dsp:nvSpPr>
        <dsp:cNvPr id="0" name=""/>
        <dsp:cNvSpPr/>
      </dsp:nvSpPr>
      <dsp:spPr>
        <a:xfrm>
          <a:off x="2286044" y="893043"/>
          <a:ext cx="178415" cy="1784151"/>
        </a:xfrm>
        <a:custGeom>
          <a:avLst/>
          <a:gdLst/>
          <a:ahLst/>
          <a:cxnLst/>
          <a:rect l="0" t="0" r="0" b="0"/>
          <a:pathLst>
            <a:path>
              <a:moveTo>
                <a:pt x="0" y="0"/>
              </a:moveTo>
              <a:lnTo>
                <a:pt x="0" y="1784151"/>
              </a:lnTo>
              <a:lnTo>
                <a:pt x="178415" y="178415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0A3BF5-E614-49EE-BA58-809F3B607DB8}">
      <dsp:nvSpPr>
        <dsp:cNvPr id="0" name=""/>
        <dsp:cNvSpPr/>
      </dsp:nvSpPr>
      <dsp:spPr>
        <a:xfrm>
          <a:off x="2464459" y="2231156"/>
          <a:ext cx="1427321" cy="892075"/>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t>$667 per trimester</a:t>
          </a:r>
        </a:p>
      </dsp:txBody>
      <dsp:txXfrm>
        <a:off x="2490587" y="2257284"/>
        <a:ext cx="1375065" cy="839819"/>
      </dsp:txXfrm>
    </dsp:sp>
    <dsp:sp modelId="{DDDDBB93-545C-4B74-AEF3-9BE4EEE07D27}">
      <dsp:nvSpPr>
        <dsp:cNvPr id="0" name=""/>
        <dsp:cNvSpPr/>
      </dsp:nvSpPr>
      <dsp:spPr>
        <a:xfrm>
          <a:off x="4337818" y="967"/>
          <a:ext cx="1784151" cy="892075"/>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rtl="0">
            <a:lnSpc>
              <a:spcPct val="90000"/>
            </a:lnSpc>
            <a:spcBef>
              <a:spcPct val="0"/>
            </a:spcBef>
            <a:spcAft>
              <a:spcPct val="35000"/>
            </a:spcAft>
            <a:buNone/>
          </a:pPr>
          <a:r>
            <a:rPr lang="en-US" sz="2700" kern="1200" dirty="0"/>
            <a:t>Wilder- Naifeh*</a:t>
          </a:r>
        </a:p>
      </dsp:txBody>
      <dsp:txXfrm>
        <a:off x="4363946" y="27095"/>
        <a:ext cx="1731895" cy="839819"/>
      </dsp:txXfrm>
    </dsp:sp>
    <dsp:sp modelId="{4F96441E-D0EC-4645-A6F9-E0D74D58E1FF}">
      <dsp:nvSpPr>
        <dsp:cNvPr id="0" name=""/>
        <dsp:cNvSpPr/>
      </dsp:nvSpPr>
      <dsp:spPr>
        <a:xfrm>
          <a:off x="4516234" y="893043"/>
          <a:ext cx="178243" cy="684150"/>
        </a:xfrm>
        <a:custGeom>
          <a:avLst/>
          <a:gdLst/>
          <a:ahLst/>
          <a:cxnLst/>
          <a:rect l="0" t="0" r="0" b="0"/>
          <a:pathLst>
            <a:path>
              <a:moveTo>
                <a:pt x="0" y="0"/>
              </a:moveTo>
              <a:lnTo>
                <a:pt x="0" y="684150"/>
              </a:lnTo>
              <a:lnTo>
                <a:pt x="178243" y="68415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3C2B23-51DC-480C-B0A0-DE59D03C464E}">
      <dsp:nvSpPr>
        <dsp:cNvPr id="0" name=""/>
        <dsp:cNvSpPr/>
      </dsp:nvSpPr>
      <dsp:spPr>
        <a:xfrm>
          <a:off x="4694477" y="1131156"/>
          <a:ext cx="1427321" cy="892075"/>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t>Certificate/</a:t>
          </a:r>
          <a:br>
            <a:rPr lang="en-US" sz="1800" kern="1200" dirty="0"/>
          </a:br>
          <a:r>
            <a:rPr lang="en-US" sz="1800" kern="1200" dirty="0"/>
            <a:t>Diploma TCAT</a:t>
          </a:r>
        </a:p>
      </dsp:txBody>
      <dsp:txXfrm>
        <a:off x="4720605" y="1157284"/>
        <a:ext cx="1375065" cy="839819"/>
      </dsp:txXfrm>
    </dsp:sp>
    <dsp:sp modelId="{209979C0-5747-4ABA-9575-1A0D8ABFA5D8}">
      <dsp:nvSpPr>
        <dsp:cNvPr id="0" name=""/>
        <dsp:cNvSpPr/>
      </dsp:nvSpPr>
      <dsp:spPr>
        <a:xfrm>
          <a:off x="4516234" y="893043"/>
          <a:ext cx="178415" cy="1784151"/>
        </a:xfrm>
        <a:custGeom>
          <a:avLst/>
          <a:gdLst/>
          <a:ahLst/>
          <a:cxnLst/>
          <a:rect l="0" t="0" r="0" b="0"/>
          <a:pathLst>
            <a:path>
              <a:moveTo>
                <a:pt x="0" y="0"/>
              </a:moveTo>
              <a:lnTo>
                <a:pt x="0" y="1784151"/>
              </a:lnTo>
              <a:lnTo>
                <a:pt x="178415" y="178415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C98E32-653B-484F-84F1-981BFEEFF00E}">
      <dsp:nvSpPr>
        <dsp:cNvPr id="0" name=""/>
        <dsp:cNvSpPr/>
      </dsp:nvSpPr>
      <dsp:spPr>
        <a:xfrm>
          <a:off x="4694649" y="2231156"/>
          <a:ext cx="1427321" cy="892075"/>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t>$667 per trimester</a:t>
          </a:r>
        </a:p>
      </dsp:txBody>
      <dsp:txXfrm>
        <a:off x="4720777" y="2257284"/>
        <a:ext cx="1375065" cy="8398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5E6A5-970C-4274-963C-303C7EC222FC}">
      <dsp:nvSpPr>
        <dsp:cNvPr id="0" name=""/>
        <dsp:cNvSpPr/>
      </dsp:nvSpPr>
      <dsp:spPr>
        <a:xfrm>
          <a:off x="0" y="0"/>
          <a:ext cx="4038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9B0009-3138-4B2E-9ABF-93841528B12F}">
      <dsp:nvSpPr>
        <dsp:cNvPr id="0" name=""/>
        <dsp:cNvSpPr/>
      </dsp:nvSpPr>
      <dsp:spPr>
        <a:xfrm>
          <a:off x="0" y="0"/>
          <a:ext cx="4038600" cy="104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Career Exploration</a:t>
          </a:r>
        </a:p>
      </dsp:txBody>
      <dsp:txXfrm>
        <a:off x="0" y="0"/>
        <a:ext cx="4038600" cy="1047750"/>
      </dsp:txXfrm>
    </dsp:sp>
    <dsp:sp modelId="{84FE9792-8A87-4685-A31A-25AAF3B59AE3}">
      <dsp:nvSpPr>
        <dsp:cNvPr id="0" name=""/>
        <dsp:cNvSpPr/>
      </dsp:nvSpPr>
      <dsp:spPr>
        <a:xfrm>
          <a:off x="0" y="1047749"/>
          <a:ext cx="4038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C1A622-0263-4B8D-A32C-4B2CE6D2841D}">
      <dsp:nvSpPr>
        <dsp:cNvPr id="0" name=""/>
        <dsp:cNvSpPr/>
      </dsp:nvSpPr>
      <dsp:spPr>
        <a:xfrm>
          <a:off x="0" y="1047750"/>
          <a:ext cx="4038600" cy="104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College Exploration</a:t>
          </a:r>
        </a:p>
      </dsp:txBody>
      <dsp:txXfrm>
        <a:off x="0" y="1047750"/>
        <a:ext cx="4038600" cy="1047750"/>
      </dsp:txXfrm>
    </dsp:sp>
    <dsp:sp modelId="{81C05708-3E49-4F4F-B039-859FA91B5F45}">
      <dsp:nvSpPr>
        <dsp:cNvPr id="0" name=""/>
        <dsp:cNvSpPr/>
      </dsp:nvSpPr>
      <dsp:spPr>
        <a:xfrm>
          <a:off x="0" y="2095499"/>
          <a:ext cx="4038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477605-436E-4AFE-A5C2-EFE80251871D}">
      <dsp:nvSpPr>
        <dsp:cNvPr id="0" name=""/>
        <dsp:cNvSpPr/>
      </dsp:nvSpPr>
      <dsp:spPr>
        <a:xfrm>
          <a:off x="0" y="2095500"/>
          <a:ext cx="4038600" cy="104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TN Financial Aid by school type</a:t>
          </a:r>
        </a:p>
      </dsp:txBody>
      <dsp:txXfrm>
        <a:off x="0" y="2095500"/>
        <a:ext cx="4038600" cy="1047750"/>
      </dsp:txXfrm>
    </dsp:sp>
    <dsp:sp modelId="{8B37472C-9ACB-467A-8781-121CEF5099D1}">
      <dsp:nvSpPr>
        <dsp:cNvPr id="0" name=""/>
        <dsp:cNvSpPr/>
      </dsp:nvSpPr>
      <dsp:spPr>
        <a:xfrm>
          <a:off x="0" y="3143250"/>
          <a:ext cx="4038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A09D97-6FD6-478A-ACCC-DB46DB0E34E4}">
      <dsp:nvSpPr>
        <dsp:cNvPr id="0" name=""/>
        <dsp:cNvSpPr/>
      </dsp:nvSpPr>
      <dsp:spPr>
        <a:xfrm>
          <a:off x="0" y="3143250"/>
          <a:ext cx="4038600" cy="104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FAFSA help</a:t>
          </a:r>
        </a:p>
      </dsp:txBody>
      <dsp:txXfrm>
        <a:off x="0" y="3143250"/>
        <a:ext cx="4038600" cy="10477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DC57261-8D33-4CC2-A061-EF4818FEBEEF}" type="datetimeFigureOut">
              <a:rPr lang="en-US" smtClean="0"/>
              <a:t>9/11/2025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EF798699-29F3-4300-9633-88D901D01E06}" type="slidenum">
              <a:rPr lang="en-US" smtClean="0"/>
              <a:t>‹#›</a:t>
            </a:fld>
            <a:endParaRPr lang="en-US"/>
          </a:p>
        </p:txBody>
      </p:sp>
    </p:spTree>
    <p:extLst>
      <p:ext uri="{BB962C8B-B14F-4D97-AF65-F5344CB8AC3E}">
        <p14:creationId xmlns:p14="http://schemas.microsoft.com/office/powerpoint/2010/main" val="915623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798699-29F3-4300-9633-88D901D01E06}" type="slidenum">
              <a:rPr lang="en-US" smtClean="0"/>
              <a:t>1</a:t>
            </a:fld>
            <a:endParaRPr lang="en-US"/>
          </a:p>
        </p:txBody>
      </p:sp>
    </p:spTree>
    <p:extLst>
      <p:ext uri="{BB962C8B-B14F-4D97-AF65-F5344CB8AC3E}">
        <p14:creationId xmlns:p14="http://schemas.microsoft.com/office/powerpoint/2010/main" val="3736362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15</a:t>
            </a:fld>
            <a:endParaRPr lang="en-US"/>
          </a:p>
        </p:txBody>
      </p:sp>
    </p:spTree>
    <p:extLst>
      <p:ext uri="{BB962C8B-B14F-4D97-AF65-F5344CB8AC3E}">
        <p14:creationId xmlns:p14="http://schemas.microsoft.com/office/powerpoint/2010/main" val="459429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18</a:t>
            </a:fld>
            <a:endParaRPr lang="en-US"/>
          </a:p>
        </p:txBody>
      </p:sp>
    </p:spTree>
    <p:extLst>
      <p:ext uri="{BB962C8B-B14F-4D97-AF65-F5344CB8AC3E}">
        <p14:creationId xmlns:p14="http://schemas.microsoft.com/office/powerpoint/2010/main" val="1560677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798699-29F3-4300-9633-88D901D01E06}" type="slidenum">
              <a:rPr lang="en-US" smtClean="0"/>
              <a:t>21</a:t>
            </a:fld>
            <a:endParaRPr lang="en-US"/>
          </a:p>
        </p:txBody>
      </p:sp>
    </p:spTree>
    <p:extLst>
      <p:ext uri="{BB962C8B-B14F-4D97-AF65-F5344CB8AC3E}">
        <p14:creationId xmlns:p14="http://schemas.microsoft.com/office/powerpoint/2010/main" val="2328568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DDD36D-7182-4127-A6C8-D25450A33D65}" type="slidenum">
              <a:rPr lang="en-US" smtClean="0"/>
              <a:t>22</a:t>
            </a:fld>
            <a:endParaRPr lang="en-US"/>
          </a:p>
        </p:txBody>
      </p:sp>
    </p:spTree>
    <p:extLst>
      <p:ext uri="{BB962C8B-B14F-4D97-AF65-F5344CB8AC3E}">
        <p14:creationId xmlns:p14="http://schemas.microsoft.com/office/powerpoint/2010/main" val="2613021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DDD36D-7182-4127-A6C8-D25450A33D65}" type="slidenum">
              <a:rPr lang="en-US" smtClean="0"/>
              <a:t>23</a:t>
            </a:fld>
            <a:endParaRPr lang="en-US"/>
          </a:p>
        </p:txBody>
      </p:sp>
    </p:spTree>
    <p:extLst>
      <p:ext uri="{BB962C8B-B14F-4D97-AF65-F5344CB8AC3E}">
        <p14:creationId xmlns:p14="http://schemas.microsoft.com/office/powerpoint/2010/main" val="4199032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D0EFDE-704C-426B-87ED-A54D12327E4D}" type="slidenum">
              <a:rPr lang="en-US" smtClean="0"/>
              <a:t>24</a:t>
            </a:fld>
            <a:endParaRPr lang="en-US"/>
          </a:p>
        </p:txBody>
      </p:sp>
    </p:spTree>
    <p:extLst>
      <p:ext uri="{BB962C8B-B14F-4D97-AF65-F5344CB8AC3E}">
        <p14:creationId xmlns:p14="http://schemas.microsoft.com/office/powerpoint/2010/main" val="3431885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a:p>
            <a:endParaRPr lang="en-US" b="1"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BC849E9A-41F7-4779-A581-48A7C374A227}" type="slidenum">
              <a:rPr lang="en-US" smtClean="0"/>
              <a:t>2</a:t>
            </a:fld>
            <a:endParaRPr lang="en-US" dirty="0"/>
          </a:p>
        </p:txBody>
      </p:sp>
    </p:spTree>
    <p:extLst>
      <p:ext uri="{BB962C8B-B14F-4D97-AF65-F5344CB8AC3E}">
        <p14:creationId xmlns:p14="http://schemas.microsoft.com/office/powerpoint/2010/main" val="2836581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06084-9E3E-7038-22ED-D42DD75082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F4FBA7-002B-04E5-20B4-80CF029EC7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2D6F52-8D48-4CB4-557A-3E48761C8AF2}"/>
              </a:ext>
            </a:extLst>
          </p:cNvPr>
          <p:cNvSpPr>
            <a:spLocks noGrp="1"/>
          </p:cNvSpPr>
          <p:nvPr>
            <p:ph type="body" idx="1"/>
          </p:nvPr>
        </p:nvSpPr>
        <p:spPr/>
        <p:txBody>
          <a:bodyPr/>
          <a:lstStyle/>
          <a:p>
            <a:r>
              <a:rPr lang="en-US" dirty="0"/>
              <a:t>First, it will be open at some point this December. Second, Tennessee’s priority deadline will be April 15.  Third, anyone working on the FAFSA will now need a username/password to complete their part.  Fourth, the student will complete their part of the FAFSA…</a:t>
            </a:r>
          </a:p>
        </p:txBody>
      </p:sp>
      <p:sp>
        <p:nvSpPr>
          <p:cNvPr id="4" name="Slide Number Placeholder 3">
            <a:extLst>
              <a:ext uri="{FF2B5EF4-FFF2-40B4-BE49-F238E27FC236}">
                <a16:creationId xmlns:a16="http://schemas.microsoft.com/office/drawing/2014/main" id="{6E3FF3C9-967E-4D64-10EF-A6E9E0ABD71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6737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951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7</a:t>
            </a:fld>
            <a:endParaRPr lang="en-US"/>
          </a:p>
        </p:txBody>
      </p:sp>
    </p:spTree>
    <p:extLst>
      <p:ext uri="{BB962C8B-B14F-4D97-AF65-F5344CB8AC3E}">
        <p14:creationId xmlns:p14="http://schemas.microsoft.com/office/powerpoint/2010/main" val="4138854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11</a:t>
            </a:fld>
            <a:endParaRPr lang="en-US"/>
          </a:p>
        </p:txBody>
      </p:sp>
    </p:spTree>
    <p:extLst>
      <p:ext uri="{BB962C8B-B14F-4D97-AF65-F5344CB8AC3E}">
        <p14:creationId xmlns:p14="http://schemas.microsoft.com/office/powerpoint/2010/main" val="4015125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a:solidFill>
                <a:srgbClr val="000000"/>
              </a:solidFill>
              <a:effectLst/>
              <a:latin typeface="+mn-lt"/>
            </a:endParaRPr>
          </a:p>
        </p:txBody>
      </p:sp>
      <p:sp>
        <p:nvSpPr>
          <p:cNvPr id="4" name="Slide Number Placeholder 3"/>
          <p:cNvSpPr>
            <a:spLocks noGrp="1"/>
          </p:cNvSpPr>
          <p:nvPr>
            <p:ph type="sldNum" sz="quarter" idx="10"/>
          </p:nvPr>
        </p:nvSpPr>
        <p:spPr/>
        <p:txBody>
          <a:bodyPr/>
          <a:lstStyle/>
          <a:p>
            <a:fld id="{9506C930-0C39-C14E-9A81-5D25950FD497}" type="slidenum">
              <a:rPr lang="en-US" smtClean="0"/>
              <a:t>12</a:t>
            </a:fld>
            <a:endParaRPr lang="en-US"/>
          </a:p>
        </p:txBody>
      </p:sp>
    </p:spTree>
    <p:extLst>
      <p:ext uri="{BB962C8B-B14F-4D97-AF65-F5344CB8AC3E}">
        <p14:creationId xmlns:p14="http://schemas.microsoft.com/office/powerpoint/2010/main" val="2666605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13</a:t>
            </a:fld>
            <a:endParaRPr lang="en-US"/>
          </a:p>
        </p:txBody>
      </p:sp>
    </p:spTree>
    <p:extLst>
      <p:ext uri="{BB962C8B-B14F-4D97-AF65-F5344CB8AC3E}">
        <p14:creationId xmlns:p14="http://schemas.microsoft.com/office/powerpoint/2010/main" val="3779166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8B216-8CFE-0F61-6E53-45A77850B7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5B93A5-943D-B979-0D74-26B2C9256B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022E29-109A-5EAD-C5DE-2B2451872F8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95D499-1A0F-B845-38EE-B279804C9FBA}"/>
              </a:ext>
            </a:extLst>
          </p:cNvPr>
          <p:cNvSpPr>
            <a:spLocks noGrp="1"/>
          </p:cNvSpPr>
          <p:nvPr>
            <p:ph type="sldNum" sz="quarter" idx="10"/>
          </p:nvPr>
        </p:nvSpPr>
        <p:spPr/>
        <p:txBody>
          <a:bodyPr/>
          <a:lstStyle/>
          <a:p>
            <a:fld id="{9506C930-0C39-C14E-9A81-5D25950FD497}" type="slidenum">
              <a:rPr lang="en-US" smtClean="0"/>
              <a:t>14</a:t>
            </a:fld>
            <a:endParaRPr lang="en-US"/>
          </a:p>
        </p:txBody>
      </p:sp>
    </p:spTree>
    <p:extLst>
      <p:ext uri="{BB962C8B-B14F-4D97-AF65-F5344CB8AC3E}">
        <p14:creationId xmlns:p14="http://schemas.microsoft.com/office/powerpoint/2010/main" val="1835545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1B150E4-9B7D-41D9-9230-CA1356E33C7A}"/>
              </a:ext>
            </a:extLst>
          </p:cNvPr>
          <p:cNvSpPr>
            <a:spLocks noGrp="1"/>
          </p:cNvSpPr>
          <p:nvPr>
            <p:ph type="subTitle" idx="1" hasCustomPrompt="1"/>
          </p:nvPr>
        </p:nvSpPr>
        <p:spPr>
          <a:xfrm>
            <a:off x="4638008" y="3602038"/>
            <a:ext cx="6090237" cy="565925"/>
          </a:xfrm>
          <a:prstGeom prst="rect">
            <a:avLst/>
          </a:prstGeom>
        </p:spPr>
        <p:txBody>
          <a:bodyPr>
            <a:normAutofit/>
          </a:bodyPr>
          <a:lstStyle>
            <a:lvl1pPr marL="0" indent="0" algn="l">
              <a:buNone/>
              <a:defRPr sz="3200" b="1">
                <a:solidFill>
                  <a:srgbClr val="7F7F82"/>
                </a:solidFill>
                <a:latin typeface="Open Sans" panose="020B0606030504020204" pitchFamily="34" charset="0"/>
                <a:ea typeface="Open Sans" panose="020B0606030504020204" pitchFamily="34" charset="0"/>
                <a:cs typeface="Open Sans" panose="020B0606030504020204" pitchFamily="34" charset="0"/>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Winter Quarterly Meeting</a:t>
            </a:r>
          </a:p>
        </p:txBody>
      </p:sp>
      <p:pic>
        <p:nvPicPr>
          <p:cNvPr id="8" name="Picture 7">
            <a:extLst>
              <a:ext uri="{FF2B5EF4-FFF2-40B4-BE49-F238E27FC236}">
                <a16:creationId xmlns:a16="http://schemas.microsoft.com/office/drawing/2014/main" id="{D372A08D-41D4-44ED-A928-E8E0A0192B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741" y="2631708"/>
            <a:ext cx="4254523" cy="970330"/>
          </a:xfrm>
          <a:prstGeom prst="rect">
            <a:avLst/>
          </a:prstGeom>
        </p:spPr>
      </p:pic>
      <p:cxnSp>
        <p:nvCxnSpPr>
          <p:cNvPr id="10" name="Straight Connector 9">
            <a:extLst>
              <a:ext uri="{FF2B5EF4-FFF2-40B4-BE49-F238E27FC236}">
                <a16:creationId xmlns:a16="http://schemas.microsoft.com/office/drawing/2014/main" id="{911C675D-963A-4D07-8168-03542BCDCBB9}"/>
              </a:ext>
            </a:extLst>
          </p:cNvPr>
          <p:cNvCxnSpPr/>
          <p:nvPr userDrawn="1"/>
        </p:nvCxnSpPr>
        <p:spPr>
          <a:xfrm>
            <a:off x="4575545" y="2631708"/>
            <a:ext cx="0" cy="970330"/>
          </a:xfrm>
          <a:prstGeom prst="line">
            <a:avLst/>
          </a:prstGeom>
          <a:ln w="25400">
            <a:solidFill>
              <a:srgbClr val="7F7F8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6372BEF-EE7C-4F13-B16B-863FB777D011}"/>
              </a:ext>
            </a:extLst>
          </p:cNvPr>
          <p:cNvSpPr/>
          <p:nvPr userDrawn="1"/>
        </p:nvSpPr>
        <p:spPr>
          <a:xfrm>
            <a:off x="1" y="6578746"/>
            <a:ext cx="12191998" cy="279254"/>
          </a:xfrm>
          <a:prstGeom prst="rect">
            <a:avLst/>
          </a:prstGeom>
          <a:solidFill>
            <a:srgbClr val="002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8" name="Text Placeholder 17">
            <a:extLst>
              <a:ext uri="{FF2B5EF4-FFF2-40B4-BE49-F238E27FC236}">
                <a16:creationId xmlns:a16="http://schemas.microsoft.com/office/drawing/2014/main" id="{161CC171-FD69-42D5-B13C-3207BE75E141}"/>
              </a:ext>
            </a:extLst>
          </p:cNvPr>
          <p:cNvSpPr>
            <a:spLocks noGrp="1"/>
          </p:cNvSpPr>
          <p:nvPr>
            <p:ph type="body" sz="quarter" idx="10" hasCustomPrompt="1"/>
          </p:nvPr>
        </p:nvSpPr>
        <p:spPr>
          <a:xfrm>
            <a:off x="9292856" y="6018213"/>
            <a:ext cx="2680069" cy="434975"/>
          </a:xfrm>
        </p:spPr>
        <p:txBody>
          <a:bodyPr>
            <a:normAutofit/>
          </a:bodyPr>
          <a:lstStyle>
            <a:lvl1pPr algn="r">
              <a:defRPr sz="2400" b="0" i="1"/>
            </a:lvl1pPr>
          </a:lstStyle>
          <a:p>
            <a:pPr lvl="0"/>
            <a:r>
              <a:rPr lang="en-US" dirty="0"/>
              <a:t>January 28, 2022</a:t>
            </a:r>
          </a:p>
        </p:txBody>
      </p:sp>
      <p:pic>
        <p:nvPicPr>
          <p:cNvPr id="20" name="Picture 19">
            <a:extLst>
              <a:ext uri="{FF2B5EF4-FFF2-40B4-BE49-F238E27FC236}">
                <a16:creationId xmlns:a16="http://schemas.microsoft.com/office/drawing/2014/main" id="{9CB56B5A-2E25-4529-A8E6-8C687A1F3187}"/>
              </a:ext>
            </a:extLst>
          </p:cNvPr>
          <p:cNvPicPr>
            <a:picLocks noChangeAspect="1"/>
          </p:cNvPicPr>
          <p:nvPr userDrawn="1"/>
        </p:nvPicPr>
        <p:blipFill>
          <a:blip r:embed="rId3"/>
          <a:stretch>
            <a:fillRect/>
          </a:stretch>
        </p:blipFill>
        <p:spPr>
          <a:xfrm>
            <a:off x="4638009" y="2275819"/>
            <a:ext cx="7010013" cy="1326219"/>
          </a:xfrm>
          <a:prstGeom prst="rect">
            <a:avLst/>
          </a:prstGeom>
        </p:spPr>
      </p:pic>
      <p:sp>
        <p:nvSpPr>
          <p:cNvPr id="24" name="Rectangle 23">
            <a:extLst>
              <a:ext uri="{FF2B5EF4-FFF2-40B4-BE49-F238E27FC236}">
                <a16:creationId xmlns:a16="http://schemas.microsoft.com/office/drawing/2014/main" id="{087FA671-B0F3-4D8A-94BF-495DC691F448}"/>
              </a:ext>
            </a:extLst>
          </p:cNvPr>
          <p:cNvSpPr/>
          <p:nvPr userDrawn="1"/>
        </p:nvSpPr>
        <p:spPr>
          <a:xfrm>
            <a:off x="138223" y="6018213"/>
            <a:ext cx="1818168" cy="560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3634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0BE2A-F876-4770-9D15-55B64688FBFC}"/>
              </a:ext>
            </a:extLst>
          </p:cNvPr>
          <p:cNvSpPr>
            <a:spLocks noGrp="1"/>
          </p:cNvSpPr>
          <p:nvPr>
            <p:ph type="title" hasCustomPrompt="1"/>
          </p:nvPr>
        </p:nvSpPr>
        <p:spPr>
          <a:xfrm>
            <a:off x="452237" y="301217"/>
            <a:ext cx="11287526" cy="1070383"/>
          </a:xfrm>
          <a:prstGeom prst="rect">
            <a:avLst/>
          </a:prstGeom>
        </p:spPr>
        <p:txBody>
          <a:bodyPr/>
          <a:lstStyle>
            <a:lvl1pPr>
              <a:defRPr sz="5400" b="1">
                <a:solidFill>
                  <a:srgbClr val="002C73"/>
                </a:solidFill>
                <a:latin typeface="Garamond" panose="02020404030301010803" pitchFamily="18" charset="0"/>
              </a:defRPr>
            </a:lvl1pPr>
          </a:lstStyle>
          <a:p>
            <a:r>
              <a:rPr lang="en-US" dirty="0"/>
              <a:t>Slide Title</a:t>
            </a:r>
          </a:p>
        </p:txBody>
      </p:sp>
      <p:sp>
        <p:nvSpPr>
          <p:cNvPr id="3" name="Content Placeholder 2">
            <a:extLst>
              <a:ext uri="{FF2B5EF4-FFF2-40B4-BE49-F238E27FC236}">
                <a16:creationId xmlns:a16="http://schemas.microsoft.com/office/drawing/2014/main" id="{6C466FFB-EC13-42F5-B3CF-D027F06741FD}"/>
              </a:ext>
            </a:extLst>
          </p:cNvPr>
          <p:cNvSpPr>
            <a:spLocks noGrp="1"/>
          </p:cNvSpPr>
          <p:nvPr>
            <p:ph idx="1"/>
          </p:nvPr>
        </p:nvSpPr>
        <p:spPr>
          <a:xfrm>
            <a:off x="452237" y="1667257"/>
            <a:ext cx="11287526" cy="4414566"/>
          </a:xfrm>
          <a:prstGeom prst="rect">
            <a:avLst/>
          </a:prstGeom>
        </p:spPr>
        <p:txBody>
          <a:bodyPr>
            <a:noAutofit/>
          </a:bodyPr>
          <a:lstStyle>
            <a:lvl1pPr>
              <a:defRPr b="0">
                <a:solidFill>
                  <a:srgbClr val="7F7F82"/>
                </a:solidFill>
                <a:latin typeface="Open Sans" panose="020B0606030504020204" pitchFamily="34" charset="0"/>
                <a:ea typeface="Open Sans" panose="020B0606030504020204" pitchFamily="34" charset="0"/>
                <a:cs typeface="Open Sans" panose="020B0606030504020204" pitchFamily="34" charset="0"/>
              </a:defRPr>
            </a:lvl1pPr>
            <a:lvl2pPr>
              <a:defRPr b="0">
                <a:solidFill>
                  <a:srgbClr val="7F7F82"/>
                </a:solidFill>
                <a:latin typeface="Open Sans" panose="020B0606030504020204" pitchFamily="34" charset="0"/>
                <a:ea typeface="Open Sans" panose="020B0606030504020204" pitchFamily="34" charset="0"/>
                <a:cs typeface="Open Sans" panose="020B0606030504020204" pitchFamily="34" charset="0"/>
              </a:defRPr>
            </a:lvl2pPr>
            <a:lvl3pPr>
              <a:defRPr b="0">
                <a:solidFill>
                  <a:srgbClr val="7F7F82"/>
                </a:solidFill>
                <a:latin typeface="Open Sans" panose="020B0606030504020204" pitchFamily="34" charset="0"/>
                <a:ea typeface="Open Sans" panose="020B0606030504020204" pitchFamily="34" charset="0"/>
                <a:cs typeface="Open Sans" panose="020B0606030504020204" pitchFamily="34" charset="0"/>
              </a:defRPr>
            </a:lvl3pPr>
            <a:lvl4pPr>
              <a:defRPr b="0">
                <a:solidFill>
                  <a:srgbClr val="7F7F82"/>
                </a:solidFill>
                <a:latin typeface="Open Sans" panose="020B0606030504020204" pitchFamily="34" charset="0"/>
                <a:ea typeface="Open Sans" panose="020B0606030504020204" pitchFamily="34" charset="0"/>
                <a:cs typeface="Open Sans" panose="020B0606030504020204" pitchFamily="34" charset="0"/>
              </a:defRPr>
            </a:lvl4pPr>
            <a:lvl5pPr>
              <a:defRPr b="0">
                <a:solidFill>
                  <a:srgbClr val="7F7F8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2BA8F31-0D1A-4C4D-8F34-1B5565568C4E}"/>
              </a:ext>
            </a:extLst>
          </p:cNvPr>
          <p:cNvSpPr>
            <a:spLocks noGrp="1"/>
          </p:cNvSpPr>
          <p:nvPr>
            <p:ph type="sldNum" sz="quarter" idx="12"/>
          </p:nvPr>
        </p:nvSpPr>
        <p:spPr>
          <a:xfrm>
            <a:off x="11353801" y="6191658"/>
            <a:ext cx="637952" cy="365125"/>
          </a:xfrm>
          <a:prstGeom prst="rect">
            <a:avLst/>
          </a:prstGeom>
        </p:spPr>
        <p:txBody>
          <a:bodyPr/>
          <a:lstStyle>
            <a:lvl1pPr algn="r">
              <a:defRPr sz="1401">
                <a:solidFill>
                  <a:srgbClr val="7F7F82"/>
                </a:solidFill>
                <a:latin typeface="Open Sans" panose="020B0606030504020204" pitchFamily="34" charset="0"/>
                <a:ea typeface="Open Sans" panose="020B0606030504020204" pitchFamily="34" charset="0"/>
                <a:cs typeface="Open Sans" panose="020B0606030504020204" pitchFamily="34" charset="0"/>
              </a:defRPr>
            </a:lvl1pPr>
          </a:lstStyle>
          <a:p>
            <a:fld id="{A81D6E6F-8E8D-4282-A26F-7FEEA05A4F75}" type="slidenum">
              <a:rPr lang="en-US" smtClean="0"/>
              <a:pPr/>
              <a:t>‹#›</a:t>
            </a:fld>
            <a:endParaRPr lang="en-US" dirty="0"/>
          </a:p>
        </p:txBody>
      </p:sp>
      <p:pic>
        <p:nvPicPr>
          <p:cNvPr id="7" name="Picture 6">
            <a:extLst>
              <a:ext uri="{FF2B5EF4-FFF2-40B4-BE49-F238E27FC236}">
                <a16:creationId xmlns:a16="http://schemas.microsoft.com/office/drawing/2014/main" id="{9B7B59C8-EE06-4C00-B73D-CFF0534762D5}"/>
              </a:ext>
            </a:extLst>
          </p:cNvPr>
          <p:cNvPicPr>
            <a:picLocks noChangeAspect="1"/>
          </p:cNvPicPr>
          <p:nvPr userDrawn="1"/>
        </p:nvPicPr>
        <p:blipFill>
          <a:blip r:embed="rId2"/>
          <a:stretch>
            <a:fillRect/>
          </a:stretch>
        </p:blipFill>
        <p:spPr>
          <a:xfrm>
            <a:off x="0" y="6575318"/>
            <a:ext cx="12192000" cy="292315"/>
          </a:xfrm>
          <a:prstGeom prst="rect">
            <a:avLst/>
          </a:prstGeom>
        </p:spPr>
      </p:pic>
    </p:spTree>
    <p:extLst>
      <p:ext uri="{BB962C8B-B14F-4D97-AF65-F5344CB8AC3E}">
        <p14:creationId xmlns:p14="http://schemas.microsoft.com/office/powerpoint/2010/main" val="54186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0BE2A-F876-4770-9D15-55B64688FBFC}"/>
              </a:ext>
            </a:extLst>
          </p:cNvPr>
          <p:cNvSpPr>
            <a:spLocks noGrp="1"/>
          </p:cNvSpPr>
          <p:nvPr>
            <p:ph type="title" hasCustomPrompt="1"/>
          </p:nvPr>
        </p:nvSpPr>
        <p:spPr>
          <a:xfrm>
            <a:off x="452237" y="301217"/>
            <a:ext cx="11287526" cy="1070383"/>
          </a:xfrm>
          <a:prstGeom prst="rect">
            <a:avLst/>
          </a:prstGeom>
        </p:spPr>
        <p:txBody>
          <a:bodyPr/>
          <a:lstStyle>
            <a:lvl1pPr>
              <a:defRPr b="1">
                <a:solidFill>
                  <a:srgbClr val="002C73"/>
                </a:solidFill>
                <a:latin typeface="Garamond" panose="02020404030301010803" pitchFamily="18" charset="0"/>
              </a:defRPr>
            </a:lvl1pPr>
          </a:lstStyle>
          <a:p>
            <a:r>
              <a:rPr lang="en-US" dirty="0"/>
              <a:t>Slide Title with chart</a:t>
            </a:r>
          </a:p>
        </p:txBody>
      </p:sp>
      <p:sp>
        <p:nvSpPr>
          <p:cNvPr id="3" name="Content Placeholder 2">
            <a:extLst>
              <a:ext uri="{FF2B5EF4-FFF2-40B4-BE49-F238E27FC236}">
                <a16:creationId xmlns:a16="http://schemas.microsoft.com/office/drawing/2014/main" id="{6C466FFB-EC13-42F5-B3CF-D027F06741FD}"/>
              </a:ext>
            </a:extLst>
          </p:cNvPr>
          <p:cNvSpPr>
            <a:spLocks noGrp="1"/>
          </p:cNvSpPr>
          <p:nvPr>
            <p:ph idx="1"/>
          </p:nvPr>
        </p:nvSpPr>
        <p:spPr>
          <a:xfrm>
            <a:off x="452237" y="1667257"/>
            <a:ext cx="5643763" cy="4414566"/>
          </a:xfrm>
          <a:prstGeom prst="rect">
            <a:avLst/>
          </a:prstGeom>
        </p:spPr>
        <p:txBody>
          <a:bodyPr>
            <a:noAutofit/>
          </a:bodyPr>
          <a:lstStyle>
            <a:lvl1pPr>
              <a:defRPr b="0">
                <a:solidFill>
                  <a:srgbClr val="7F7F82"/>
                </a:solidFill>
                <a:latin typeface="Open Sans" panose="020B0606030504020204" pitchFamily="34" charset="0"/>
                <a:ea typeface="Open Sans" panose="020B0606030504020204" pitchFamily="34" charset="0"/>
                <a:cs typeface="Open Sans" panose="020B0606030504020204" pitchFamily="34" charset="0"/>
              </a:defRPr>
            </a:lvl1pPr>
            <a:lvl2pPr>
              <a:defRPr b="0">
                <a:solidFill>
                  <a:srgbClr val="7F7F82"/>
                </a:solidFill>
                <a:latin typeface="Open Sans" panose="020B0606030504020204" pitchFamily="34" charset="0"/>
                <a:ea typeface="Open Sans" panose="020B0606030504020204" pitchFamily="34" charset="0"/>
                <a:cs typeface="Open Sans" panose="020B0606030504020204" pitchFamily="34" charset="0"/>
              </a:defRPr>
            </a:lvl2pPr>
            <a:lvl3pPr>
              <a:defRPr b="0">
                <a:solidFill>
                  <a:srgbClr val="7F7F82"/>
                </a:solidFill>
                <a:latin typeface="Open Sans" panose="020B0606030504020204" pitchFamily="34" charset="0"/>
                <a:ea typeface="Open Sans" panose="020B0606030504020204" pitchFamily="34" charset="0"/>
                <a:cs typeface="Open Sans" panose="020B0606030504020204" pitchFamily="34" charset="0"/>
              </a:defRPr>
            </a:lvl3pPr>
            <a:lvl4pPr>
              <a:defRPr b="0">
                <a:solidFill>
                  <a:srgbClr val="7F7F82"/>
                </a:solidFill>
                <a:latin typeface="Open Sans" panose="020B0606030504020204" pitchFamily="34" charset="0"/>
                <a:ea typeface="Open Sans" panose="020B0606030504020204" pitchFamily="34" charset="0"/>
                <a:cs typeface="Open Sans" panose="020B0606030504020204" pitchFamily="34" charset="0"/>
              </a:defRPr>
            </a:lvl4pPr>
            <a:lvl5pPr>
              <a:defRPr b="0">
                <a:solidFill>
                  <a:srgbClr val="7F7F8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2BA8F31-0D1A-4C4D-8F34-1B5565568C4E}"/>
              </a:ext>
            </a:extLst>
          </p:cNvPr>
          <p:cNvSpPr>
            <a:spLocks noGrp="1"/>
          </p:cNvSpPr>
          <p:nvPr>
            <p:ph type="sldNum" sz="quarter" idx="12"/>
          </p:nvPr>
        </p:nvSpPr>
        <p:spPr>
          <a:xfrm>
            <a:off x="11353801" y="6191658"/>
            <a:ext cx="637952" cy="365125"/>
          </a:xfrm>
          <a:prstGeom prst="rect">
            <a:avLst/>
          </a:prstGeom>
        </p:spPr>
        <p:txBody>
          <a:bodyPr/>
          <a:lstStyle>
            <a:lvl1pPr algn="r">
              <a:defRPr sz="1401">
                <a:solidFill>
                  <a:srgbClr val="7F7F82"/>
                </a:solidFill>
                <a:latin typeface="Open Sans" panose="020B0606030504020204" pitchFamily="34" charset="0"/>
                <a:ea typeface="Open Sans" panose="020B0606030504020204" pitchFamily="34" charset="0"/>
                <a:cs typeface="Open Sans" panose="020B0606030504020204" pitchFamily="34" charset="0"/>
              </a:defRPr>
            </a:lvl1pPr>
          </a:lstStyle>
          <a:p>
            <a:fld id="{A81D6E6F-8E8D-4282-A26F-7FEEA05A4F75}" type="slidenum">
              <a:rPr lang="en-US" smtClean="0"/>
              <a:pPr/>
              <a:t>‹#›</a:t>
            </a:fld>
            <a:endParaRPr lang="en-US" dirty="0"/>
          </a:p>
        </p:txBody>
      </p:sp>
      <p:pic>
        <p:nvPicPr>
          <p:cNvPr id="7" name="Picture 6">
            <a:extLst>
              <a:ext uri="{FF2B5EF4-FFF2-40B4-BE49-F238E27FC236}">
                <a16:creationId xmlns:a16="http://schemas.microsoft.com/office/drawing/2014/main" id="{9B7B59C8-EE06-4C00-B73D-CFF0534762D5}"/>
              </a:ext>
            </a:extLst>
          </p:cNvPr>
          <p:cNvPicPr>
            <a:picLocks noChangeAspect="1"/>
          </p:cNvPicPr>
          <p:nvPr userDrawn="1"/>
        </p:nvPicPr>
        <p:blipFill>
          <a:blip r:embed="rId2"/>
          <a:stretch>
            <a:fillRect/>
          </a:stretch>
        </p:blipFill>
        <p:spPr>
          <a:xfrm>
            <a:off x="0" y="6575318"/>
            <a:ext cx="12192000" cy="292315"/>
          </a:xfrm>
          <a:prstGeom prst="rect">
            <a:avLst/>
          </a:prstGeom>
        </p:spPr>
      </p:pic>
      <p:sp>
        <p:nvSpPr>
          <p:cNvPr id="5" name="Chart Placeholder 4">
            <a:extLst>
              <a:ext uri="{FF2B5EF4-FFF2-40B4-BE49-F238E27FC236}">
                <a16:creationId xmlns:a16="http://schemas.microsoft.com/office/drawing/2014/main" id="{CFCAC403-DFCA-43BA-8C53-09DF91BA1E37}"/>
              </a:ext>
            </a:extLst>
          </p:cNvPr>
          <p:cNvSpPr>
            <a:spLocks noGrp="1"/>
          </p:cNvSpPr>
          <p:nvPr>
            <p:ph type="chart" sz="quarter" idx="13"/>
          </p:nvPr>
        </p:nvSpPr>
        <p:spPr>
          <a:xfrm>
            <a:off x="6095800" y="1667258"/>
            <a:ext cx="5643763" cy="4414566"/>
          </a:xfrm>
        </p:spPr>
        <p:txBody>
          <a:bodyPr/>
          <a:lstStyle>
            <a:lvl1pPr>
              <a:defRPr b="0"/>
            </a:lvl1pPr>
          </a:lstStyle>
          <a:p>
            <a:r>
              <a:rPr lang="en-US" dirty="0"/>
              <a:t>Click icon to add chart</a:t>
            </a:r>
          </a:p>
        </p:txBody>
      </p:sp>
    </p:spTree>
    <p:extLst>
      <p:ext uri="{BB962C8B-B14F-4D97-AF65-F5344CB8AC3E}">
        <p14:creationId xmlns:p14="http://schemas.microsoft.com/office/powerpoint/2010/main" val="1709419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932D9-7EA4-44EE-9170-90B98A7FF415}"/>
              </a:ext>
            </a:extLst>
          </p:cNvPr>
          <p:cNvSpPr>
            <a:spLocks noGrp="1"/>
          </p:cNvSpPr>
          <p:nvPr>
            <p:ph type="title" hasCustomPrompt="1"/>
          </p:nvPr>
        </p:nvSpPr>
        <p:spPr>
          <a:xfrm>
            <a:off x="838200" y="3177773"/>
            <a:ext cx="10515600" cy="1325563"/>
          </a:xfrm>
        </p:spPr>
        <p:txBody>
          <a:bodyPr/>
          <a:lstStyle>
            <a:lvl1pPr>
              <a:defRPr sz="6000"/>
            </a:lvl1pPr>
          </a:lstStyle>
          <a:p>
            <a:r>
              <a:rPr lang="en-US" dirty="0"/>
              <a:t>Transition Slide Title</a:t>
            </a:r>
          </a:p>
        </p:txBody>
      </p:sp>
    </p:spTree>
    <p:extLst>
      <p:ext uri="{BB962C8B-B14F-4D97-AF65-F5344CB8AC3E}">
        <p14:creationId xmlns:p14="http://schemas.microsoft.com/office/powerpoint/2010/main" val="998952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72A08D-41D4-44ED-A928-E8E0A0192B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741" y="2631708"/>
            <a:ext cx="4254523" cy="970330"/>
          </a:xfrm>
          <a:prstGeom prst="rect">
            <a:avLst/>
          </a:prstGeom>
        </p:spPr>
      </p:pic>
      <p:cxnSp>
        <p:nvCxnSpPr>
          <p:cNvPr id="10" name="Straight Connector 9">
            <a:extLst>
              <a:ext uri="{FF2B5EF4-FFF2-40B4-BE49-F238E27FC236}">
                <a16:creationId xmlns:a16="http://schemas.microsoft.com/office/drawing/2014/main" id="{911C675D-963A-4D07-8168-03542BCDCBB9}"/>
              </a:ext>
            </a:extLst>
          </p:cNvPr>
          <p:cNvCxnSpPr/>
          <p:nvPr userDrawn="1"/>
        </p:nvCxnSpPr>
        <p:spPr>
          <a:xfrm>
            <a:off x="4575545" y="2631708"/>
            <a:ext cx="0" cy="970330"/>
          </a:xfrm>
          <a:prstGeom prst="line">
            <a:avLst/>
          </a:prstGeom>
          <a:ln w="25400">
            <a:solidFill>
              <a:srgbClr val="7F7F8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6372BEF-EE7C-4F13-B16B-863FB777D011}"/>
              </a:ext>
            </a:extLst>
          </p:cNvPr>
          <p:cNvSpPr/>
          <p:nvPr userDrawn="1"/>
        </p:nvSpPr>
        <p:spPr>
          <a:xfrm>
            <a:off x="1" y="6578746"/>
            <a:ext cx="12191998" cy="279254"/>
          </a:xfrm>
          <a:prstGeom prst="rect">
            <a:avLst/>
          </a:prstGeom>
          <a:solidFill>
            <a:srgbClr val="002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pic>
        <p:nvPicPr>
          <p:cNvPr id="3" name="Picture 2">
            <a:extLst>
              <a:ext uri="{FF2B5EF4-FFF2-40B4-BE49-F238E27FC236}">
                <a16:creationId xmlns:a16="http://schemas.microsoft.com/office/drawing/2014/main" id="{418AB675-77BC-47B4-BCE1-C0F7B711744D}"/>
              </a:ext>
            </a:extLst>
          </p:cNvPr>
          <p:cNvPicPr>
            <a:picLocks noChangeAspect="1"/>
          </p:cNvPicPr>
          <p:nvPr userDrawn="1"/>
        </p:nvPicPr>
        <p:blipFill>
          <a:blip r:embed="rId3"/>
          <a:stretch>
            <a:fillRect/>
          </a:stretch>
        </p:blipFill>
        <p:spPr>
          <a:xfrm>
            <a:off x="4676827" y="2631709"/>
            <a:ext cx="5097298" cy="970329"/>
          </a:xfrm>
          <a:prstGeom prst="rect">
            <a:avLst/>
          </a:prstGeom>
        </p:spPr>
      </p:pic>
    </p:spTree>
    <p:extLst>
      <p:ext uri="{BB962C8B-B14F-4D97-AF65-F5344CB8AC3E}">
        <p14:creationId xmlns:p14="http://schemas.microsoft.com/office/powerpoint/2010/main" val="4216992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35AEE24-534A-40F1-99E4-00B7D5FD9124}"/>
              </a:ext>
            </a:extLst>
          </p:cNvPr>
          <p:cNvSpPr>
            <a:spLocks noGrp="1"/>
          </p:cNvSpPr>
          <p:nvPr>
            <p:ph type="dt" sz="half" idx="10"/>
          </p:nvPr>
        </p:nvSpPr>
        <p:spPr/>
        <p:txBody>
          <a:bodyPr/>
          <a:lstStyle/>
          <a:p>
            <a:fld id="{DECF21A4-E71B-4D3A-AF45-E989C23A7BB1}" type="datetimeFigureOut">
              <a:rPr lang="en-US" smtClean="0"/>
              <a:t>9/11/2025</a:t>
            </a:fld>
            <a:endParaRPr lang="en-US" dirty="0"/>
          </a:p>
        </p:txBody>
      </p:sp>
      <p:sp>
        <p:nvSpPr>
          <p:cNvPr id="5" name="Footer Placeholder 4">
            <a:extLst>
              <a:ext uri="{FF2B5EF4-FFF2-40B4-BE49-F238E27FC236}">
                <a16:creationId xmlns:a16="http://schemas.microsoft.com/office/drawing/2014/main" id="{CD594011-48FF-493D-8286-F62D345525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984202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tx2"/>
                </a:solidFill>
              </a:defRPr>
            </a:lvl1pPr>
            <a:lvl2pPr marL="742950" indent="-285750">
              <a:buFont typeface="Calibri" panose="020F0502020204030204" pitchFamily="34" charset="0"/>
              <a:buChar cha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3246487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 Whit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EE4F0C4-96A0-FB49-92EF-CF053D176BBB}"/>
              </a:ext>
              <a:ext uri="{C183D7F6-B498-43B3-948B-1728B52AA6E4}">
                <adec:decorative xmlns:adec="http://schemas.microsoft.com/office/drawing/2017/decorative" val="1"/>
              </a:ext>
            </a:extLst>
          </p:cNvPr>
          <p:cNvCxnSpPr>
            <a:cxnSpLocks/>
          </p:cNvCxnSpPr>
          <p:nvPr userDrawn="1"/>
        </p:nvCxnSpPr>
        <p:spPr>
          <a:xfrm>
            <a:off x="762651" y="1447796"/>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6" name="Title Placeholder 17">
            <a:extLst>
              <a:ext uri="{FF2B5EF4-FFF2-40B4-BE49-F238E27FC236}">
                <a16:creationId xmlns:a16="http://schemas.microsoft.com/office/drawing/2014/main" id="{A40A9772-F566-7847-89D0-15690EA53F74}"/>
              </a:ext>
            </a:extLst>
          </p:cNvPr>
          <p:cNvSpPr>
            <a:spLocks noGrp="1"/>
          </p:cNvSpPr>
          <p:nvPr>
            <p:ph type="title"/>
          </p:nvPr>
        </p:nvSpPr>
        <p:spPr>
          <a:xfrm>
            <a:off x="778101" y="537764"/>
            <a:ext cx="8874760"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Click to edit Master title style</a:t>
            </a:r>
          </a:p>
        </p:txBody>
      </p:sp>
      <p:pic>
        <p:nvPicPr>
          <p:cNvPr id="7" name="Graphic 6">
            <a:extLst>
              <a:ext uri="{FF2B5EF4-FFF2-40B4-BE49-F238E27FC236}">
                <a16:creationId xmlns:a16="http://schemas.microsoft.com/office/drawing/2014/main" id="{495AEA99-2F8A-3D47-8F3B-166A200086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45" y="258793"/>
            <a:ext cx="1561196" cy="216854"/>
          </a:xfrm>
          <a:prstGeom prst="rect">
            <a:avLst/>
          </a:prstGeom>
        </p:spPr>
      </p:pic>
      <p:sp>
        <p:nvSpPr>
          <p:cNvPr id="5" name="Slide Number Placeholder 5">
            <a:extLst>
              <a:ext uri="{FF2B5EF4-FFF2-40B4-BE49-F238E27FC236}">
                <a16:creationId xmlns:a16="http://schemas.microsoft.com/office/drawing/2014/main" id="{CC9DC9BC-0E08-1A47-AB3C-D0D05F30B7A5}"/>
              </a:ext>
              <a:ext uri="{C183D7F6-B498-43B3-948B-1728B52AA6E4}">
                <adec:decorative xmlns:adec="http://schemas.microsoft.com/office/drawing/2017/decorative" val="1"/>
              </a:ext>
            </a:extLst>
          </p:cNvPr>
          <p:cNvSpPr>
            <a:spLocks noGrp="1"/>
          </p:cNvSpPr>
          <p:nvPr>
            <p:ph type="sldNum" sz="quarter" idx="4"/>
          </p:nvPr>
        </p:nvSpPr>
        <p:spPr>
          <a:xfrm>
            <a:off x="11444289" y="6301232"/>
            <a:ext cx="583002" cy="399606"/>
          </a:xfrm>
          <a:prstGeom prst="rect">
            <a:avLst/>
          </a:prstGeom>
        </p:spPr>
        <p:txBody>
          <a:bodyPr vert="horz" lIns="0" tIns="0" rIns="91440" bIns="45720" rtlCol="0" anchor="t" anchorCtr="0"/>
          <a:lstStyle>
            <a:lvl1pPr algn="l">
              <a:defRPr sz="1600" b="0" i="0">
                <a:solidFill>
                  <a:schemeClr val="tx1"/>
                </a:solidFill>
                <a:latin typeface="Arial" panose="020B0604020202020204" pitchFamily="34" charset="0"/>
                <a:cs typeface="Arial" panose="020B0604020202020204" pitchFamily="34" charset="0"/>
              </a:defRPr>
            </a:lvl1pPr>
          </a:lstStyle>
          <a:p>
            <a:fld id="{234755BD-B4AC-9044-BCE4-27904766F8BB}" type="slidenum">
              <a:rPr lang="en-US" smtClean="0"/>
              <a:pPr/>
              <a:t>‹#›</a:t>
            </a:fld>
            <a:endParaRPr lang="en-US"/>
          </a:p>
        </p:txBody>
      </p:sp>
    </p:spTree>
    <p:extLst>
      <p:ext uri="{BB962C8B-B14F-4D97-AF65-F5344CB8AC3E}">
        <p14:creationId xmlns:p14="http://schemas.microsoft.com/office/powerpoint/2010/main" val="335508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1676400"/>
            <a:ext cx="5384800"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p:nvPr>
        </p:nvSpPr>
        <p:spPr>
          <a:xfrm>
            <a:off x="6197600" y="1676400"/>
            <a:ext cx="5384800"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27108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5C6A59-7BA5-41E8-9534-00E196B76DA2}"/>
              </a:ext>
            </a:extLst>
          </p:cNvPr>
          <p:cNvSpPr/>
          <p:nvPr userDrawn="1"/>
        </p:nvSpPr>
        <p:spPr>
          <a:xfrm>
            <a:off x="1" y="6578746"/>
            <a:ext cx="12191998" cy="279254"/>
          </a:xfrm>
          <a:prstGeom prst="rect">
            <a:avLst/>
          </a:prstGeom>
          <a:solidFill>
            <a:srgbClr val="002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8" name="Title Placeholder 17">
            <a:extLst>
              <a:ext uri="{FF2B5EF4-FFF2-40B4-BE49-F238E27FC236}">
                <a16:creationId xmlns:a16="http://schemas.microsoft.com/office/drawing/2014/main" id="{6D041213-5A63-4FF3-BF1A-1F93C3269F39}"/>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Autofit/>
          </a:bodyPr>
          <a:lstStyle/>
          <a:p>
            <a:r>
              <a:rPr lang="en-US" dirty="0"/>
              <a:t>Standard Slide with Text</a:t>
            </a:r>
          </a:p>
        </p:txBody>
      </p:sp>
      <p:sp>
        <p:nvSpPr>
          <p:cNvPr id="19" name="Text Placeholder 18">
            <a:extLst>
              <a:ext uri="{FF2B5EF4-FFF2-40B4-BE49-F238E27FC236}">
                <a16:creationId xmlns:a16="http://schemas.microsoft.com/office/drawing/2014/main" id="{96B7A16D-294B-43C8-BC89-E87FE71E96FC}"/>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dirty="0"/>
              <a:t>Text</a:t>
            </a:r>
          </a:p>
          <a:p>
            <a:pPr lvl="1"/>
            <a:r>
              <a:rPr lang="en-US" dirty="0"/>
              <a:t>Bullets</a:t>
            </a:r>
          </a:p>
          <a:p>
            <a:pPr lvl="2"/>
            <a:r>
              <a:rPr lang="en-US" dirty="0"/>
              <a:t>Third level</a:t>
            </a:r>
          </a:p>
          <a:p>
            <a:pPr lvl="3"/>
            <a:r>
              <a:rPr lang="en-US" dirty="0"/>
              <a:t>Fourth level</a:t>
            </a:r>
          </a:p>
          <a:p>
            <a:pPr lvl="4"/>
            <a:r>
              <a:rPr lang="en-US" dirty="0"/>
              <a:t>Fifth level</a:t>
            </a:r>
          </a:p>
        </p:txBody>
      </p:sp>
      <p:pic>
        <p:nvPicPr>
          <p:cNvPr id="21" name="Picture 20" descr="Icon&#10;&#10;Description automatically generated">
            <a:extLst>
              <a:ext uri="{FF2B5EF4-FFF2-40B4-BE49-F238E27FC236}">
                <a16:creationId xmlns:a16="http://schemas.microsoft.com/office/drawing/2014/main" id="{FE50EB3C-3679-411C-94AE-C43A1F976298}"/>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27323" y="6176963"/>
            <a:ext cx="1713052" cy="390696"/>
          </a:xfrm>
          <a:prstGeom prst="rect">
            <a:avLst/>
          </a:prstGeom>
        </p:spPr>
      </p:pic>
    </p:spTree>
    <p:extLst>
      <p:ext uri="{BB962C8B-B14F-4D97-AF65-F5344CB8AC3E}">
        <p14:creationId xmlns:p14="http://schemas.microsoft.com/office/powerpoint/2010/main" val="2952742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73" r:id="rId8"/>
    <p:sldLayoutId id="2147483674" r:id="rId9"/>
  </p:sldLayoutIdLst>
  <p:hf hdr="0" ftr="0" dt="0"/>
  <p:txStyles>
    <p:titleStyle>
      <a:lvl1pPr algn="l" defTabSz="914411" rtl="0" eaLnBrk="1" latinLnBrk="0" hangingPunct="1">
        <a:lnSpc>
          <a:spcPct val="90000"/>
        </a:lnSpc>
        <a:spcBef>
          <a:spcPct val="0"/>
        </a:spcBef>
        <a:buNone/>
        <a:defRPr sz="5400" b="1" kern="1200">
          <a:solidFill>
            <a:srgbClr val="002C73"/>
          </a:solidFill>
          <a:latin typeface="Garamond" panose="02020404030301010803" pitchFamily="18" charset="0"/>
          <a:ea typeface="+mj-ea"/>
          <a:cs typeface="+mj-cs"/>
        </a:defRPr>
      </a:lvl1pPr>
    </p:titleStyle>
    <p:bodyStyle>
      <a:lvl1pPr marL="0" indent="0" algn="l" defTabSz="914411" rtl="0" eaLnBrk="1" latinLnBrk="0" hangingPunct="1">
        <a:lnSpc>
          <a:spcPct val="90000"/>
        </a:lnSpc>
        <a:spcBef>
          <a:spcPts val="1001"/>
        </a:spcBef>
        <a:buFont typeface="Arial" panose="020B0604020202020204" pitchFamily="34" charset="0"/>
        <a:buNone/>
        <a:defRPr sz="2800" b="1" kern="1200">
          <a:solidFill>
            <a:srgbClr val="7F7F82"/>
          </a:solidFill>
          <a:latin typeface="Open Sans" panose="020B0606030504020204" pitchFamily="34" charset="0"/>
          <a:ea typeface="Open Sans" panose="020B0606030504020204" pitchFamily="34" charset="0"/>
          <a:cs typeface="Open Sans" panose="020B0606030504020204" pitchFamily="34" charset="0"/>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rgbClr val="7F7F82"/>
          </a:solidFill>
          <a:latin typeface="Open Sans" panose="020B0606030504020204" pitchFamily="34" charset="0"/>
          <a:ea typeface="Open Sans" panose="020B0606030504020204" pitchFamily="34" charset="0"/>
          <a:cs typeface="Open Sans" panose="020B0606030504020204" pitchFamily="34" charset="0"/>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rgbClr val="7F7F82"/>
          </a:solidFill>
          <a:latin typeface="Open Sans" panose="020B0606030504020204" pitchFamily="34" charset="0"/>
          <a:ea typeface="Open Sans" panose="020B0606030504020204" pitchFamily="34" charset="0"/>
          <a:cs typeface="Open Sans" panose="020B0606030504020204" pitchFamily="34" charset="0"/>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rgbClr val="7F7F82"/>
          </a:solidFill>
          <a:latin typeface="Open Sans" panose="020B0606030504020204" pitchFamily="34" charset="0"/>
          <a:ea typeface="Open Sans" panose="020B0606030504020204" pitchFamily="34" charset="0"/>
          <a:cs typeface="Open Sans" panose="020B0606030504020204" pitchFamily="34" charset="0"/>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rgbClr val="7F7F82"/>
          </a:solidFill>
          <a:latin typeface="Open Sans" panose="020B0606030504020204" pitchFamily="34" charset="0"/>
          <a:ea typeface="Open Sans" panose="020B0606030504020204" pitchFamily="34" charset="0"/>
          <a:cs typeface="Open Sans" panose="020B0606030504020204" pitchFamily="34" charset="0"/>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elicia.orr@tn.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hyperlink" Target="http://www.collegefortn.org/direct-admissions/" TargetMode="External"/><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png"/><Relationship Id="rId4" Type="http://schemas.openxmlformats.org/officeDocument/2006/relationships/hyperlink" Target="mailto:direct.admissions@tn.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6C0C5D4-6F26-5868-9A4B-EA0053EA95A6}"/>
              </a:ext>
            </a:extLst>
          </p:cNvPr>
          <p:cNvSpPr>
            <a:spLocks noGrp="1"/>
          </p:cNvSpPr>
          <p:nvPr>
            <p:ph type="subTitle" idx="1"/>
          </p:nvPr>
        </p:nvSpPr>
        <p:spPr>
          <a:xfrm>
            <a:off x="4612341" y="3895286"/>
            <a:ext cx="7579659" cy="478241"/>
          </a:xfrm>
        </p:spPr>
        <p:txBody>
          <a:bodyPr>
            <a:normAutofit fontScale="92500" lnSpcReduction="10000"/>
          </a:bodyPr>
          <a:lstStyle/>
          <a:p>
            <a:pPr algn="ctr"/>
            <a:r>
              <a:rPr lang="en-US" dirty="0"/>
              <a:t>Paying for College</a:t>
            </a:r>
          </a:p>
        </p:txBody>
      </p:sp>
      <p:sp>
        <p:nvSpPr>
          <p:cNvPr id="5" name="TextBox 4">
            <a:extLst>
              <a:ext uri="{FF2B5EF4-FFF2-40B4-BE49-F238E27FC236}">
                <a16:creationId xmlns:a16="http://schemas.microsoft.com/office/drawing/2014/main" id="{5D4B8639-972A-B75B-6A07-4A4BEBD3B507}"/>
              </a:ext>
            </a:extLst>
          </p:cNvPr>
          <p:cNvSpPr txBox="1"/>
          <p:nvPr/>
        </p:nvSpPr>
        <p:spPr>
          <a:xfrm>
            <a:off x="4760259" y="5031168"/>
            <a:ext cx="6104964" cy="1631216"/>
          </a:xfrm>
          <a:prstGeom prst="rect">
            <a:avLst/>
          </a:prstGeom>
          <a:noFill/>
        </p:spPr>
        <p:txBody>
          <a:bodyPr wrap="square">
            <a:spAutoFit/>
          </a:bodyPr>
          <a:lstStyle/>
          <a:p>
            <a:pPr algn="ctr"/>
            <a:r>
              <a:rPr lang="en-US" sz="2800" b="1" dirty="0">
                <a:solidFill>
                  <a:srgbClr val="002060"/>
                </a:solidFill>
              </a:rPr>
              <a:t>Felicia Orr, Ph.D.</a:t>
            </a:r>
          </a:p>
          <a:p>
            <a:pPr algn="ctr"/>
            <a:r>
              <a:rPr lang="en-US" dirty="0">
                <a:solidFill>
                  <a:srgbClr val="002060"/>
                </a:solidFill>
              </a:rPr>
              <a:t>Tennessee Higher Education Commission</a:t>
            </a:r>
          </a:p>
          <a:p>
            <a:pPr algn="ctr"/>
            <a:r>
              <a:rPr lang="en-US" dirty="0">
                <a:solidFill>
                  <a:srgbClr val="002060"/>
                </a:solidFill>
              </a:rPr>
              <a:t> TSAC Director College Access</a:t>
            </a:r>
          </a:p>
          <a:p>
            <a:pPr algn="ctr"/>
            <a:endParaRPr lang="en-US" dirty="0">
              <a:solidFill>
                <a:srgbClr val="002060"/>
              </a:solidFill>
            </a:endParaRPr>
          </a:p>
          <a:p>
            <a:pPr algn="ctr"/>
            <a:r>
              <a:rPr lang="en-US" dirty="0">
                <a:solidFill>
                  <a:srgbClr val="002060"/>
                </a:solidFill>
                <a:hlinkClick r:id="rId3"/>
              </a:rPr>
              <a:t>Felicia.orr@tn.gov</a:t>
            </a:r>
            <a:r>
              <a:rPr lang="en-US" dirty="0">
                <a:solidFill>
                  <a:srgbClr val="002060"/>
                </a:solidFill>
              </a:rPr>
              <a:t> or 615.390.4461</a:t>
            </a:r>
          </a:p>
        </p:txBody>
      </p:sp>
    </p:spTree>
    <p:extLst>
      <p:ext uri="{BB962C8B-B14F-4D97-AF65-F5344CB8AC3E}">
        <p14:creationId xmlns:p14="http://schemas.microsoft.com/office/powerpoint/2010/main" val="1600491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EC858-4F86-BAC5-10FE-4FAAA5E01EB0}"/>
              </a:ext>
            </a:extLst>
          </p:cNvPr>
          <p:cNvSpPr>
            <a:spLocks noGrp="1"/>
          </p:cNvSpPr>
          <p:nvPr>
            <p:ph type="title"/>
          </p:nvPr>
        </p:nvSpPr>
        <p:spPr>
          <a:xfrm>
            <a:off x="743973" y="388310"/>
            <a:ext cx="11141756" cy="798177"/>
          </a:xfrm>
        </p:spPr>
        <p:txBody>
          <a:bodyPr/>
          <a:lstStyle/>
          <a:p>
            <a:r>
              <a:rPr lang="en-US" altLang="en-US" sz="3600" cap="none" spc="0">
                <a:latin typeface="Oswald"/>
              </a:rPr>
              <a:t>Dependent Student: Invite Contributor (Continued 2 of 2)</a:t>
            </a:r>
            <a:endParaRPr lang="en-US" sz="3600"/>
          </a:p>
        </p:txBody>
      </p:sp>
      <p:sp>
        <p:nvSpPr>
          <p:cNvPr id="4" name="TextBox 3">
            <a:extLst>
              <a:ext uri="{FF2B5EF4-FFF2-40B4-BE49-F238E27FC236}">
                <a16:creationId xmlns:a16="http://schemas.microsoft.com/office/drawing/2014/main" id="{662073B9-5713-E4BF-152C-15163528F10F}"/>
              </a:ext>
            </a:extLst>
          </p:cNvPr>
          <p:cNvSpPr txBox="1"/>
          <p:nvPr/>
        </p:nvSpPr>
        <p:spPr>
          <a:xfrm>
            <a:off x="674410" y="1718378"/>
            <a:ext cx="3834188" cy="37805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ct val="150000"/>
              </a:lnSpc>
            </a:pPr>
            <a:r>
              <a:rPr lang="en-US" dirty="0">
                <a:latin typeface="Arial" panose="020B0604020202020204" pitchFamily="34" charset="0"/>
                <a:ea typeface="Calibri"/>
                <a:cs typeface="Arial" panose="020B0604020202020204" pitchFamily="34" charset="0"/>
              </a:rPr>
              <a:t>This page confirms the student’s parent will receive an email inviting them to the student’s FAFSA</a:t>
            </a:r>
            <a:r>
              <a:rPr lang="en-US" baseline="30000" dirty="0">
                <a:latin typeface="Arial" panose="020B0604020202020204" pitchFamily="34" charset="0"/>
                <a:ea typeface="Calibri"/>
                <a:cs typeface="Arial" panose="020B0604020202020204" pitchFamily="34" charset="0"/>
              </a:rPr>
              <a:t>®</a:t>
            </a:r>
            <a:r>
              <a:rPr lang="en-US" dirty="0">
                <a:latin typeface="Arial" panose="020B0604020202020204" pitchFamily="34" charset="0"/>
                <a:ea typeface="Calibri"/>
                <a:cs typeface="Arial" panose="020B0604020202020204" pitchFamily="34" charset="0"/>
              </a:rPr>
              <a:t> form. </a:t>
            </a:r>
            <a:r>
              <a:rPr lang="en-US" dirty="0">
                <a:highlight>
                  <a:srgbClr val="FFFF00"/>
                </a:highlight>
                <a:latin typeface="Arial" panose="020B0604020202020204" pitchFamily="34" charset="0"/>
                <a:ea typeface="Calibri"/>
                <a:cs typeface="Arial" panose="020B0604020202020204" pitchFamily="34" charset="0"/>
              </a:rPr>
              <a:t>The parent can access the form by accepting the invitation in the email.</a:t>
            </a:r>
            <a:r>
              <a:rPr lang="en-US" dirty="0">
                <a:latin typeface="Arial" panose="020B0604020202020204" pitchFamily="34" charset="0"/>
                <a:ea typeface="Calibri"/>
                <a:cs typeface="Arial" panose="020B0604020202020204" pitchFamily="34" charset="0"/>
              </a:rPr>
              <a:t> On this page, </a:t>
            </a:r>
            <a:r>
              <a:rPr lang="en-US" dirty="0">
                <a:highlight>
                  <a:srgbClr val="FFFF00"/>
                </a:highlight>
                <a:latin typeface="Arial" panose="020B0604020202020204" pitchFamily="34" charset="0"/>
                <a:ea typeface="Calibri"/>
                <a:cs typeface="Arial" panose="020B0604020202020204" pitchFamily="34" charset="0"/>
              </a:rPr>
              <a:t>the student is also provided an invitation link and invitation code </a:t>
            </a:r>
            <a:r>
              <a:rPr lang="en-US" dirty="0">
                <a:latin typeface="Arial" panose="020B0604020202020204" pitchFamily="34" charset="0"/>
                <a:ea typeface="Calibri"/>
                <a:cs typeface="Arial" panose="020B0604020202020204" pitchFamily="34" charset="0"/>
              </a:rPr>
              <a:t>that can be shared directly with the parent.</a:t>
            </a:r>
            <a:endParaRPr lang="en-US" dirty="0">
              <a:latin typeface="Arial" panose="020B0604020202020204" pitchFamily="34" charset="0"/>
              <a:cs typeface="Arial" panose="020B0604020202020204" pitchFamily="34" charset="0"/>
            </a:endParaRPr>
          </a:p>
        </p:txBody>
      </p:sp>
      <p:pic>
        <p:nvPicPr>
          <p:cNvPr id="7" name="Picture 6" descr="Screenshot continuation of the “Invite a Parent as a Contributor” section, which informs the student that the contributor invite has been sent to their parent. The student is also provided with other ways to send the invite, including an invite hyperlink they can copy and an invite code. Below that is a button to “Cancel Invite.” ">
            <a:extLst>
              <a:ext uri="{FF2B5EF4-FFF2-40B4-BE49-F238E27FC236}">
                <a16:creationId xmlns:a16="http://schemas.microsoft.com/office/drawing/2014/main" id="{1DF0D78B-E084-FF1F-0690-B833949C2FA9}"/>
              </a:ext>
            </a:extLst>
          </p:cNvPr>
          <p:cNvPicPr>
            <a:picLocks noChangeAspect="1"/>
          </p:cNvPicPr>
          <p:nvPr/>
        </p:nvPicPr>
        <p:blipFill>
          <a:blip r:embed="rId2"/>
          <a:stretch>
            <a:fillRect/>
          </a:stretch>
        </p:blipFill>
        <p:spPr>
          <a:xfrm>
            <a:off x="4880610" y="1456453"/>
            <a:ext cx="6128917" cy="4748415"/>
          </a:xfrm>
          <a:prstGeom prst="rect">
            <a:avLst/>
          </a:prstGeom>
          <a:ln>
            <a:solidFill>
              <a:schemeClr val="accent1"/>
            </a:solidFill>
          </a:ln>
        </p:spPr>
      </p:pic>
      <p:sp>
        <p:nvSpPr>
          <p:cNvPr id="3" name="Slide Number Placeholder 2">
            <a:extLst>
              <a:ext uri="{FF2B5EF4-FFF2-40B4-BE49-F238E27FC236}">
                <a16:creationId xmlns:a16="http://schemas.microsoft.com/office/drawing/2014/main" id="{E0B3F07E-96CB-6064-1C9A-F303A71B9EEC}"/>
              </a:ex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10</a:t>
            </a:fld>
            <a:endParaRPr lang="en-US"/>
          </a:p>
        </p:txBody>
      </p:sp>
    </p:spTree>
    <p:extLst>
      <p:ext uri="{BB962C8B-B14F-4D97-AF65-F5344CB8AC3E}">
        <p14:creationId xmlns:p14="http://schemas.microsoft.com/office/powerpoint/2010/main" val="1845378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52790"/>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dirty="0">
                <a:latin typeface="Oswald"/>
              </a:rPr>
              <a:t>Dependent Student: Parent Email</a:t>
            </a:r>
            <a:endParaRPr lang="en-US" altLang="en-US" sz="3600" b="1" i="0" u="none" strike="noStrike" kern="1200" cap="none" spc="0" normalizeH="0" baseline="0" noProof="0" dirty="0">
              <a:ln>
                <a:noFill/>
              </a:ln>
              <a:effectLst/>
              <a:uLnTx/>
              <a:uFillTx/>
              <a:latin typeface="Oswald"/>
            </a:endParaRPr>
          </a:p>
        </p:txBody>
      </p:sp>
      <p:sp>
        <p:nvSpPr>
          <p:cNvPr id="2" name="TextBox 1">
            <a:extLst>
              <a:ext uri="{FF2B5EF4-FFF2-40B4-BE49-F238E27FC236}">
                <a16:creationId xmlns:a16="http://schemas.microsoft.com/office/drawing/2014/main" id="{712E9495-A1BE-BC50-0A43-7BE95E25156E}"/>
              </a:ext>
            </a:extLst>
          </p:cNvPr>
          <p:cNvSpPr txBox="1"/>
          <p:nvPr/>
        </p:nvSpPr>
        <p:spPr>
          <a:xfrm>
            <a:off x="655139" y="1712020"/>
            <a:ext cx="11274170" cy="8720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dirty="0">
                <a:latin typeface="Arial" panose="020B0604020202020204" pitchFamily="34" charset="0"/>
                <a:cs typeface="Arial" panose="020B0604020202020204" pitchFamily="34" charset="0"/>
              </a:rPr>
              <a:t>This is NOT a view within StudentAid.gov or the FAFSA</a:t>
            </a:r>
            <a:r>
              <a:rPr lang="en-US"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form. This view demonstrates a parent opening the FAFSA invitation from their email. The parent selects "Accept Invitation" and is taken to StudentAid.gov. </a:t>
            </a:r>
          </a:p>
        </p:txBody>
      </p:sp>
      <p:pic>
        <p:nvPicPr>
          <p:cNvPr id="3" name="Picture 2" descr="Screenshot of the email request sent to the parent contributor listed on the FAFSA form. The student’s name is included in the email headline. The email text reminds the parent that the student won’t be eligible for federal student aid without their help. Additional text informs the parent that they will need an account username and password to log in and complete this request. Above that, there is a button the parent can select to “Accept Invitation.”">
            <a:extLst>
              <a:ext uri="{FF2B5EF4-FFF2-40B4-BE49-F238E27FC236}">
                <a16:creationId xmlns:a16="http://schemas.microsoft.com/office/drawing/2014/main" id="{79AEA3A8-F242-BB34-136B-4190865A85E7}"/>
              </a:ext>
            </a:extLst>
          </p:cNvPr>
          <p:cNvPicPr>
            <a:picLocks noChangeAspect="1"/>
          </p:cNvPicPr>
          <p:nvPr/>
        </p:nvPicPr>
        <p:blipFill>
          <a:blip r:embed="rId3"/>
          <a:stretch>
            <a:fillRect/>
          </a:stretch>
        </p:blipFill>
        <p:spPr>
          <a:xfrm>
            <a:off x="2426702" y="2744784"/>
            <a:ext cx="3183686" cy="3735349"/>
          </a:xfrm>
          <a:prstGeom prst="rect">
            <a:avLst/>
          </a:prstGeom>
          <a:ln>
            <a:solidFill>
              <a:srgbClr val="4472C4"/>
            </a:solidFill>
          </a:ln>
        </p:spPr>
      </p:pic>
      <p:pic>
        <p:nvPicPr>
          <p:cNvPr id="4" name="Picture 3" descr="Screenshot continuation of the email request sent to the parent contributor listed on the FAFSA form. The parent is provided with the invitation code for the student’s FAFSA form. Below that, there is a hyperlink for the parent to “decline the invitation.” The parent is reminded that their information will determine what aid the student is eligible for and that being a contributor doesn’t make the parent financially responsible. The parent is reminded that they should complete their section of the FAFSA form as soon as possible in case of state or school deadlines. ">
            <a:extLst>
              <a:ext uri="{FF2B5EF4-FFF2-40B4-BE49-F238E27FC236}">
                <a16:creationId xmlns:a16="http://schemas.microsoft.com/office/drawing/2014/main" id="{DA5A6FCD-2847-AED1-C86F-61617EAFEB04}"/>
              </a:ext>
            </a:extLst>
          </p:cNvPr>
          <p:cNvPicPr>
            <a:picLocks noChangeAspect="1"/>
          </p:cNvPicPr>
          <p:nvPr/>
        </p:nvPicPr>
        <p:blipFill>
          <a:blip r:embed="rId4"/>
          <a:stretch>
            <a:fillRect/>
          </a:stretch>
        </p:blipFill>
        <p:spPr>
          <a:xfrm>
            <a:off x="6446104" y="2757933"/>
            <a:ext cx="2863177" cy="3743102"/>
          </a:xfrm>
          <a:prstGeom prst="rect">
            <a:avLst/>
          </a:prstGeom>
          <a:ln>
            <a:solidFill>
              <a:srgbClr val="4472C4"/>
            </a:solidFill>
          </a:ln>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11</a:t>
            </a:fld>
            <a:endParaRPr lang="en-US"/>
          </a:p>
        </p:txBody>
      </p:sp>
    </p:spTree>
    <p:extLst>
      <p:ext uri="{BB962C8B-B14F-4D97-AF65-F5344CB8AC3E}">
        <p14:creationId xmlns:p14="http://schemas.microsoft.com/office/powerpoint/2010/main" val="3611253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3814" y="552790"/>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 Parent Log-in</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6D5ABAA3-5A34-41CF-7EF9-814C383D2EA8}"/>
              </a:ext>
            </a:extLst>
          </p:cNvPr>
          <p:cNvSpPr txBox="1"/>
          <p:nvPr/>
        </p:nvSpPr>
        <p:spPr>
          <a:xfrm>
            <a:off x="668351" y="1735273"/>
            <a:ext cx="4513249" cy="29495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atin typeface="Arial" panose="020B0604020202020204" pitchFamily="34" charset="0"/>
                <a:cs typeface="Arial" panose="020B0604020202020204" pitchFamily="34" charset="0"/>
              </a:rPr>
              <a:t>The parent is taken from their email to the "Log In" page to enter their credentials. To access the FAFSA</a:t>
            </a:r>
            <a:r>
              <a:rPr lang="en-US" baseline="30000">
                <a:latin typeface="Arial" panose="020B0604020202020204" pitchFamily="34" charset="0"/>
                <a:cs typeface="Arial" panose="020B0604020202020204" pitchFamily="34" charset="0"/>
              </a:rPr>
              <a:t>®</a:t>
            </a:r>
            <a:r>
              <a:rPr lang="en-US">
                <a:latin typeface="Arial" panose="020B0604020202020204" pitchFamily="34" charset="0"/>
                <a:cs typeface="Arial" panose="020B0604020202020204" pitchFamily="34" charset="0"/>
              </a:rPr>
              <a:t> form, all users are required to have a StudentAid.gov account username and password. If the parent doesn't have a username and password, they can select "Create an Account."</a:t>
            </a:r>
          </a:p>
        </p:txBody>
      </p:sp>
      <p:pic>
        <p:nvPicPr>
          <p:cNvPr id="3" name="Picture 2" descr="Screenshot of the Log In page. A text box asks the parent to enter their email, phone number or username. There is a button to “Continue,” or the parent can select the hyperlink for “Forgot email, phone, or username.”">
            <a:extLst>
              <a:ext uri="{FF2B5EF4-FFF2-40B4-BE49-F238E27FC236}">
                <a16:creationId xmlns:a16="http://schemas.microsoft.com/office/drawing/2014/main" id="{37EE04E3-CD58-45FB-2878-03DC10146B50}"/>
              </a:ext>
            </a:extLst>
          </p:cNvPr>
          <p:cNvPicPr>
            <a:picLocks noChangeAspect="1"/>
          </p:cNvPicPr>
          <p:nvPr/>
        </p:nvPicPr>
        <p:blipFill>
          <a:blip r:embed="rId3"/>
          <a:stretch>
            <a:fillRect/>
          </a:stretch>
        </p:blipFill>
        <p:spPr>
          <a:xfrm>
            <a:off x="5323605" y="1456453"/>
            <a:ext cx="5733416" cy="2472158"/>
          </a:xfrm>
          <a:prstGeom prst="rect">
            <a:avLst/>
          </a:prstGeom>
          <a:ln>
            <a:solidFill>
              <a:schemeClr val="accent1"/>
            </a:solidFill>
          </a:ln>
        </p:spPr>
      </p:pic>
      <p:pic>
        <p:nvPicPr>
          <p:cNvPr id="4" name="Picture 3" descr="Screenshot continuation of the Log In page. The parent's account email address is displayed. A text box asks the parent to enter their password. There is a button to “Log In,” or the parent can select the hyperlink for “Forgot password.”">
            <a:extLst>
              <a:ext uri="{FF2B5EF4-FFF2-40B4-BE49-F238E27FC236}">
                <a16:creationId xmlns:a16="http://schemas.microsoft.com/office/drawing/2014/main" id="{76EE3E7E-62C9-DBFD-DA02-BDB09F78AB66}"/>
              </a:ext>
            </a:extLst>
          </p:cNvPr>
          <p:cNvPicPr>
            <a:picLocks noChangeAspect="1"/>
          </p:cNvPicPr>
          <p:nvPr/>
        </p:nvPicPr>
        <p:blipFill>
          <a:blip r:embed="rId4"/>
          <a:stretch>
            <a:fillRect/>
          </a:stretch>
        </p:blipFill>
        <p:spPr>
          <a:xfrm>
            <a:off x="5323605" y="4180376"/>
            <a:ext cx="5733416" cy="2426039"/>
          </a:xfrm>
          <a:prstGeom prst="rect">
            <a:avLst/>
          </a:prstGeom>
          <a:ln>
            <a:solidFill>
              <a:schemeClr val="accent1"/>
            </a:solidFill>
          </a:ln>
        </p:spPr>
      </p:pic>
      <p:sp>
        <p:nvSpPr>
          <p:cNvPr id="6" name="Slide Number Placeholder 4">
            <a:extLst>
              <a:ext uri="{FF2B5EF4-FFF2-40B4-BE49-F238E27FC236}">
                <a16:creationId xmlns:a16="http://schemas.microsoft.com/office/drawing/2014/main" id="{0D572BCC-2AED-AF6C-6003-963F5A15DFE5}"/>
              </a:ext>
              <a:ext uri="{C183D7F6-B498-43B3-948B-1728B52AA6E4}">
                <adec:decorative xmlns:adec="http://schemas.microsoft.com/office/drawing/2017/decorative" val="1"/>
              </a:ext>
            </a:extLst>
          </p:cNvPr>
          <p:cNvSpPr>
            <a:spLocks noGrp="1"/>
          </p:cNvSpPr>
          <p:nvPr>
            <p:ph type="sldNum" sz="quarter" idx="4"/>
          </p:nvPr>
        </p:nvSpPr>
        <p:spPr>
          <a:xfrm>
            <a:off x="11444289" y="6301232"/>
            <a:ext cx="583002" cy="399606"/>
          </a:xfrm>
        </p:spPr>
        <p:txBody>
          <a:bodyPr/>
          <a:lstStyle/>
          <a:p>
            <a:fld id="{234755BD-B4AC-9044-BCE4-27904766F8BB}" type="slidenum">
              <a:rPr lang="en-US" smtClean="0"/>
              <a:pPr/>
              <a:t>12</a:t>
            </a:fld>
            <a:endParaRPr lang="en-US"/>
          </a:p>
        </p:txBody>
      </p:sp>
    </p:spTree>
    <p:extLst>
      <p:ext uri="{BB962C8B-B14F-4D97-AF65-F5344CB8AC3E}">
        <p14:creationId xmlns:p14="http://schemas.microsoft.com/office/powerpoint/2010/main" val="3137758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4904" y="552790"/>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highlight>
                  <a:srgbClr val="FFFFFF"/>
                </a:highlight>
                <a:latin typeface="Oswald"/>
              </a:rPr>
              <a:t>Dependent Student: Parent Accepts Invitation</a:t>
            </a:r>
            <a:endParaRPr lang="en-US" altLang="en-US" sz="3600" b="1" i="0" u="none" strike="noStrike" kern="1200" cap="none" spc="0" normalizeH="0" baseline="0" noProof="0">
              <a:ln>
                <a:noFill/>
              </a:ln>
              <a:effectLst/>
              <a:highlight>
                <a:srgbClr val="FFFFFF"/>
              </a:highlight>
              <a:uLnTx/>
              <a:uFillTx/>
              <a:latin typeface="Oswald"/>
            </a:endParaRPr>
          </a:p>
        </p:txBody>
      </p:sp>
      <p:sp>
        <p:nvSpPr>
          <p:cNvPr id="2" name="TextBox 1">
            <a:extLst>
              <a:ext uri="{FF2B5EF4-FFF2-40B4-BE49-F238E27FC236}">
                <a16:creationId xmlns:a16="http://schemas.microsoft.com/office/drawing/2014/main" id="{386A0EF1-3B02-55D2-01BF-FB1CE20BF306}"/>
              </a:ext>
            </a:extLst>
          </p:cNvPr>
          <p:cNvSpPr txBox="1"/>
          <p:nvPr/>
        </p:nvSpPr>
        <p:spPr>
          <a:xfrm>
            <a:off x="694766" y="1727947"/>
            <a:ext cx="4073178" cy="25340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dirty="0">
                <a:latin typeface="Arial" panose="020B0604020202020204" pitchFamily="34" charset="0"/>
                <a:cs typeface="Arial" panose="020B0604020202020204" pitchFamily="34" charset="0"/>
              </a:rPr>
              <a:t>After logging in, the parent is taken to the "Accept 2026–27 FAFSA</a:t>
            </a:r>
            <a:r>
              <a:rPr lang="en-US"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Invitation" page. </a:t>
            </a:r>
            <a:r>
              <a:rPr lang="en-US" dirty="0">
                <a:highlight>
                  <a:srgbClr val="FFFF00"/>
                </a:highlight>
                <a:latin typeface="Arial" panose="020B0604020202020204" pitchFamily="34" charset="0"/>
                <a:cs typeface="Arial" panose="020B0604020202020204" pitchFamily="34" charset="0"/>
              </a:rPr>
              <a:t>The invitation code from the parent’s email automatically fills in the text box if the parent used the link from the email. </a:t>
            </a:r>
          </a:p>
        </p:txBody>
      </p:sp>
      <p:pic>
        <p:nvPicPr>
          <p:cNvPr id="6" name="Picture 5" descr="Screenshot of the Accept FAFSA Invitation page. The invitation code is appears in the text box for the parent to select “Submit.” If the parent needs to accept an invitation for a different year, they are informed they can go to “My Activity” to find any existing invitations for an earlier year’s FAFSA form. If the parent doesn’t have an invitation code, they are instructed to speak with the person who invited them to the form. ">
            <a:extLst>
              <a:ext uri="{FF2B5EF4-FFF2-40B4-BE49-F238E27FC236}">
                <a16:creationId xmlns:a16="http://schemas.microsoft.com/office/drawing/2014/main" id="{EFB82691-3091-244D-5957-96137BB9D601}"/>
              </a:ext>
            </a:extLst>
          </p:cNvPr>
          <p:cNvPicPr>
            <a:picLocks noChangeAspect="1"/>
          </p:cNvPicPr>
          <p:nvPr/>
        </p:nvPicPr>
        <p:blipFill>
          <a:blip r:embed="rId3"/>
          <a:stretch>
            <a:fillRect/>
          </a:stretch>
        </p:blipFill>
        <p:spPr>
          <a:xfrm>
            <a:off x="5209086" y="1456453"/>
            <a:ext cx="6235203" cy="3354049"/>
          </a:xfrm>
          <a:prstGeom prst="rect">
            <a:avLst/>
          </a:prstGeom>
          <a:ln>
            <a:solidFill>
              <a:srgbClr val="0070C0"/>
            </a:solidFill>
          </a:ln>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13</a:t>
            </a:fld>
            <a:endParaRPr lang="en-US"/>
          </a:p>
        </p:txBody>
      </p:sp>
    </p:spTree>
    <p:extLst>
      <p:ext uri="{BB962C8B-B14F-4D97-AF65-F5344CB8AC3E}">
        <p14:creationId xmlns:p14="http://schemas.microsoft.com/office/powerpoint/2010/main" val="111670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5ED4-E7DB-3698-A65E-827D0E8BB78D}"/>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F17ADEA-6789-52F9-E28E-D30C60B5921D}"/>
              </a:ext>
            </a:extLst>
          </p:cNvPr>
          <p:cNvSpPr txBox="1">
            <a:spLocks noGrp="1"/>
          </p:cNvSpPr>
          <p:nvPr>
            <p:ph type="title" idx="4294967295"/>
          </p:nvPr>
        </p:nvSpPr>
        <p:spPr>
          <a:xfrm>
            <a:off x="654904" y="552790"/>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highlight>
                  <a:srgbClr val="FFFFFF"/>
                </a:highlight>
                <a:latin typeface="Oswald"/>
              </a:rPr>
              <a:t>Dependent Student: Parent Accepts Invitation (Continued)</a:t>
            </a:r>
            <a:endParaRPr lang="en-US" altLang="en-US" sz="3600" b="1" i="0" u="none" strike="noStrike" kern="1200" cap="none" spc="0" normalizeH="0" baseline="0" noProof="0">
              <a:ln>
                <a:noFill/>
              </a:ln>
              <a:effectLst/>
              <a:highlight>
                <a:srgbClr val="FFFFFF"/>
              </a:highlight>
              <a:uLnTx/>
              <a:uFillTx/>
              <a:latin typeface="Oswald"/>
            </a:endParaRPr>
          </a:p>
        </p:txBody>
      </p:sp>
      <p:sp>
        <p:nvSpPr>
          <p:cNvPr id="2" name="TextBox 1">
            <a:extLst>
              <a:ext uri="{FF2B5EF4-FFF2-40B4-BE49-F238E27FC236}">
                <a16:creationId xmlns:a16="http://schemas.microsoft.com/office/drawing/2014/main" id="{6163E942-50B7-4CD6-F665-381D243DF507}"/>
              </a:ext>
            </a:extLst>
          </p:cNvPr>
          <p:cNvSpPr txBox="1"/>
          <p:nvPr/>
        </p:nvSpPr>
        <p:spPr>
          <a:xfrm>
            <a:off x="694766" y="1727947"/>
            <a:ext cx="4247348" cy="33649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atin typeface="Arial"/>
                <a:cs typeface="Arial"/>
              </a:rPr>
              <a:t>When the parent selects "Submit," a pop-up window appears, confirming the student’s name and reminding the parent that their personal information is needed to fill out the student’s FAFSA</a:t>
            </a:r>
            <a:r>
              <a:rPr lang="en-US" baseline="30000">
                <a:latin typeface="Arial"/>
                <a:cs typeface="Arial"/>
              </a:rPr>
              <a:t>®</a:t>
            </a:r>
            <a:r>
              <a:rPr lang="en-US">
                <a:latin typeface="Arial"/>
                <a:cs typeface="Arial"/>
              </a:rPr>
              <a:t> form. The parent selects "Accept" to agree to sharing their information and enters the FAFSA form. </a:t>
            </a:r>
            <a:endParaRPr lang="en-US"/>
          </a:p>
        </p:txBody>
      </p:sp>
      <p:pic>
        <p:nvPicPr>
          <p:cNvPr id="6" name="Picture 5" descr="Screenshot of the pop-up window that appears after the parent selects “Submit.” The parent is informed that by accepting this invitation, they agree to share their information on the FAFSA form. The parent has the option to “Accept” or “Decline.” ">
            <a:extLst>
              <a:ext uri="{FF2B5EF4-FFF2-40B4-BE49-F238E27FC236}">
                <a16:creationId xmlns:a16="http://schemas.microsoft.com/office/drawing/2014/main" id="{7ED1FBC6-5EB7-C026-0955-FD6A0A9611D5}"/>
              </a:ext>
            </a:extLst>
          </p:cNvPr>
          <p:cNvPicPr>
            <a:picLocks noChangeAspect="1"/>
          </p:cNvPicPr>
          <p:nvPr/>
        </p:nvPicPr>
        <p:blipFill>
          <a:blip r:embed="rId3"/>
          <a:stretch>
            <a:fillRect/>
          </a:stretch>
        </p:blipFill>
        <p:spPr>
          <a:xfrm>
            <a:off x="5429809" y="1456453"/>
            <a:ext cx="6067425" cy="4399315"/>
          </a:xfrm>
          <a:prstGeom prst="rect">
            <a:avLst/>
          </a:prstGeom>
          <a:ln>
            <a:solidFill>
              <a:schemeClr val="accent1"/>
            </a:solidFill>
          </a:ln>
        </p:spPr>
      </p:pic>
      <p:sp>
        <p:nvSpPr>
          <p:cNvPr id="3" name="Slide Number Placeholder 4">
            <a:extLst>
              <a:ext uri="{FF2B5EF4-FFF2-40B4-BE49-F238E27FC236}">
                <a16:creationId xmlns:a16="http://schemas.microsoft.com/office/drawing/2014/main" id="{56259304-EA72-771B-3719-36EA5606BDF7}"/>
              </a:ext>
              <a:ext uri="{C183D7F6-B498-43B3-948B-1728B52AA6E4}">
                <adec:decorative xmlns:adec="http://schemas.microsoft.com/office/drawing/2017/decorative" val="1"/>
              </a:ext>
            </a:extLst>
          </p:cNvPr>
          <p:cNvSpPr>
            <a:spLocks noGrp="1"/>
          </p:cNvSpPr>
          <p:nvPr>
            <p:ph type="sldNum" sz="quarter" idx="4"/>
          </p:nvPr>
        </p:nvSpPr>
        <p:spPr>
          <a:xfrm>
            <a:off x="11444289" y="6301232"/>
            <a:ext cx="583002" cy="399606"/>
          </a:xfrm>
        </p:spPr>
        <p:txBody>
          <a:bodyPr/>
          <a:lstStyle/>
          <a:p>
            <a:fld id="{234755BD-B4AC-9044-BCE4-27904766F8BB}" type="slidenum">
              <a:rPr lang="en-US" smtClean="0"/>
              <a:pPr/>
              <a:t>14</a:t>
            </a:fld>
            <a:endParaRPr lang="en-US"/>
          </a:p>
        </p:txBody>
      </p:sp>
    </p:spTree>
    <p:extLst>
      <p:ext uri="{BB962C8B-B14F-4D97-AF65-F5344CB8AC3E}">
        <p14:creationId xmlns:p14="http://schemas.microsoft.com/office/powerpoint/2010/main" val="2657844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65790" y="54043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 Parent Confirmation</a:t>
            </a:r>
            <a:endParaRPr lang="en-US" altLang="en-US" sz="3600"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8EBB2778-C30F-7322-A2CD-90F69AD68AA1}"/>
              </a:ext>
            </a:extLst>
          </p:cNvPr>
          <p:cNvSpPr txBox="1"/>
          <p:nvPr/>
        </p:nvSpPr>
        <p:spPr>
          <a:xfrm>
            <a:off x="668350" y="1725318"/>
            <a:ext cx="4513249" cy="4195957"/>
          </a:xfrm>
          <a:prstGeom prst="rect">
            <a:avLst/>
          </a:prstGeom>
          <a:noFill/>
        </p:spPr>
        <p:txBody>
          <a:bodyPr wrap="square" rtlCol="0">
            <a:spAutoFit/>
          </a:bodyPr>
          <a:lstStyle/>
          <a:p>
            <a:pPr>
              <a:lnSpc>
                <a:spcPct val="150000"/>
              </a:lnSpc>
            </a:pPr>
            <a:r>
              <a:rPr lang="en-US" dirty="0">
                <a:latin typeface="Arial" panose="020B0604020202020204" pitchFamily="34" charset="0"/>
                <a:cs typeface="Arial" panose="020B0604020202020204" pitchFamily="34" charset="0"/>
              </a:rPr>
              <a:t>Upon submitting the student’s FAFSA</a:t>
            </a:r>
            <a:r>
              <a:rPr lang="en-US"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form, the parent is presented an abbreviated confirmation page. This page displays information about tracking the student’s FAFSA form and next steps. The student will receive an email with the full, detailed confirmation. </a:t>
            </a:r>
            <a:r>
              <a:rPr lang="en-US" dirty="0">
                <a:highlight>
                  <a:srgbClr val="FFFF00"/>
                </a:highlight>
                <a:latin typeface="Arial" panose="020B0604020202020204" pitchFamily="34" charset="0"/>
                <a:cs typeface="Arial" panose="020B0604020202020204" pitchFamily="34" charset="0"/>
              </a:rPr>
              <a:t>With the student and parent sections completed and signed, the FAFSA form is now considered complete and submitted for processing</a:t>
            </a:r>
            <a:r>
              <a:rPr lang="en-US"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pic>
        <p:nvPicPr>
          <p:cNvPr id="4" name="Picture 3" descr="Screenshot of the parent completion page, which informs the parent that the FAFSA form is now complete. The parent is given information on what happens next. This includes that a confirmation email was sent to the student, that the student’s FAFSA form will be processed in one to three days, and that the student can expect direct communication from their school(s). Below that, the parent is reminded that they can track and manage the student’s FAFSA form in the “My Activity” section of their StudentAid.gov account. There’s a button that the parent can use to “View Status.” ">
            <a:extLst>
              <a:ext uri="{FF2B5EF4-FFF2-40B4-BE49-F238E27FC236}">
                <a16:creationId xmlns:a16="http://schemas.microsoft.com/office/drawing/2014/main" id="{A3355107-915C-53C5-9C1C-F1DBA94F1C26}"/>
              </a:ext>
            </a:extLst>
          </p:cNvPr>
          <p:cNvPicPr>
            <a:picLocks noChangeAspect="1"/>
          </p:cNvPicPr>
          <p:nvPr/>
        </p:nvPicPr>
        <p:blipFill>
          <a:blip r:embed="rId3"/>
          <a:srcRect t="917"/>
          <a:stretch>
            <a:fillRect/>
          </a:stretch>
        </p:blipFill>
        <p:spPr>
          <a:xfrm>
            <a:off x="5447211" y="1434681"/>
            <a:ext cx="5559076" cy="4886350"/>
          </a:xfrm>
          <a:prstGeom prst="rect">
            <a:avLst/>
          </a:prstGeom>
          <a:ln>
            <a:solidFill>
              <a:schemeClr val="accent1"/>
            </a:solidFill>
          </a:ln>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15</a:t>
            </a:fld>
            <a:endParaRPr lang="en-US"/>
          </a:p>
        </p:txBody>
      </p:sp>
      <p:sp>
        <p:nvSpPr>
          <p:cNvPr id="3" name="Oval 2">
            <a:extLst>
              <a:ext uri="{FF2B5EF4-FFF2-40B4-BE49-F238E27FC236}">
                <a16:creationId xmlns:a16="http://schemas.microsoft.com/office/drawing/2014/main" id="{7263B875-EADF-DB50-D0F6-B398C9BFA044}"/>
              </a:ext>
            </a:extLst>
          </p:cNvPr>
          <p:cNvSpPr/>
          <p:nvPr/>
        </p:nvSpPr>
        <p:spPr>
          <a:xfrm>
            <a:off x="311728" y="3678382"/>
            <a:ext cx="5135484" cy="2639185"/>
          </a:xfrm>
          <a:prstGeom prst="ellipse">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8792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68CF-C475-449D-B9A4-ED7008B11230}"/>
              </a:ext>
            </a:extLst>
          </p:cNvPr>
          <p:cNvSpPr>
            <a:spLocks noGrp="1"/>
          </p:cNvSpPr>
          <p:nvPr>
            <p:ph type="title"/>
          </p:nvPr>
        </p:nvSpPr>
        <p:spPr/>
        <p:txBody>
          <a:bodyPr/>
          <a:lstStyle/>
          <a:p>
            <a:r>
              <a:rPr lang="en-US" dirty="0"/>
              <a:t>TN 4-yr Public/Private</a:t>
            </a:r>
          </a:p>
        </p:txBody>
      </p:sp>
      <p:graphicFrame>
        <p:nvGraphicFramePr>
          <p:cNvPr id="4" name="Content Placeholder 3">
            <a:extLst>
              <a:ext uri="{FF2B5EF4-FFF2-40B4-BE49-F238E27FC236}">
                <a16:creationId xmlns:a16="http://schemas.microsoft.com/office/drawing/2014/main" id="{18CB9D80-A3D6-4AAF-BED3-5C48EF89D0DD}"/>
              </a:ext>
            </a:extLst>
          </p:cNvPr>
          <p:cNvGraphicFramePr>
            <a:graphicFrameLocks noGrp="1"/>
          </p:cNvGraphicFramePr>
          <p:nvPr>
            <p:ph idx="1"/>
            <p:extLst>
              <p:ext uri="{D42A27DB-BD31-4B8C-83A1-F6EECF244321}">
                <p14:modId xmlns:p14="http://schemas.microsoft.com/office/powerpoint/2010/main" val="2309958794"/>
              </p:ext>
            </p:extLst>
          </p:nvPr>
        </p:nvGraphicFramePr>
        <p:xfrm>
          <a:off x="1981200" y="2133600"/>
          <a:ext cx="82296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oup 9">
            <a:extLst>
              <a:ext uri="{FF2B5EF4-FFF2-40B4-BE49-F238E27FC236}">
                <a16:creationId xmlns:a16="http://schemas.microsoft.com/office/drawing/2014/main" id="{A954ABB5-7A6B-416A-8AE6-66471E7C6C5D}"/>
              </a:ext>
            </a:extLst>
          </p:cNvPr>
          <p:cNvGrpSpPr/>
          <p:nvPr/>
        </p:nvGrpSpPr>
        <p:grpSpPr>
          <a:xfrm>
            <a:off x="2038350" y="5452564"/>
            <a:ext cx="765810" cy="514121"/>
            <a:chOff x="7482840" y="5391388"/>
            <a:chExt cx="1021080" cy="685495"/>
          </a:xfrm>
        </p:grpSpPr>
        <p:sp>
          <p:nvSpPr>
            <p:cNvPr id="11" name="Rectangle 10">
              <a:extLst>
                <a:ext uri="{FF2B5EF4-FFF2-40B4-BE49-F238E27FC236}">
                  <a16:creationId xmlns:a16="http://schemas.microsoft.com/office/drawing/2014/main" id="{7C9A6097-3714-4D7E-AAD4-F5AC9C801B83}"/>
                </a:ext>
              </a:extLst>
            </p:cNvPr>
            <p:cNvSpPr/>
            <p:nvPr/>
          </p:nvSpPr>
          <p:spPr>
            <a:xfrm>
              <a:off x="7482840" y="5486400"/>
              <a:ext cx="182880" cy="182880"/>
            </a:xfrm>
            <a:prstGeom prst="rect">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2" name="Rectangle 11">
              <a:extLst>
                <a:ext uri="{FF2B5EF4-FFF2-40B4-BE49-F238E27FC236}">
                  <a16:creationId xmlns:a16="http://schemas.microsoft.com/office/drawing/2014/main" id="{BE717B4F-1083-4D5F-891F-B70F6E0F0212}"/>
                </a:ext>
              </a:extLst>
            </p:cNvPr>
            <p:cNvSpPr/>
            <p:nvPr/>
          </p:nvSpPr>
          <p:spPr>
            <a:xfrm>
              <a:off x="7482840" y="5760720"/>
              <a:ext cx="182880" cy="18288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3" name="TextBox 12">
              <a:extLst>
                <a:ext uri="{FF2B5EF4-FFF2-40B4-BE49-F238E27FC236}">
                  <a16:creationId xmlns:a16="http://schemas.microsoft.com/office/drawing/2014/main" id="{3F4FF80E-CF05-41BC-B4BF-693382E81D6D}"/>
                </a:ext>
              </a:extLst>
            </p:cNvPr>
            <p:cNvSpPr txBox="1"/>
            <p:nvPr/>
          </p:nvSpPr>
          <p:spPr>
            <a:xfrm>
              <a:off x="7665720" y="5391388"/>
              <a:ext cx="838200" cy="400110"/>
            </a:xfrm>
            <a:prstGeom prst="rect">
              <a:avLst/>
            </a:prstGeom>
            <a:noFill/>
          </p:spPr>
          <p:txBody>
            <a:bodyPr wrap="square" rtlCol="0">
              <a:spAutoFit/>
            </a:bodyPr>
            <a:lstStyle/>
            <a:p>
              <a:pPr defTabSz="685800">
                <a:defRPr/>
              </a:pPr>
              <a:r>
                <a:rPr lang="en-US" sz="1350" b="1" dirty="0">
                  <a:solidFill>
                    <a:srgbClr val="1B365D"/>
                  </a:solidFill>
                  <a:latin typeface="Calibri"/>
                </a:rPr>
                <a:t>Need</a:t>
              </a:r>
            </a:p>
          </p:txBody>
        </p:sp>
        <p:sp>
          <p:nvSpPr>
            <p:cNvPr id="14" name="TextBox 13">
              <a:extLst>
                <a:ext uri="{FF2B5EF4-FFF2-40B4-BE49-F238E27FC236}">
                  <a16:creationId xmlns:a16="http://schemas.microsoft.com/office/drawing/2014/main" id="{D72F364E-6898-474C-808C-F9D19915F893}"/>
                </a:ext>
              </a:extLst>
            </p:cNvPr>
            <p:cNvSpPr txBox="1"/>
            <p:nvPr/>
          </p:nvSpPr>
          <p:spPr>
            <a:xfrm>
              <a:off x="7665720" y="5676773"/>
              <a:ext cx="838200" cy="400110"/>
            </a:xfrm>
            <a:prstGeom prst="rect">
              <a:avLst/>
            </a:prstGeom>
            <a:noFill/>
          </p:spPr>
          <p:txBody>
            <a:bodyPr wrap="square" rtlCol="0">
              <a:spAutoFit/>
            </a:bodyPr>
            <a:lstStyle/>
            <a:p>
              <a:pPr defTabSz="685800">
                <a:defRPr/>
              </a:pPr>
              <a:r>
                <a:rPr lang="en-US" sz="1350" b="1" dirty="0">
                  <a:solidFill>
                    <a:srgbClr val="1B365D"/>
                  </a:solidFill>
                  <a:latin typeface="Calibri"/>
                </a:rPr>
                <a:t>Merit</a:t>
              </a:r>
            </a:p>
          </p:txBody>
        </p:sp>
      </p:grpSp>
      <p:sp>
        <p:nvSpPr>
          <p:cNvPr id="3" name="TextBox 2">
            <a:extLst>
              <a:ext uri="{FF2B5EF4-FFF2-40B4-BE49-F238E27FC236}">
                <a16:creationId xmlns:a16="http://schemas.microsoft.com/office/drawing/2014/main" id="{47CC60BB-25EC-39B7-3883-A08DE9F8126F}"/>
              </a:ext>
            </a:extLst>
          </p:cNvPr>
          <p:cNvSpPr txBox="1"/>
          <p:nvPr/>
        </p:nvSpPr>
        <p:spPr>
          <a:xfrm>
            <a:off x="3324225" y="5325606"/>
            <a:ext cx="5543550" cy="553998"/>
          </a:xfrm>
          <a:prstGeom prst="rect">
            <a:avLst/>
          </a:prstGeom>
          <a:noFill/>
        </p:spPr>
        <p:txBody>
          <a:bodyPr wrap="square" rtlCol="0">
            <a:spAutoFit/>
          </a:bodyPr>
          <a:lstStyle/>
          <a:p>
            <a:pPr defTabSz="685800">
              <a:defRPr/>
            </a:pPr>
            <a:r>
              <a:rPr lang="en-US" sz="1500" b="1" dirty="0">
                <a:solidFill>
                  <a:srgbClr val="1B365D"/>
                </a:solidFill>
                <a:latin typeface="Calibri"/>
              </a:rPr>
              <a:t>*</a:t>
            </a:r>
            <a:r>
              <a:rPr lang="en-US" sz="1500" b="1" i="1" dirty="0">
                <a:solidFill>
                  <a:srgbClr val="1B365D"/>
                </a:solidFill>
                <a:latin typeface="Calibri"/>
              </a:rPr>
              <a:t>Student Aid Index (SAI) will replace EFC with the 2024-25 FAFSA year  and thereafter</a:t>
            </a:r>
            <a:endParaRPr lang="en-US" sz="1500" b="1" dirty="0">
              <a:solidFill>
                <a:srgbClr val="1B365D"/>
              </a:solidFill>
              <a:latin typeface="Calibri"/>
            </a:endParaRPr>
          </a:p>
        </p:txBody>
      </p:sp>
    </p:spTree>
    <p:extLst>
      <p:ext uri="{BB962C8B-B14F-4D97-AF65-F5344CB8AC3E}">
        <p14:creationId xmlns:p14="http://schemas.microsoft.com/office/powerpoint/2010/main" val="39752567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68CF-C475-449D-B9A4-ED7008B11230}"/>
              </a:ext>
            </a:extLst>
          </p:cNvPr>
          <p:cNvSpPr>
            <a:spLocks noGrp="1"/>
          </p:cNvSpPr>
          <p:nvPr>
            <p:ph type="title"/>
          </p:nvPr>
        </p:nvSpPr>
        <p:spPr/>
        <p:txBody>
          <a:bodyPr/>
          <a:lstStyle/>
          <a:p>
            <a:r>
              <a:rPr lang="en-US" dirty="0"/>
              <a:t>TN Community College</a:t>
            </a:r>
          </a:p>
        </p:txBody>
      </p:sp>
      <p:graphicFrame>
        <p:nvGraphicFramePr>
          <p:cNvPr id="4" name="Content Placeholder 3">
            <a:extLst>
              <a:ext uri="{FF2B5EF4-FFF2-40B4-BE49-F238E27FC236}">
                <a16:creationId xmlns:a16="http://schemas.microsoft.com/office/drawing/2014/main" id="{18CB9D80-A3D6-4AAF-BED3-5C48EF89D0DD}"/>
              </a:ext>
            </a:extLst>
          </p:cNvPr>
          <p:cNvGraphicFramePr>
            <a:graphicFrameLocks noGrp="1"/>
          </p:cNvGraphicFramePr>
          <p:nvPr>
            <p:ph idx="1"/>
            <p:extLst>
              <p:ext uri="{D42A27DB-BD31-4B8C-83A1-F6EECF244321}">
                <p14:modId xmlns:p14="http://schemas.microsoft.com/office/powerpoint/2010/main" val="363879032"/>
              </p:ext>
            </p:extLst>
          </p:nvPr>
        </p:nvGraphicFramePr>
        <p:xfrm>
          <a:off x="1981200" y="2133600"/>
          <a:ext cx="82296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5" name="Group 14">
            <a:extLst>
              <a:ext uri="{FF2B5EF4-FFF2-40B4-BE49-F238E27FC236}">
                <a16:creationId xmlns:a16="http://schemas.microsoft.com/office/drawing/2014/main" id="{257945C2-60E6-4030-A2D4-90EB41BA244D}"/>
              </a:ext>
            </a:extLst>
          </p:cNvPr>
          <p:cNvGrpSpPr/>
          <p:nvPr/>
        </p:nvGrpSpPr>
        <p:grpSpPr>
          <a:xfrm>
            <a:off x="2038350" y="5452564"/>
            <a:ext cx="765810" cy="514121"/>
            <a:chOff x="7482840" y="5391388"/>
            <a:chExt cx="1021080" cy="685495"/>
          </a:xfrm>
        </p:grpSpPr>
        <p:sp>
          <p:nvSpPr>
            <p:cNvPr id="16" name="Rectangle 15">
              <a:extLst>
                <a:ext uri="{FF2B5EF4-FFF2-40B4-BE49-F238E27FC236}">
                  <a16:creationId xmlns:a16="http://schemas.microsoft.com/office/drawing/2014/main" id="{712C60A1-FD95-446F-9C03-5CA5B9CFD607}"/>
                </a:ext>
              </a:extLst>
            </p:cNvPr>
            <p:cNvSpPr/>
            <p:nvPr/>
          </p:nvSpPr>
          <p:spPr>
            <a:xfrm>
              <a:off x="7482840" y="5486400"/>
              <a:ext cx="182880" cy="182880"/>
            </a:xfrm>
            <a:prstGeom prst="rect">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7" name="Rectangle 16">
              <a:extLst>
                <a:ext uri="{FF2B5EF4-FFF2-40B4-BE49-F238E27FC236}">
                  <a16:creationId xmlns:a16="http://schemas.microsoft.com/office/drawing/2014/main" id="{1DB75A6E-94A3-455C-8367-23AD633E8AAD}"/>
                </a:ext>
              </a:extLst>
            </p:cNvPr>
            <p:cNvSpPr/>
            <p:nvPr/>
          </p:nvSpPr>
          <p:spPr>
            <a:xfrm>
              <a:off x="7482840" y="5760720"/>
              <a:ext cx="182880" cy="18288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8" name="TextBox 17">
              <a:extLst>
                <a:ext uri="{FF2B5EF4-FFF2-40B4-BE49-F238E27FC236}">
                  <a16:creationId xmlns:a16="http://schemas.microsoft.com/office/drawing/2014/main" id="{A0D486B1-01E8-4BA6-B592-E0FB7A8DF474}"/>
                </a:ext>
              </a:extLst>
            </p:cNvPr>
            <p:cNvSpPr txBox="1"/>
            <p:nvPr/>
          </p:nvSpPr>
          <p:spPr>
            <a:xfrm>
              <a:off x="7665720" y="5391388"/>
              <a:ext cx="838200" cy="400110"/>
            </a:xfrm>
            <a:prstGeom prst="rect">
              <a:avLst/>
            </a:prstGeom>
            <a:noFill/>
          </p:spPr>
          <p:txBody>
            <a:bodyPr wrap="square" rtlCol="0">
              <a:spAutoFit/>
            </a:bodyPr>
            <a:lstStyle/>
            <a:p>
              <a:pPr defTabSz="685800">
                <a:defRPr/>
              </a:pPr>
              <a:r>
                <a:rPr lang="en-US" sz="1350" b="1" dirty="0">
                  <a:solidFill>
                    <a:srgbClr val="1B365D"/>
                  </a:solidFill>
                  <a:latin typeface="Calibri"/>
                </a:rPr>
                <a:t>Need</a:t>
              </a:r>
            </a:p>
          </p:txBody>
        </p:sp>
        <p:sp>
          <p:nvSpPr>
            <p:cNvPr id="19" name="TextBox 18">
              <a:extLst>
                <a:ext uri="{FF2B5EF4-FFF2-40B4-BE49-F238E27FC236}">
                  <a16:creationId xmlns:a16="http://schemas.microsoft.com/office/drawing/2014/main" id="{5C876A65-D37B-4A94-893B-DB9CAB899BF3}"/>
                </a:ext>
              </a:extLst>
            </p:cNvPr>
            <p:cNvSpPr txBox="1"/>
            <p:nvPr/>
          </p:nvSpPr>
          <p:spPr>
            <a:xfrm>
              <a:off x="7665720" y="5676773"/>
              <a:ext cx="838200" cy="400110"/>
            </a:xfrm>
            <a:prstGeom prst="rect">
              <a:avLst/>
            </a:prstGeom>
            <a:noFill/>
          </p:spPr>
          <p:txBody>
            <a:bodyPr wrap="square" rtlCol="0">
              <a:spAutoFit/>
            </a:bodyPr>
            <a:lstStyle/>
            <a:p>
              <a:pPr defTabSz="685800">
                <a:defRPr/>
              </a:pPr>
              <a:r>
                <a:rPr lang="en-US" sz="1350" b="1" dirty="0">
                  <a:solidFill>
                    <a:srgbClr val="1B365D"/>
                  </a:solidFill>
                  <a:latin typeface="Calibri"/>
                </a:rPr>
                <a:t>Merit</a:t>
              </a:r>
            </a:p>
          </p:txBody>
        </p:sp>
      </p:grpSp>
    </p:spTree>
    <p:extLst>
      <p:ext uri="{BB962C8B-B14F-4D97-AF65-F5344CB8AC3E}">
        <p14:creationId xmlns:p14="http://schemas.microsoft.com/office/powerpoint/2010/main" val="2962477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68CF-C475-449D-B9A4-ED7008B11230}"/>
              </a:ext>
            </a:extLst>
          </p:cNvPr>
          <p:cNvSpPr>
            <a:spLocks noGrp="1"/>
          </p:cNvSpPr>
          <p:nvPr>
            <p:ph type="title"/>
          </p:nvPr>
        </p:nvSpPr>
        <p:spPr/>
        <p:txBody>
          <a:bodyPr/>
          <a:lstStyle/>
          <a:p>
            <a:r>
              <a:rPr lang="en-US" dirty="0"/>
              <a:t>TCAT</a:t>
            </a:r>
          </a:p>
        </p:txBody>
      </p:sp>
      <p:graphicFrame>
        <p:nvGraphicFramePr>
          <p:cNvPr id="4" name="Content Placeholder 3">
            <a:extLst>
              <a:ext uri="{FF2B5EF4-FFF2-40B4-BE49-F238E27FC236}">
                <a16:creationId xmlns:a16="http://schemas.microsoft.com/office/drawing/2014/main" id="{18CB9D80-A3D6-4AAF-BED3-5C48EF89D0DD}"/>
              </a:ext>
            </a:extLst>
          </p:cNvPr>
          <p:cNvGraphicFramePr>
            <a:graphicFrameLocks noGrp="1"/>
          </p:cNvGraphicFramePr>
          <p:nvPr>
            <p:ph idx="1"/>
            <p:extLst>
              <p:ext uri="{D42A27DB-BD31-4B8C-83A1-F6EECF244321}">
                <p14:modId xmlns:p14="http://schemas.microsoft.com/office/powerpoint/2010/main" val="1514939340"/>
              </p:ext>
            </p:extLst>
          </p:nvPr>
        </p:nvGraphicFramePr>
        <p:xfrm>
          <a:off x="152400" y="2133600"/>
          <a:ext cx="82296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a:extLst>
              <a:ext uri="{FF2B5EF4-FFF2-40B4-BE49-F238E27FC236}">
                <a16:creationId xmlns:a16="http://schemas.microsoft.com/office/drawing/2014/main" id="{A954ABB5-7A6B-416A-8AE6-66471E7C6C5D}"/>
              </a:ext>
            </a:extLst>
          </p:cNvPr>
          <p:cNvGrpSpPr/>
          <p:nvPr/>
        </p:nvGrpSpPr>
        <p:grpSpPr>
          <a:xfrm>
            <a:off x="2038350" y="5452564"/>
            <a:ext cx="765810" cy="514121"/>
            <a:chOff x="7482840" y="5391388"/>
            <a:chExt cx="1021080" cy="685495"/>
          </a:xfrm>
        </p:grpSpPr>
        <p:sp>
          <p:nvSpPr>
            <p:cNvPr id="11" name="Rectangle 10">
              <a:extLst>
                <a:ext uri="{FF2B5EF4-FFF2-40B4-BE49-F238E27FC236}">
                  <a16:creationId xmlns:a16="http://schemas.microsoft.com/office/drawing/2014/main" id="{7C9A6097-3714-4D7E-AAD4-F5AC9C801B83}"/>
                </a:ext>
              </a:extLst>
            </p:cNvPr>
            <p:cNvSpPr/>
            <p:nvPr/>
          </p:nvSpPr>
          <p:spPr>
            <a:xfrm>
              <a:off x="7482840" y="5486400"/>
              <a:ext cx="182880" cy="182880"/>
            </a:xfrm>
            <a:prstGeom prst="rect">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2" name="Rectangle 11">
              <a:extLst>
                <a:ext uri="{FF2B5EF4-FFF2-40B4-BE49-F238E27FC236}">
                  <a16:creationId xmlns:a16="http://schemas.microsoft.com/office/drawing/2014/main" id="{BE717B4F-1083-4D5F-891F-B70F6E0F0212}"/>
                </a:ext>
              </a:extLst>
            </p:cNvPr>
            <p:cNvSpPr/>
            <p:nvPr/>
          </p:nvSpPr>
          <p:spPr>
            <a:xfrm>
              <a:off x="7482840" y="5760720"/>
              <a:ext cx="182880" cy="18288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13" name="TextBox 12">
              <a:extLst>
                <a:ext uri="{FF2B5EF4-FFF2-40B4-BE49-F238E27FC236}">
                  <a16:creationId xmlns:a16="http://schemas.microsoft.com/office/drawing/2014/main" id="{3F4FF80E-CF05-41BC-B4BF-693382E81D6D}"/>
                </a:ext>
              </a:extLst>
            </p:cNvPr>
            <p:cNvSpPr txBox="1"/>
            <p:nvPr/>
          </p:nvSpPr>
          <p:spPr>
            <a:xfrm>
              <a:off x="7665720" y="5391388"/>
              <a:ext cx="838200" cy="400110"/>
            </a:xfrm>
            <a:prstGeom prst="rect">
              <a:avLst/>
            </a:prstGeom>
            <a:noFill/>
          </p:spPr>
          <p:txBody>
            <a:bodyPr wrap="square" rtlCol="0">
              <a:spAutoFit/>
            </a:bodyPr>
            <a:lstStyle/>
            <a:p>
              <a:pPr defTabSz="685800">
                <a:defRPr/>
              </a:pPr>
              <a:r>
                <a:rPr lang="en-US" sz="1350" b="1" dirty="0">
                  <a:solidFill>
                    <a:srgbClr val="1B365D"/>
                  </a:solidFill>
                  <a:latin typeface="Calibri"/>
                </a:rPr>
                <a:t>Need</a:t>
              </a:r>
            </a:p>
          </p:txBody>
        </p:sp>
        <p:sp>
          <p:nvSpPr>
            <p:cNvPr id="14" name="TextBox 13">
              <a:extLst>
                <a:ext uri="{FF2B5EF4-FFF2-40B4-BE49-F238E27FC236}">
                  <a16:creationId xmlns:a16="http://schemas.microsoft.com/office/drawing/2014/main" id="{D72F364E-6898-474C-808C-F9D19915F893}"/>
                </a:ext>
              </a:extLst>
            </p:cNvPr>
            <p:cNvSpPr txBox="1"/>
            <p:nvPr/>
          </p:nvSpPr>
          <p:spPr>
            <a:xfrm>
              <a:off x="7665720" y="5676773"/>
              <a:ext cx="838200" cy="400110"/>
            </a:xfrm>
            <a:prstGeom prst="rect">
              <a:avLst/>
            </a:prstGeom>
            <a:noFill/>
          </p:spPr>
          <p:txBody>
            <a:bodyPr wrap="square" rtlCol="0">
              <a:spAutoFit/>
            </a:bodyPr>
            <a:lstStyle/>
            <a:p>
              <a:pPr defTabSz="685800">
                <a:defRPr/>
              </a:pPr>
              <a:r>
                <a:rPr lang="en-US" sz="1350" b="1" dirty="0">
                  <a:solidFill>
                    <a:srgbClr val="1B365D"/>
                  </a:solidFill>
                  <a:latin typeface="Calibri"/>
                </a:rPr>
                <a:t>Merit</a:t>
              </a:r>
            </a:p>
          </p:txBody>
        </p:sp>
      </p:grpSp>
      <p:sp>
        <p:nvSpPr>
          <p:cNvPr id="3" name="TextBox 2">
            <a:extLst>
              <a:ext uri="{FF2B5EF4-FFF2-40B4-BE49-F238E27FC236}">
                <a16:creationId xmlns:a16="http://schemas.microsoft.com/office/drawing/2014/main" id="{6A41B183-DB88-417D-A9EF-C24634E439EA}"/>
              </a:ext>
            </a:extLst>
          </p:cNvPr>
          <p:cNvSpPr txBox="1"/>
          <p:nvPr/>
        </p:nvSpPr>
        <p:spPr>
          <a:xfrm>
            <a:off x="6667500" y="2114550"/>
            <a:ext cx="4000500" cy="2677656"/>
          </a:xfrm>
          <a:prstGeom prst="rect">
            <a:avLst/>
          </a:prstGeom>
          <a:noFill/>
        </p:spPr>
        <p:txBody>
          <a:bodyPr wrap="square" rtlCol="0">
            <a:spAutoFit/>
          </a:bodyPr>
          <a:lstStyle/>
          <a:p>
            <a:pPr defTabSz="685800">
              <a:defRPr/>
            </a:pPr>
            <a:r>
              <a:rPr lang="en-US" sz="2100" dirty="0">
                <a:solidFill>
                  <a:srgbClr val="1B365D"/>
                </a:solidFill>
                <a:latin typeface="Calibri"/>
              </a:rPr>
              <a:t>*If a student is HOPE eligible upon graduation, enrolls at a TCAT </a:t>
            </a:r>
            <a:br>
              <a:rPr lang="en-US" sz="2100" dirty="0">
                <a:solidFill>
                  <a:srgbClr val="1B365D"/>
                </a:solidFill>
                <a:latin typeface="Calibri"/>
              </a:rPr>
            </a:br>
            <a:r>
              <a:rPr lang="en-US" sz="2100" dirty="0">
                <a:solidFill>
                  <a:srgbClr val="1B365D"/>
                </a:solidFill>
                <a:latin typeface="Calibri"/>
              </a:rPr>
              <a:t>initially after high school </a:t>
            </a:r>
            <a:r>
              <a:rPr lang="en-US" sz="2100" b="1" u="sng" dirty="0">
                <a:solidFill>
                  <a:srgbClr val="1B365D"/>
                </a:solidFill>
                <a:latin typeface="Calibri"/>
              </a:rPr>
              <a:t>and</a:t>
            </a:r>
            <a:r>
              <a:rPr lang="en-US" sz="2100" dirty="0">
                <a:solidFill>
                  <a:srgbClr val="1B365D"/>
                </a:solidFill>
                <a:latin typeface="Calibri"/>
              </a:rPr>
              <a:t> completes a </a:t>
            </a:r>
            <a:r>
              <a:rPr lang="en-US" sz="2100" b="1" u="sng" dirty="0">
                <a:solidFill>
                  <a:srgbClr val="1B365D"/>
                </a:solidFill>
                <a:latin typeface="Calibri"/>
              </a:rPr>
              <a:t>diploma program</a:t>
            </a:r>
            <a:r>
              <a:rPr lang="en-US" sz="2100" dirty="0">
                <a:solidFill>
                  <a:srgbClr val="1B365D"/>
                </a:solidFill>
                <a:latin typeface="Calibri"/>
              </a:rPr>
              <a:t>, student may still receive HOPE by enrolling at a 2- or 4-year college within 3 years of diploma completion.</a:t>
            </a:r>
            <a:endParaRPr lang="en-US" sz="2700" dirty="0">
              <a:solidFill>
                <a:srgbClr val="1B365D"/>
              </a:solidFill>
              <a:latin typeface="Calibri"/>
            </a:endParaRPr>
          </a:p>
        </p:txBody>
      </p:sp>
      <p:sp>
        <p:nvSpPr>
          <p:cNvPr id="5" name="TextBox 4">
            <a:extLst>
              <a:ext uri="{FF2B5EF4-FFF2-40B4-BE49-F238E27FC236}">
                <a16:creationId xmlns:a16="http://schemas.microsoft.com/office/drawing/2014/main" id="{98DAB4B4-0B30-C94A-4B23-B22F0D00ED2D}"/>
              </a:ext>
            </a:extLst>
          </p:cNvPr>
          <p:cNvSpPr txBox="1"/>
          <p:nvPr/>
        </p:nvSpPr>
        <p:spPr>
          <a:xfrm>
            <a:off x="3295650" y="5357769"/>
            <a:ext cx="5543550" cy="323165"/>
          </a:xfrm>
          <a:prstGeom prst="rect">
            <a:avLst/>
          </a:prstGeom>
          <a:noFill/>
        </p:spPr>
        <p:txBody>
          <a:bodyPr wrap="square" rtlCol="0">
            <a:spAutoFit/>
          </a:bodyPr>
          <a:lstStyle/>
          <a:p>
            <a:pPr defTabSz="685800">
              <a:defRPr/>
            </a:pPr>
            <a:r>
              <a:rPr lang="en-US" sz="1500" b="1" dirty="0">
                <a:solidFill>
                  <a:srgbClr val="1B365D"/>
                </a:solidFill>
                <a:latin typeface="Calibri"/>
              </a:rPr>
              <a:t>*</a:t>
            </a:r>
            <a:r>
              <a:rPr lang="en-US" sz="1500" b="1" i="1" dirty="0">
                <a:solidFill>
                  <a:srgbClr val="1B365D"/>
                </a:solidFill>
                <a:latin typeface="Calibri"/>
              </a:rPr>
              <a:t>Student Aid Index (SAI) will replace EFC with the 2024-25 FAFSA</a:t>
            </a:r>
            <a:endParaRPr lang="en-US" sz="1500" b="1" dirty="0">
              <a:solidFill>
                <a:srgbClr val="1B365D"/>
              </a:solidFill>
              <a:latin typeface="Calibri"/>
            </a:endParaRPr>
          </a:p>
        </p:txBody>
      </p:sp>
    </p:spTree>
    <p:extLst>
      <p:ext uri="{BB962C8B-B14F-4D97-AF65-F5344CB8AC3E}">
        <p14:creationId xmlns:p14="http://schemas.microsoft.com/office/powerpoint/2010/main" val="818415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8C46-BA6A-01AB-5E24-0729A94D7F5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861218-8DC8-00DA-B3C4-5340EDF65D09}"/>
              </a:ext>
            </a:extLst>
          </p:cNvPr>
          <p:cNvSpPr>
            <a:spLocks noGrp="1"/>
          </p:cNvSpPr>
          <p:nvPr>
            <p:ph idx="1"/>
          </p:nvPr>
        </p:nvSpPr>
        <p:spPr/>
        <p:txBody>
          <a:bodyPr/>
          <a:lstStyle/>
          <a:p>
            <a:endParaRPr lang="en-US"/>
          </a:p>
        </p:txBody>
      </p:sp>
      <p:pic>
        <p:nvPicPr>
          <p:cNvPr id="1026" name="Graphic 1">
            <a:extLst>
              <a:ext uri="{FF2B5EF4-FFF2-40B4-BE49-F238E27FC236}">
                <a16:creationId xmlns:a16="http://schemas.microsoft.com/office/drawing/2014/main" id="{CC572F6B-7A63-C621-68A1-07BECC3F27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282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325296" y="157931"/>
            <a:ext cx="4502508" cy="1103501"/>
          </a:xfrm>
        </p:spPr>
        <p:txBody>
          <a:bodyPr anchor="b">
            <a:normAutofit fontScale="90000"/>
          </a:bodyPr>
          <a:lstStyle/>
          <a:p>
            <a:r>
              <a:rPr lang="en-US" sz="6000" dirty="0">
                <a:solidFill>
                  <a:schemeClr val="accent3"/>
                </a:solidFill>
                <a:latin typeface="Eras Bold ITC" panose="020B0907030504020204" pitchFamily="34" charset="0"/>
                <a:cs typeface="Segoe UI" panose="020B0502040204020203" pitchFamily="34" charset="0"/>
              </a:rPr>
              <a:t>Federal Aid</a:t>
            </a:r>
          </a:p>
        </p:txBody>
      </p: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517742" y="1440881"/>
            <a:ext cx="4310062" cy="1707855"/>
          </a:xfrm>
        </p:spPr>
        <p:txBody>
          <a:bodyPr>
            <a:normAutofit/>
          </a:bodyPr>
          <a:lstStyle/>
          <a:p>
            <a:r>
              <a:rPr lang="en-US" dirty="0"/>
              <a:t>Federal Student Aid provides more than $120 billion in financial aid to help pay for college or career school each year.</a:t>
            </a:r>
          </a:p>
        </p:txBody>
      </p:sp>
      <p:sp>
        <p:nvSpPr>
          <p:cNvPr id="8" name="TextBox 7">
            <a:extLst>
              <a:ext uri="{FF2B5EF4-FFF2-40B4-BE49-F238E27FC236}">
                <a16:creationId xmlns:a16="http://schemas.microsoft.com/office/drawing/2014/main" id="{5546F095-9CC5-8BEE-9943-5C13811F99D6}"/>
              </a:ext>
            </a:extLst>
          </p:cNvPr>
          <p:cNvSpPr txBox="1"/>
          <p:nvPr/>
        </p:nvSpPr>
        <p:spPr>
          <a:xfrm>
            <a:off x="4590323" y="2693145"/>
            <a:ext cx="7725501" cy="3662541"/>
          </a:xfrm>
          <a:prstGeom prst="rect">
            <a:avLst/>
          </a:prstGeom>
          <a:noFill/>
        </p:spPr>
        <p:txBody>
          <a:bodyPr wrap="square">
            <a:spAutoFit/>
          </a:bodyPr>
          <a:lstStyle/>
          <a:p>
            <a:pPr algn="ctr"/>
            <a:r>
              <a:rPr kumimoji="0" lang="en-US" sz="4800" b="1" i="0" u="sng" strike="noStrike" kern="1200" cap="none" spc="0" normalizeH="0" baseline="0" noProof="0" dirty="0">
                <a:ln>
                  <a:noFill/>
                </a:ln>
                <a:solidFill>
                  <a:srgbClr val="1B365D"/>
                </a:solidFill>
                <a:effectLst/>
                <a:uLnTx/>
                <a:uFillTx/>
                <a:latin typeface="Calibri"/>
                <a:ea typeface="Open Sans Light" panose="020B0306030504020204" pitchFamily="34" charset="0"/>
              </a:rPr>
              <a:t>F</a:t>
            </a:r>
            <a:r>
              <a:rPr kumimoji="0" lang="en-US" sz="4800" b="1" i="0" u="none" strike="noStrike" kern="1200" cap="none" spc="0" normalizeH="0" baseline="0" noProof="0" dirty="0">
                <a:ln>
                  <a:noFill/>
                </a:ln>
                <a:solidFill>
                  <a:srgbClr val="1B365D"/>
                </a:solidFill>
                <a:effectLst/>
                <a:uLnTx/>
                <a:uFillTx/>
                <a:latin typeface="Calibri"/>
                <a:ea typeface="Open Sans Light" panose="020B0306030504020204" pitchFamily="34" charset="0"/>
              </a:rPr>
              <a:t>ree </a:t>
            </a:r>
            <a:r>
              <a:rPr kumimoji="0" lang="en-US" sz="4800" b="1" i="0" u="sng" strike="noStrike" kern="1200" cap="none" spc="0" normalizeH="0" baseline="0" noProof="0" dirty="0">
                <a:ln>
                  <a:noFill/>
                </a:ln>
                <a:solidFill>
                  <a:srgbClr val="1B365D"/>
                </a:solidFill>
                <a:effectLst/>
                <a:uLnTx/>
                <a:uFillTx/>
                <a:latin typeface="Calibri"/>
                <a:ea typeface="Open Sans Light" panose="020B0306030504020204" pitchFamily="34" charset="0"/>
              </a:rPr>
              <a:t>A</a:t>
            </a:r>
            <a:r>
              <a:rPr kumimoji="0" lang="en-US" sz="4800" b="1" i="0" u="none" strike="noStrike" kern="1200" cap="none" spc="0" normalizeH="0" baseline="0" noProof="0" dirty="0">
                <a:ln>
                  <a:noFill/>
                </a:ln>
                <a:solidFill>
                  <a:srgbClr val="1B365D"/>
                </a:solidFill>
                <a:effectLst/>
                <a:uLnTx/>
                <a:uFillTx/>
                <a:latin typeface="Calibri"/>
                <a:ea typeface="Open Sans Light" panose="020B0306030504020204" pitchFamily="34" charset="0"/>
              </a:rPr>
              <a:t>pplication for </a:t>
            </a:r>
            <a:r>
              <a:rPr kumimoji="0" lang="en-US" sz="4800" b="1" i="0" u="sng" strike="noStrike" kern="1200" cap="none" spc="0" normalizeH="0" baseline="0" noProof="0" dirty="0">
                <a:ln>
                  <a:noFill/>
                </a:ln>
                <a:solidFill>
                  <a:srgbClr val="1B365D"/>
                </a:solidFill>
                <a:effectLst/>
                <a:uLnTx/>
                <a:uFillTx/>
                <a:latin typeface="Calibri"/>
                <a:ea typeface="Open Sans Light" panose="020B0306030504020204" pitchFamily="34" charset="0"/>
              </a:rPr>
              <a:t>F</a:t>
            </a:r>
            <a:r>
              <a:rPr kumimoji="0" lang="en-US" sz="4800" b="1" i="0" u="none" strike="noStrike" kern="1200" cap="none" spc="0" normalizeH="0" baseline="0" noProof="0" dirty="0">
                <a:ln>
                  <a:noFill/>
                </a:ln>
                <a:solidFill>
                  <a:srgbClr val="1B365D"/>
                </a:solidFill>
                <a:effectLst/>
                <a:uLnTx/>
                <a:uFillTx/>
                <a:latin typeface="Calibri"/>
                <a:ea typeface="Open Sans Light" panose="020B0306030504020204" pitchFamily="34" charset="0"/>
              </a:rPr>
              <a:t>ederal </a:t>
            </a:r>
            <a:r>
              <a:rPr kumimoji="0" lang="en-US" sz="4800" b="1" i="0" u="sng" strike="noStrike" kern="1200" cap="none" spc="0" normalizeH="0" baseline="0" noProof="0" dirty="0">
                <a:ln>
                  <a:noFill/>
                </a:ln>
                <a:solidFill>
                  <a:srgbClr val="1B365D"/>
                </a:solidFill>
                <a:effectLst/>
                <a:uLnTx/>
                <a:uFillTx/>
                <a:latin typeface="Calibri"/>
                <a:ea typeface="Open Sans Light" panose="020B0306030504020204" pitchFamily="34" charset="0"/>
              </a:rPr>
              <a:t>S</a:t>
            </a:r>
            <a:r>
              <a:rPr kumimoji="0" lang="en-US" sz="4800" b="1" i="0" u="none" strike="noStrike" kern="1200" cap="none" spc="0" normalizeH="0" baseline="0" noProof="0" dirty="0">
                <a:ln>
                  <a:noFill/>
                </a:ln>
                <a:solidFill>
                  <a:srgbClr val="1B365D"/>
                </a:solidFill>
                <a:effectLst/>
                <a:uLnTx/>
                <a:uFillTx/>
                <a:latin typeface="Calibri"/>
                <a:ea typeface="Open Sans Light" panose="020B0306030504020204" pitchFamily="34" charset="0"/>
              </a:rPr>
              <a:t>tudent </a:t>
            </a:r>
            <a:r>
              <a:rPr kumimoji="0" lang="en-US" sz="4800" b="1" i="0" u="sng" strike="noStrike" kern="1200" cap="none" spc="0" normalizeH="0" baseline="0" noProof="0" dirty="0">
                <a:ln>
                  <a:noFill/>
                </a:ln>
                <a:solidFill>
                  <a:srgbClr val="1B365D"/>
                </a:solidFill>
                <a:effectLst/>
                <a:uLnTx/>
                <a:uFillTx/>
                <a:latin typeface="Calibri"/>
                <a:ea typeface="Open Sans Light" panose="020B0306030504020204" pitchFamily="34" charset="0"/>
              </a:rPr>
              <a:t>A</a:t>
            </a:r>
            <a:r>
              <a:rPr kumimoji="0" lang="en-US" sz="4800" b="1" i="0" u="none" strike="noStrike" kern="1200" cap="none" spc="0" normalizeH="0" baseline="0" noProof="0" dirty="0">
                <a:ln>
                  <a:noFill/>
                </a:ln>
                <a:solidFill>
                  <a:srgbClr val="1B365D"/>
                </a:solidFill>
                <a:effectLst/>
                <a:uLnTx/>
                <a:uFillTx/>
                <a:latin typeface="Calibri"/>
                <a:ea typeface="Open Sans Light" panose="020B0306030504020204" pitchFamily="34" charset="0"/>
              </a:rPr>
              <a:t>id</a:t>
            </a:r>
          </a:p>
          <a:p>
            <a:pPr algn="ctr"/>
            <a:endParaRPr lang="en-US" sz="4800" b="1" dirty="0">
              <a:solidFill>
                <a:srgbClr val="1B365D"/>
              </a:solidFill>
              <a:latin typeface="Calibri"/>
              <a:ea typeface="Open Sans Light" panose="020B0306030504020204" pitchFamily="34" charset="0"/>
            </a:endParaRPr>
          </a:p>
          <a:p>
            <a:pPr algn="ctr"/>
            <a:r>
              <a:rPr lang="en-US" sz="4400" b="1" dirty="0">
                <a:solidFill>
                  <a:srgbClr val="1B365D"/>
                </a:solidFill>
                <a:latin typeface="Calibri"/>
                <a:ea typeface="Open Sans Light" panose="020B0306030504020204" pitchFamily="34" charset="0"/>
              </a:rPr>
              <a:t>26-27 Available October 1, 2025 Apply at Studentaid.gov</a:t>
            </a:r>
            <a:endParaRPr lang="en-US" sz="4400" dirty="0"/>
          </a:p>
        </p:txBody>
      </p:sp>
      <p:pic>
        <p:nvPicPr>
          <p:cNvPr id="12" name="Picture 11" descr="Text, letter&#10;&#10;AI-generated content may be incorrect.">
            <a:extLst>
              <a:ext uri="{FF2B5EF4-FFF2-40B4-BE49-F238E27FC236}">
                <a16:creationId xmlns:a16="http://schemas.microsoft.com/office/drawing/2014/main" id="{A1E9582C-B497-E4E1-9DCA-BC7084BCF5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777" y="2670889"/>
            <a:ext cx="4027546" cy="3213307"/>
          </a:xfrm>
          <a:prstGeom prst="rect">
            <a:avLst/>
          </a:prstGeom>
        </p:spPr>
      </p:pic>
      <p:sp>
        <p:nvSpPr>
          <p:cNvPr id="5" name="Title 1">
            <a:extLst>
              <a:ext uri="{FF2B5EF4-FFF2-40B4-BE49-F238E27FC236}">
                <a16:creationId xmlns:a16="http://schemas.microsoft.com/office/drawing/2014/main" id="{BA4743FD-6BBA-A589-FBFC-B4BC7A7685C2}"/>
              </a:ext>
            </a:extLst>
          </p:cNvPr>
          <p:cNvSpPr txBox="1">
            <a:spLocks/>
          </p:cNvSpPr>
          <p:nvPr/>
        </p:nvSpPr>
        <p:spPr>
          <a:xfrm>
            <a:off x="5416477" y="1440881"/>
            <a:ext cx="6400800" cy="938487"/>
          </a:xfrm>
          <a:prstGeom prst="rect">
            <a:avLst/>
          </a:prstGeom>
        </p:spPr>
        <p:txBody>
          <a:bodyPr vert="horz" lIns="91440" tIns="45720" rIns="91440" bIns="45720" rtlCol="0" anchor="b">
            <a:noAutofit/>
          </a:bodyPr>
          <a:lstStyle>
            <a:lvl1pPr algn="ctr" defTabSz="914400" rtl="0" eaLnBrk="1" latinLnBrk="0" hangingPunct="1">
              <a:spcBef>
                <a:spcPct val="0"/>
              </a:spcBef>
              <a:buNone/>
              <a:defRPr sz="4500" b="1" i="0" kern="1200">
                <a:solidFill>
                  <a:schemeClr val="tx2"/>
                </a:solidFill>
                <a:latin typeface="+mj-lt"/>
                <a:ea typeface="Open Sans Light" panose="020B0306030504020204" pitchFamily="34" charset="0"/>
                <a:cs typeface="PermianSlabSerifTypeface"/>
              </a:defRPr>
            </a:lvl1pPr>
          </a:lstStyle>
          <a:p>
            <a:r>
              <a:rPr lang="en-US" sz="8000" dirty="0"/>
              <a:t> FAFSA</a:t>
            </a:r>
          </a:p>
        </p:txBody>
      </p:sp>
    </p:spTree>
    <p:extLst>
      <p:ext uri="{BB962C8B-B14F-4D97-AF65-F5344CB8AC3E}">
        <p14:creationId xmlns:p14="http://schemas.microsoft.com/office/powerpoint/2010/main" val="391787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4175B-5CB1-4EFF-895C-8C5C91B3138E}"/>
              </a:ext>
            </a:extLst>
          </p:cNvPr>
          <p:cNvSpPr>
            <a:spLocks noGrp="1"/>
          </p:cNvSpPr>
          <p:nvPr>
            <p:ph type="title"/>
          </p:nvPr>
        </p:nvSpPr>
        <p:spPr/>
        <p:txBody>
          <a:bodyPr/>
          <a:lstStyle/>
          <a:p>
            <a:r>
              <a:rPr lang="en-US" dirty="0"/>
              <a:t>HOPE Renewal</a:t>
            </a:r>
          </a:p>
        </p:txBody>
      </p:sp>
      <p:sp>
        <p:nvSpPr>
          <p:cNvPr id="3" name="Content Placeholder 2">
            <a:extLst>
              <a:ext uri="{FF2B5EF4-FFF2-40B4-BE49-F238E27FC236}">
                <a16:creationId xmlns:a16="http://schemas.microsoft.com/office/drawing/2014/main" id="{C20F17BA-8E00-453C-881A-C2DEC7C7F9F2}"/>
              </a:ext>
            </a:extLst>
          </p:cNvPr>
          <p:cNvSpPr>
            <a:spLocks noGrp="1"/>
          </p:cNvSpPr>
          <p:nvPr>
            <p:ph idx="1"/>
          </p:nvPr>
        </p:nvSpPr>
        <p:spPr/>
        <p:txBody>
          <a:bodyPr>
            <a:normAutofit/>
          </a:bodyPr>
          <a:lstStyle/>
          <a:p>
            <a:r>
              <a:rPr lang="en-US" dirty="0"/>
              <a:t>Student </a:t>
            </a:r>
            <a:r>
              <a:rPr lang="en-US" b="1" u="sng" dirty="0"/>
              <a:t>MUST</a:t>
            </a:r>
            <a:r>
              <a:rPr lang="en-US" dirty="0"/>
              <a:t> maintain continuous enrollment </a:t>
            </a:r>
          </a:p>
          <a:p>
            <a:pPr lvl="1"/>
            <a:r>
              <a:rPr lang="en-US" dirty="0"/>
              <a:t>Fall, spring, fall, spring</a:t>
            </a:r>
          </a:p>
          <a:p>
            <a:r>
              <a:rPr lang="en-US" dirty="0"/>
              <a:t>Student </a:t>
            </a:r>
            <a:r>
              <a:rPr lang="en-US" b="1" u="sng" dirty="0"/>
              <a:t>MUST</a:t>
            </a:r>
            <a:r>
              <a:rPr lang="en-US" dirty="0"/>
              <a:t> maintain enrollment status within a semester</a:t>
            </a:r>
          </a:p>
          <a:p>
            <a:pPr lvl="1"/>
            <a:r>
              <a:rPr lang="en-US" sz="2800" dirty="0">
                <a:cs typeface="Arial" charset="0"/>
              </a:rPr>
              <a:t>If you begin a semester full-time (e.g. 12+ hours), you must finish semester full-time</a:t>
            </a:r>
          </a:p>
          <a:p>
            <a:pPr lvl="1"/>
            <a:r>
              <a:rPr lang="en-US" b="1" u="sng" dirty="0">
                <a:cs typeface="Arial" charset="0"/>
              </a:rPr>
              <a:t>Never drop a course without speaking with your financial aid</a:t>
            </a:r>
          </a:p>
          <a:p>
            <a:r>
              <a:rPr lang="en-US" dirty="0">
                <a:highlight>
                  <a:srgbClr val="00FF00"/>
                </a:highlight>
                <a:cs typeface="Arial" charset="0"/>
              </a:rPr>
              <a:t>HOPE ends </a:t>
            </a:r>
            <a:r>
              <a:rPr lang="en-US" b="1" u="sng" dirty="0">
                <a:highlight>
                  <a:srgbClr val="00FF00"/>
                </a:highlight>
                <a:cs typeface="Arial" charset="0"/>
              </a:rPr>
              <a:t>after</a:t>
            </a:r>
            <a:r>
              <a:rPr lang="en-US" dirty="0">
                <a:highlight>
                  <a:srgbClr val="00FF00"/>
                </a:highlight>
                <a:cs typeface="Arial" charset="0"/>
              </a:rPr>
              <a:t> 5 years or attainment of an </a:t>
            </a:r>
            <a:r>
              <a:rPr lang="en-US" b="1" i="1" dirty="0">
                <a:highlight>
                  <a:srgbClr val="00FF00"/>
                </a:highlight>
                <a:cs typeface="Arial" charset="0"/>
              </a:rPr>
              <a:t>advanced degree</a:t>
            </a:r>
          </a:p>
          <a:p>
            <a:endParaRPr lang="en-US" dirty="0"/>
          </a:p>
        </p:txBody>
      </p:sp>
    </p:spTree>
    <p:extLst>
      <p:ext uri="{BB962C8B-B14F-4D97-AF65-F5344CB8AC3E}">
        <p14:creationId xmlns:p14="http://schemas.microsoft.com/office/powerpoint/2010/main" val="4152302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31271-7CBA-60FD-FADD-265DDEB445AB}"/>
              </a:ext>
            </a:extLst>
          </p:cNvPr>
          <p:cNvSpPr>
            <a:spLocks noGrp="1"/>
          </p:cNvSpPr>
          <p:nvPr>
            <p:ph type="title"/>
          </p:nvPr>
        </p:nvSpPr>
        <p:spPr>
          <a:xfrm>
            <a:off x="1981200" y="304800"/>
            <a:ext cx="8229600" cy="1143000"/>
          </a:xfrm>
        </p:spPr>
        <p:txBody>
          <a:bodyPr anchor="ctr">
            <a:normAutofit/>
          </a:bodyPr>
          <a:lstStyle/>
          <a:p>
            <a:pPr>
              <a:lnSpc>
                <a:spcPct val="90000"/>
              </a:lnSpc>
            </a:pPr>
            <a:r>
              <a:rPr lang="en-US" sz="4600"/>
              <a:t>Resources on CollegeforTn.org</a:t>
            </a:r>
          </a:p>
        </p:txBody>
      </p:sp>
      <p:graphicFrame>
        <p:nvGraphicFramePr>
          <p:cNvPr id="5" name="Content Placeholder 2">
            <a:extLst>
              <a:ext uri="{FF2B5EF4-FFF2-40B4-BE49-F238E27FC236}">
                <a16:creationId xmlns:a16="http://schemas.microsoft.com/office/drawing/2014/main" id="{C195DB9E-8504-C220-8ECE-432116AB986C}"/>
              </a:ext>
            </a:extLst>
          </p:cNvPr>
          <p:cNvGraphicFramePr>
            <a:graphicFrameLocks noGrp="1"/>
          </p:cNvGraphicFramePr>
          <p:nvPr>
            <p:ph sz="quarter" idx="11"/>
          </p:nvPr>
        </p:nvGraphicFramePr>
        <p:xfrm>
          <a:off x="6172200" y="1676400"/>
          <a:ext cx="40386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Content Placeholder 10">
            <a:extLst>
              <a:ext uri="{FF2B5EF4-FFF2-40B4-BE49-F238E27FC236}">
                <a16:creationId xmlns:a16="http://schemas.microsoft.com/office/drawing/2014/main" id="{08812FF5-4828-9467-E16D-1120A1EAA2A7}"/>
              </a:ext>
            </a:extLst>
          </p:cNvPr>
          <p:cNvPicPr>
            <a:picLocks noGrp="1" noChangeAspect="1"/>
          </p:cNvPicPr>
          <p:nvPr>
            <p:ph sz="quarter" idx="10"/>
          </p:nvPr>
        </p:nvPicPr>
        <p:blipFill>
          <a:blip r:embed="rId8"/>
          <a:stretch>
            <a:fillRect/>
          </a:stretch>
        </p:blipFill>
        <p:spPr>
          <a:xfrm>
            <a:off x="1981200" y="1676400"/>
            <a:ext cx="4038600" cy="3493354"/>
          </a:xfrm>
        </p:spPr>
      </p:pic>
    </p:spTree>
    <p:extLst>
      <p:ext uri="{BB962C8B-B14F-4D97-AF65-F5344CB8AC3E}">
        <p14:creationId xmlns:p14="http://schemas.microsoft.com/office/powerpoint/2010/main" val="1667877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text, clipart">
            <a:extLst>
              <a:ext uri="{FF2B5EF4-FFF2-40B4-BE49-F238E27FC236}">
                <a16:creationId xmlns:a16="http://schemas.microsoft.com/office/drawing/2014/main" id="{1D5F8693-CB0D-31D8-E936-A0CA889DED9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4070" y="410820"/>
            <a:ext cx="5296054" cy="1751114"/>
          </a:xfrm>
        </p:spPr>
      </p:pic>
      <p:pic>
        <p:nvPicPr>
          <p:cNvPr id="5" name="Content Placeholder 4" descr="Timeline&#10;&#10;AI-generated content may be incorrect.">
            <a:extLst>
              <a:ext uri="{FF2B5EF4-FFF2-40B4-BE49-F238E27FC236}">
                <a16:creationId xmlns:a16="http://schemas.microsoft.com/office/drawing/2014/main" id="{B4B881ED-AED7-EF5B-FD19-818FAE2BF8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2748" y="410820"/>
            <a:ext cx="5685182" cy="5499366"/>
          </a:xfrm>
          <a:prstGeom prst="rect">
            <a:avLst/>
          </a:prstGeom>
        </p:spPr>
      </p:pic>
      <p:sp>
        <p:nvSpPr>
          <p:cNvPr id="10" name="TextBox 9">
            <a:extLst>
              <a:ext uri="{FF2B5EF4-FFF2-40B4-BE49-F238E27FC236}">
                <a16:creationId xmlns:a16="http://schemas.microsoft.com/office/drawing/2014/main" id="{FAB892CD-1A59-835B-1076-4CAE66BFB53B}"/>
              </a:ext>
            </a:extLst>
          </p:cNvPr>
          <p:cNvSpPr txBox="1"/>
          <p:nvPr/>
        </p:nvSpPr>
        <p:spPr>
          <a:xfrm>
            <a:off x="474547" y="2225562"/>
            <a:ext cx="5409417" cy="3434658"/>
          </a:xfrm>
          <a:prstGeom prst="rect">
            <a:avLst/>
          </a:prstGeom>
          <a:noFill/>
        </p:spPr>
        <p:txBody>
          <a:bodyPr wrap="square" rtlCol="0">
            <a:spAutoFit/>
          </a:bodyPr>
          <a:lstStyle/>
          <a:p>
            <a:pPr>
              <a:lnSpc>
                <a:spcPct val="114000"/>
              </a:lnSpc>
            </a:pPr>
            <a:r>
              <a:rPr lang="en-US" sz="2400" dirty="0">
                <a:latin typeface="Open Sans" panose="020B0606030504020204" pitchFamily="34" charset="0"/>
                <a:ea typeface="Open Sans" panose="020B0606030504020204" pitchFamily="34" charset="0"/>
                <a:cs typeface="Open Sans" panose="020B0606030504020204" pitchFamily="34" charset="0"/>
              </a:rPr>
              <a:t>Leveraging data from the TN Promise application, ACT records, the Electronic Transcript Exchange, and existing FAST accounts, roughly two thirds of high school seniors (approx. 40,000) will receive a Direct Admissions letter in the mail from Governor Lee in November.</a:t>
            </a:r>
          </a:p>
        </p:txBody>
      </p:sp>
    </p:spTree>
    <p:extLst>
      <p:ext uri="{BB962C8B-B14F-4D97-AF65-F5344CB8AC3E}">
        <p14:creationId xmlns:p14="http://schemas.microsoft.com/office/powerpoint/2010/main" val="1193805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 letter&#10;&#10;AI-generated content may be incorrect.">
            <a:extLst>
              <a:ext uri="{FF2B5EF4-FFF2-40B4-BE49-F238E27FC236}">
                <a16:creationId xmlns:a16="http://schemas.microsoft.com/office/drawing/2014/main" id="{B7D650A2-F138-70BC-33F1-BB0A3AE91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731" y="119503"/>
            <a:ext cx="5291599" cy="6073404"/>
          </a:xfrm>
          <a:prstGeom prst="rect">
            <a:avLst/>
          </a:prstGeom>
        </p:spPr>
      </p:pic>
      <p:pic>
        <p:nvPicPr>
          <p:cNvPr id="12" name="Picture 11">
            <a:extLst>
              <a:ext uri="{FF2B5EF4-FFF2-40B4-BE49-F238E27FC236}">
                <a16:creationId xmlns:a16="http://schemas.microsoft.com/office/drawing/2014/main" id="{0238AB3B-BD07-BEF8-0E43-D31452E6255A}"/>
              </a:ext>
            </a:extLst>
          </p:cNvPr>
          <p:cNvPicPr>
            <a:picLocks noChangeAspect="1"/>
          </p:cNvPicPr>
          <p:nvPr/>
        </p:nvPicPr>
        <p:blipFill>
          <a:blip r:embed="rId4"/>
          <a:stretch>
            <a:fillRect/>
          </a:stretch>
        </p:blipFill>
        <p:spPr>
          <a:xfrm>
            <a:off x="3069234" y="626993"/>
            <a:ext cx="4236938" cy="5389701"/>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0C1FD3D3-4F80-D3C3-40C3-1D67AA7CAD94}"/>
              </a:ext>
            </a:extLst>
          </p:cNvPr>
          <p:cNvPicPr>
            <a:picLocks noChangeAspect="1"/>
          </p:cNvPicPr>
          <p:nvPr/>
        </p:nvPicPr>
        <p:blipFill>
          <a:blip r:embed="rId5"/>
          <a:stretch>
            <a:fillRect/>
          </a:stretch>
        </p:blipFill>
        <p:spPr>
          <a:xfrm>
            <a:off x="6762750" y="316038"/>
            <a:ext cx="4403120" cy="57006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63551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3DD541-4665-E4F1-016C-1BE01CF2724A}"/>
              </a:ext>
            </a:extLst>
          </p:cNvPr>
          <p:cNvSpPr>
            <a:spLocks noGrp="1"/>
          </p:cNvSpPr>
          <p:nvPr>
            <p:ph idx="1"/>
          </p:nvPr>
        </p:nvSpPr>
        <p:spPr>
          <a:xfrm>
            <a:off x="5226145" y="3040911"/>
            <a:ext cx="6847826" cy="3044665"/>
          </a:xfrm>
        </p:spPr>
        <p:txBody>
          <a:bodyPr anchor="ctr">
            <a:normAutofit/>
          </a:bodyPr>
          <a:lstStyle/>
          <a:p>
            <a:pPr marL="0" indent="0">
              <a:buNone/>
            </a:pPr>
            <a:r>
              <a:rPr lang="en-US" sz="2400" b="1" dirty="0"/>
              <a:t>TN Direct Admissions Website –</a:t>
            </a:r>
          </a:p>
          <a:p>
            <a:pPr marL="0" indent="0">
              <a:buNone/>
            </a:pPr>
            <a:br>
              <a:rPr lang="en-US" sz="100" b="1" dirty="0"/>
            </a:br>
            <a:r>
              <a:rPr lang="en-US" sz="2400" b="1" dirty="0">
                <a:hlinkClick r:id="rId3"/>
              </a:rPr>
              <a:t>www.collegefortn.org/direct-admissions/</a:t>
            </a:r>
            <a:endParaRPr lang="en-US" sz="2400" b="1" dirty="0"/>
          </a:p>
          <a:p>
            <a:pPr marL="0" indent="0">
              <a:buNone/>
            </a:pPr>
            <a:r>
              <a:rPr lang="en-US" sz="2400" b="1" dirty="0"/>
              <a:t>- or scan the QR code on the left</a:t>
            </a:r>
          </a:p>
          <a:p>
            <a:pPr marL="0" indent="0" fontAlgn="base">
              <a:buNone/>
            </a:pPr>
            <a:endParaRPr lang="en-US" sz="2400" b="1" dirty="0">
              <a:latin typeface="Poppins" panose="00000500000000000000" pitchFamily="2" charset="0"/>
            </a:endParaRPr>
          </a:p>
          <a:p>
            <a:pPr marL="0" indent="0" fontAlgn="base">
              <a:buNone/>
            </a:pPr>
            <a:r>
              <a:rPr lang="en-US" sz="2400" b="1" i="0" dirty="0">
                <a:effectLst/>
              </a:rPr>
              <a:t>Have questions about Direct Admissions?</a:t>
            </a:r>
            <a:endParaRPr lang="en-US" sz="2400" b="0" i="0" dirty="0">
              <a:effectLst/>
            </a:endParaRPr>
          </a:p>
          <a:p>
            <a:pPr marL="0" indent="0" fontAlgn="base">
              <a:buNone/>
            </a:pPr>
            <a:r>
              <a:rPr lang="en-US" sz="2400" b="1" i="0" dirty="0">
                <a:effectLst/>
              </a:rPr>
              <a:t>Email us at </a:t>
            </a:r>
            <a:r>
              <a:rPr lang="en-US" sz="2400" b="1" i="0" u="none" strike="noStrike" dirty="0">
                <a:effectLst/>
                <a:hlinkClick r:id="rId4"/>
              </a:rPr>
              <a:t>direct.admissions@tn.gov</a:t>
            </a:r>
            <a:endParaRPr lang="en-US" sz="2400" b="0" i="0" dirty="0">
              <a:effectLst/>
            </a:endParaRPr>
          </a:p>
          <a:p>
            <a:pPr marL="0" indent="0">
              <a:buNone/>
            </a:pPr>
            <a:endParaRPr lang="en-US" sz="2000" b="1" dirty="0"/>
          </a:p>
          <a:p>
            <a:pPr marL="0" indent="0">
              <a:buNone/>
            </a:pPr>
            <a:endParaRPr lang="en-US" sz="2000" dirty="0"/>
          </a:p>
        </p:txBody>
      </p:sp>
      <p:pic>
        <p:nvPicPr>
          <p:cNvPr id="7" name="Picture 6">
            <a:extLst>
              <a:ext uri="{FF2B5EF4-FFF2-40B4-BE49-F238E27FC236}">
                <a16:creationId xmlns:a16="http://schemas.microsoft.com/office/drawing/2014/main" id="{C5691F81-B62B-F0AC-5D11-0F638386A844}"/>
              </a:ext>
            </a:extLst>
          </p:cNvPr>
          <p:cNvPicPr>
            <a:picLocks noChangeAspect="1"/>
          </p:cNvPicPr>
          <p:nvPr/>
        </p:nvPicPr>
        <p:blipFill>
          <a:blip r:embed="rId5"/>
          <a:stretch>
            <a:fillRect/>
          </a:stretch>
        </p:blipFill>
        <p:spPr>
          <a:xfrm>
            <a:off x="5765701" y="474700"/>
            <a:ext cx="4776934" cy="1588330"/>
          </a:xfrm>
          <a:prstGeom prst="rect">
            <a:avLst/>
          </a:prstGeom>
        </p:spPr>
      </p:pic>
      <p:pic>
        <p:nvPicPr>
          <p:cNvPr id="9" name="Picture 8">
            <a:extLst>
              <a:ext uri="{FF2B5EF4-FFF2-40B4-BE49-F238E27FC236}">
                <a16:creationId xmlns:a16="http://schemas.microsoft.com/office/drawing/2014/main" id="{7D48DA11-CD91-BC27-1AA4-530BDDDB89F5}"/>
              </a:ext>
            </a:extLst>
          </p:cNvPr>
          <p:cNvPicPr>
            <a:picLocks noChangeAspect="1"/>
          </p:cNvPicPr>
          <p:nvPr/>
        </p:nvPicPr>
        <p:blipFill>
          <a:blip r:embed="rId6"/>
          <a:stretch>
            <a:fillRect/>
          </a:stretch>
        </p:blipFill>
        <p:spPr>
          <a:xfrm>
            <a:off x="419817" y="389173"/>
            <a:ext cx="4037841" cy="4012447"/>
          </a:xfrm>
          <a:prstGeom prst="rect">
            <a:avLst/>
          </a:prstGeom>
        </p:spPr>
      </p:pic>
      <p:sp>
        <p:nvSpPr>
          <p:cNvPr id="4" name="Slide Number Placeholder 3">
            <a:extLst>
              <a:ext uri="{FF2B5EF4-FFF2-40B4-BE49-F238E27FC236}">
                <a16:creationId xmlns:a16="http://schemas.microsoft.com/office/drawing/2014/main" id="{7BA779D1-7B86-4572-C299-AE6AC910D94F}"/>
              </a:ext>
            </a:extLst>
          </p:cNvPr>
          <p:cNvSpPr>
            <a:spLocks noGrp="1"/>
          </p:cNvSpPr>
          <p:nvPr>
            <p:ph type="sldNum" sz="quarter" idx="12"/>
          </p:nvPr>
        </p:nvSpPr>
        <p:spPr>
          <a:xfrm>
            <a:off x="11704320" y="6455664"/>
            <a:ext cx="448056" cy="365125"/>
          </a:xfrm>
          <a:prstGeom prst="rect">
            <a:avLst/>
          </a:prstGeom>
        </p:spPr>
        <p:txBody>
          <a:bodyPr>
            <a:normAutofit/>
          </a:bodyPr>
          <a:lstStyle>
            <a:defPPr>
              <a:defRPr lang="en-US"/>
            </a:defPPr>
            <a:lvl1pPr marL="0" algn="r" defTabSz="914400" rtl="0" eaLnBrk="1" latinLnBrk="0" hangingPunct="1">
              <a:defRPr sz="1401" kern="1200">
                <a:solidFill>
                  <a:srgbClr val="7F7F82"/>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spcBef>
                <a:spcPts val="0"/>
              </a:spcBef>
              <a:spcAft>
                <a:spcPts val="600"/>
              </a:spcAft>
              <a:buClrTx/>
              <a:buSzTx/>
              <a:buFontTx/>
              <a:buNone/>
              <a:tabLst/>
              <a:defRPr/>
            </a:pPr>
            <a:fld id="{A81D6E6F-8E8D-4282-A26F-7FEEA05A4F75}" type="slidenum">
              <a:rPr kumimoji="0" lang="en-US" sz="1100" b="0" i="0" u="none" strike="noStrike" kern="1200" cap="none" spc="0" normalizeH="0" baseline="0" noProof="0" smtClean="0">
                <a:ln>
                  <a:noFill/>
                </a:ln>
                <a:solidFill>
                  <a:schemeClr val="tx1">
                    <a:lumMod val="50000"/>
                    <a:lumOff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defTabSz="914400" rtl="0" eaLnBrk="1" fontAlgn="auto" latinLnBrk="0" hangingPunct="1">
                <a:spcBef>
                  <a:spcPts val="0"/>
                </a:spcBef>
                <a:spcAft>
                  <a:spcPts val="600"/>
                </a:spcAft>
                <a:buClrTx/>
                <a:buSzTx/>
                <a:buFontTx/>
                <a:buNone/>
                <a:tabLst/>
                <a:defRPr/>
              </a:pPr>
              <a:t>24</a:t>
            </a:fld>
            <a:endParaRPr kumimoji="0" lang="en-US" sz="1100" b="0" i="0" u="none" strike="noStrike" kern="1200" cap="none" spc="0" normalizeH="0" baseline="0" noProof="0">
              <a:ln>
                <a:noFill/>
              </a:ln>
              <a:solidFill>
                <a:schemeClr val="tx1">
                  <a:lumMod val="50000"/>
                  <a:lumOff val="50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61B861D6-018D-1E4E-A0C7-D8314693D457}"/>
              </a:ext>
            </a:extLst>
          </p:cNvPr>
          <p:cNvPicPr>
            <a:picLocks noChangeAspect="1"/>
          </p:cNvPicPr>
          <p:nvPr/>
        </p:nvPicPr>
        <p:blipFill>
          <a:blip r:embed="rId7"/>
          <a:stretch>
            <a:fillRect/>
          </a:stretch>
        </p:blipFill>
        <p:spPr>
          <a:xfrm>
            <a:off x="2207086" y="4563243"/>
            <a:ext cx="1756544" cy="1756544"/>
          </a:xfrm>
          <a:prstGeom prst="rect">
            <a:avLst/>
          </a:prstGeom>
        </p:spPr>
      </p:pic>
    </p:spTree>
    <p:extLst>
      <p:ext uri="{BB962C8B-B14F-4D97-AF65-F5344CB8AC3E}">
        <p14:creationId xmlns:p14="http://schemas.microsoft.com/office/powerpoint/2010/main" val="766999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3C541-B916-2F63-7044-03055B7E2E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868D0D-D290-08CB-032A-303A9F95AC8E}"/>
              </a:ext>
            </a:extLst>
          </p:cNvPr>
          <p:cNvSpPr>
            <a:spLocks noGrp="1"/>
          </p:cNvSpPr>
          <p:nvPr>
            <p:ph type="title"/>
          </p:nvPr>
        </p:nvSpPr>
        <p:spPr/>
        <p:txBody>
          <a:bodyPr/>
          <a:lstStyle/>
          <a:p>
            <a:r>
              <a:rPr lang="en-US" dirty="0"/>
              <a:t>2026-27 FAFSA</a:t>
            </a:r>
          </a:p>
        </p:txBody>
      </p:sp>
      <p:sp>
        <p:nvSpPr>
          <p:cNvPr id="3" name="Content Placeholder 2">
            <a:extLst>
              <a:ext uri="{FF2B5EF4-FFF2-40B4-BE49-F238E27FC236}">
                <a16:creationId xmlns:a16="http://schemas.microsoft.com/office/drawing/2014/main" id="{323C06CB-3C21-DC3D-5845-B50C89855F50}"/>
              </a:ext>
            </a:extLst>
          </p:cNvPr>
          <p:cNvSpPr>
            <a:spLocks noGrp="1"/>
          </p:cNvSpPr>
          <p:nvPr>
            <p:ph idx="1"/>
          </p:nvPr>
        </p:nvSpPr>
        <p:spPr/>
        <p:txBody>
          <a:bodyPr>
            <a:normAutofit fontScale="85000" lnSpcReduction="20000"/>
          </a:bodyPr>
          <a:lstStyle/>
          <a:p>
            <a:pPr marL="742950" indent="-742950">
              <a:lnSpc>
                <a:spcPct val="90000"/>
              </a:lnSpc>
              <a:spcBef>
                <a:spcPct val="25000"/>
              </a:spcBef>
              <a:buFont typeface="+mj-lt"/>
              <a:buAutoNum type="arabicPeriod"/>
              <a:defRPr/>
            </a:pPr>
            <a:r>
              <a:rPr lang="en-US" sz="4000" dirty="0"/>
              <a:t>Available </a:t>
            </a:r>
            <a:r>
              <a:rPr lang="en-US" sz="4000" b="1" dirty="0"/>
              <a:t>October 1, 2025 </a:t>
            </a:r>
            <a:r>
              <a:rPr lang="en-US" sz="4000" dirty="0"/>
              <a:t>at </a:t>
            </a:r>
            <a:r>
              <a:rPr lang="en-US" sz="4000" b="1" dirty="0">
                <a:solidFill>
                  <a:srgbClr val="00B0F0"/>
                </a:solidFill>
              </a:rPr>
              <a:t>studentaid.gov</a:t>
            </a:r>
          </a:p>
          <a:p>
            <a:pPr marL="0" indent="0">
              <a:spcBef>
                <a:spcPct val="25000"/>
              </a:spcBef>
              <a:buNone/>
              <a:defRPr/>
            </a:pPr>
            <a:r>
              <a:rPr lang="en-US" sz="4000" dirty="0"/>
              <a:t>2. State priority deadline is April 1, 2026</a:t>
            </a:r>
          </a:p>
          <a:p>
            <a:pPr marL="0" indent="0">
              <a:spcBef>
                <a:spcPct val="25000"/>
              </a:spcBef>
              <a:buNone/>
              <a:defRPr/>
            </a:pPr>
            <a:r>
              <a:rPr lang="en-US" sz="4000" b="1" dirty="0">
                <a:solidFill>
                  <a:srgbClr val="00B0F0"/>
                </a:solidFill>
              </a:rPr>
              <a:t>Information needed:</a:t>
            </a:r>
          </a:p>
          <a:p>
            <a:pPr marL="1081088" lvl="2" indent="-333375">
              <a:lnSpc>
                <a:spcPct val="90000"/>
              </a:lnSpc>
              <a:spcBef>
                <a:spcPct val="25000"/>
              </a:spcBef>
              <a:buFont typeface="Wingdings" panose="05000000000000000000" pitchFamily="2" charset="2"/>
              <a:buChar char="§"/>
              <a:defRPr/>
            </a:pPr>
            <a:r>
              <a:rPr lang="en-US" sz="3200" b="1" dirty="0"/>
              <a:t>2024 income/tax info</a:t>
            </a:r>
          </a:p>
          <a:p>
            <a:pPr marL="1081088" lvl="2" indent="-333375">
              <a:lnSpc>
                <a:spcPct val="90000"/>
              </a:lnSpc>
              <a:spcBef>
                <a:spcPct val="25000"/>
              </a:spcBef>
              <a:buFont typeface="Wingdings" panose="05000000000000000000" pitchFamily="2" charset="2"/>
              <a:buChar char="§"/>
              <a:defRPr/>
            </a:pPr>
            <a:r>
              <a:rPr lang="en-US" sz="3200" b="1" dirty="0"/>
              <a:t>Asset information </a:t>
            </a:r>
          </a:p>
          <a:p>
            <a:pPr marL="1081088" lvl="2" indent="-333375">
              <a:lnSpc>
                <a:spcPct val="90000"/>
              </a:lnSpc>
              <a:spcBef>
                <a:spcPct val="25000"/>
              </a:spcBef>
              <a:buFont typeface="Wingdings" panose="05000000000000000000" pitchFamily="2" charset="2"/>
              <a:buChar char="§"/>
              <a:defRPr/>
            </a:pPr>
            <a:r>
              <a:rPr lang="en-US" sz="3200" b="1" dirty="0"/>
              <a:t>Email address (student &amp; parent)</a:t>
            </a:r>
          </a:p>
          <a:p>
            <a:pPr marL="1081088" lvl="2" indent="-333375">
              <a:lnSpc>
                <a:spcPct val="90000"/>
              </a:lnSpc>
              <a:spcBef>
                <a:spcPct val="25000"/>
              </a:spcBef>
              <a:buFont typeface="Wingdings" panose="05000000000000000000" pitchFamily="2" charset="2"/>
              <a:buChar char="§"/>
              <a:defRPr/>
            </a:pPr>
            <a:r>
              <a:rPr lang="en-US" sz="3200" b="1" dirty="0"/>
              <a:t>Social security number</a:t>
            </a:r>
          </a:p>
          <a:p>
            <a:pPr marL="1081088" lvl="2" indent="-333375">
              <a:lnSpc>
                <a:spcPct val="90000"/>
              </a:lnSpc>
              <a:spcBef>
                <a:spcPct val="25000"/>
              </a:spcBef>
              <a:buFont typeface="Wingdings" panose="05000000000000000000" pitchFamily="2" charset="2"/>
              <a:buChar char="§"/>
              <a:defRPr/>
            </a:pPr>
            <a:r>
              <a:rPr lang="en-US" sz="3200" b="1" dirty="0"/>
              <a:t>FSAID (both parents if not filing married filing jointly)</a:t>
            </a:r>
          </a:p>
          <a:p>
            <a:pPr marL="0" indent="0">
              <a:spcBef>
                <a:spcPct val="25000"/>
              </a:spcBef>
              <a:buNone/>
              <a:defRPr/>
            </a:pPr>
            <a:r>
              <a:rPr lang="en-US" sz="4000" dirty="0"/>
              <a:t>3. Federal Information helpline- 1800.433.3243</a:t>
            </a:r>
          </a:p>
          <a:p>
            <a:pPr marL="747713" lvl="2" indent="0">
              <a:lnSpc>
                <a:spcPct val="90000"/>
              </a:lnSpc>
              <a:spcBef>
                <a:spcPct val="25000"/>
              </a:spcBef>
              <a:buNone/>
              <a:defRPr/>
            </a:pPr>
            <a:endParaRPr lang="en-US" sz="3200" b="1" dirty="0"/>
          </a:p>
        </p:txBody>
      </p:sp>
    </p:spTree>
    <p:extLst>
      <p:ext uri="{BB962C8B-B14F-4D97-AF65-F5344CB8AC3E}">
        <p14:creationId xmlns:p14="http://schemas.microsoft.com/office/powerpoint/2010/main" val="2332946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4175B-5CB1-4EFF-895C-8C5C91B3138E}"/>
              </a:ext>
            </a:extLst>
          </p:cNvPr>
          <p:cNvSpPr>
            <a:spLocks noGrp="1"/>
          </p:cNvSpPr>
          <p:nvPr>
            <p:ph type="title"/>
          </p:nvPr>
        </p:nvSpPr>
        <p:spPr/>
        <p:txBody>
          <a:bodyPr/>
          <a:lstStyle/>
          <a:p>
            <a:r>
              <a:rPr lang="en-US" dirty="0"/>
              <a:t>FAFSA parent(s)</a:t>
            </a:r>
          </a:p>
        </p:txBody>
      </p:sp>
      <p:sp>
        <p:nvSpPr>
          <p:cNvPr id="3" name="Content Placeholder 2">
            <a:extLst>
              <a:ext uri="{FF2B5EF4-FFF2-40B4-BE49-F238E27FC236}">
                <a16:creationId xmlns:a16="http://schemas.microsoft.com/office/drawing/2014/main" id="{C20F17BA-8E00-453C-881A-C2DEC7C7F9F2}"/>
              </a:ext>
            </a:extLst>
          </p:cNvPr>
          <p:cNvSpPr>
            <a:spLocks noGrp="1"/>
          </p:cNvSpPr>
          <p:nvPr>
            <p:ph idx="1"/>
          </p:nvPr>
        </p:nvSpPr>
        <p:spPr/>
        <p:txBody>
          <a:bodyPr>
            <a:normAutofit/>
          </a:bodyPr>
          <a:lstStyle/>
          <a:p>
            <a:pPr marL="463550" indent="-463550">
              <a:lnSpc>
                <a:spcPct val="90000"/>
              </a:lnSpc>
              <a:spcBef>
                <a:spcPct val="25000"/>
              </a:spcBef>
              <a:defRPr/>
            </a:pPr>
            <a:r>
              <a:rPr lang="en-US" sz="4000" dirty="0"/>
              <a:t>Biological parent</a:t>
            </a:r>
          </a:p>
          <a:p>
            <a:pPr marL="463550" indent="-463550">
              <a:lnSpc>
                <a:spcPct val="90000"/>
              </a:lnSpc>
              <a:spcBef>
                <a:spcPct val="25000"/>
              </a:spcBef>
              <a:defRPr/>
            </a:pPr>
            <a:r>
              <a:rPr lang="en-US" sz="4000" dirty="0"/>
              <a:t>Stepparent </a:t>
            </a:r>
          </a:p>
          <a:p>
            <a:pPr marL="863600" lvl="1" indent="-463550">
              <a:lnSpc>
                <a:spcPct val="90000"/>
              </a:lnSpc>
              <a:spcBef>
                <a:spcPct val="25000"/>
              </a:spcBef>
              <a:defRPr/>
            </a:pPr>
            <a:r>
              <a:rPr lang="en-US" sz="3600" i="1" dirty="0"/>
              <a:t>If married to biological parent</a:t>
            </a:r>
            <a:endParaRPr lang="en-US" sz="3600" dirty="0"/>
          </a:p>
          <a:p>
            <a:pPr marL="463550" indent="-463550">
              <a:lnSpc>
                <a:spcPct val="90000"/>
              </a:lnSpc>
              <a:spcBef>
                <a:spcPct val="25000"/>
              </a:spcBef>
              <a:defRPr/>
            </a:pPr>
            <a:r>
              <a:rPr lang="en-US" sz="4000" dirty="0"/>
              <a:t>Adoptive parent </a:t>
            </a:r>
          </a:p>
          <a:p>
            <a:pPr marL="863600" lvl="1" indent="-463550">
              <a:lnSpc>
                <a:spcPct val="90000"/>
              </a:lnSpc>
              <a:spcBef>
                <a:spcPct val="25000"/>
              </a:spcBef>
              <a:defRPr/>
            </a:pPr>
            <a:r>
              <a:rPr lang="en-US" sz="3600" i="1" dirty="0"/>
              <a:t>Unless student was in foster care at age 13+</a:t>
            </a:r>
            <a:endParaRPr lang="en-US" sz="3600" b="1" u="sng" dirty="0"/>
          </a:p>
          <a:p>
            <a:pPr marL="0" indent="0">
              <a:lnSpc>
                <a:spcPct val="90000"/>
              </a:lnSpc>
              <a:spcBef>
                <a:spcPct val="25000"/>
              </a:spcBef>
              <a:buNone/>
              <a:defRPr/>
            </a:pPr>
            <a:endParaRPr lang="en-US" sz="4000" dirty="0"/>
          </a:p>
        </p:txBody>
      </p:sp>
    </p:spTree>
    <p:extLst>
      <p:ext uri="{BB962C8B-B14F-4D97-AF65-F5344CB8AC3E}">
        <p14:creationId xmlns:p14="http://schemas.microsoft.com/office/powerpoint/2010/main" val="4121795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4175B-5CB1-4EFF-895C-8C5C91B3138E}"/>
              </a:ext>
            </a:extLst>
          </p:cNvPr>
          <p:cNvSpPr>
            <a:spLocks noGrp="1"/>
          </p:cNvSpPr>
          <p:nvPr>
            <p:ph type="title"/>
          </p:nvPr>
        </p:nvSpPr>
        <p:spPr/>
        <p:txBody>
          <a:bodyPr/>
          <a:lstStyle/>
          <a:p>
            <a:r>
              <a:rPr lang="en-US" dirty="0"/>
              <a:t>Who is </a:t>
            </a:r>
            <a:r>
              <a:rPr lang="en-US" u="sng" dirty="0"/>
              <a:t>NOT</a:t>
            </a:r>
            <a:r>
              <a:rPr lang="en-US" dirty="0"/>
              <a:t> a FAFSA parent*?</a:t>
            </a:r>
          </a:p>
        </p:txBody>
      </p:sp>
      <p:sp>
        <p:nvSpPr>
          <p:cNvPr id="3" name="Content Placeholder 2">
            <a:extLst>
              <a:ext uri="{FF2B5EF4-FFF2-40B4-BE49-F238E27FC236}">
                <a16:creationId xmlns:a16="http://schemas.microsoft.com/office/drawing/2014/main" id="{C20F17BA-8E00-453C-881A-C2DEC7C7F9F2}"/>
              </a:ext>
            </a:extLst>
          </p:cNvPr>
          <p:cNvSpPr>
            <a:spLocks noGrp="1"/>
          </p:cNvSpPr>
          <p:nvPr>
            <p:ph idx="1"/>
          </p:nvPr>
        </p:nvSpPr>
        <p:spPr/>
        <p:txBody>
          <a:bodyPr>
            <a:normAutofit/>
          </a:bodyPr>
          <a:lstStyle/>
          <a:p>
            <a:pPr marL="463550" indent="-463550">
              <a:lnSpc>
                <a:spcPct val="90000"/>
              </a:lnSpc>
              <a:spcBef>
                <a:spcPct val="25000"/>
              </a:spcBef>
              <a:defRPr/>
            </a:pPr>
            <a:r>
              <a:rPr lang="en-US" sz="4000" dirty="0"/>
              <a:t>Grandparent</a:t>
            </a:r>
          </a:p>
          <a:p>
            <a:pPr marL="463550" indent="-463550">
              <a:lnSpc>
                <a:spcPct val="90000"/>
              </a:lnSpc>
              <a:spcBef>
                <a:spcPct val="25000"/>
              </a:spcBef>
              <a:defRPr/>
            </a:pPr>
            <a:r>
              <a:rPr lang="en-US" sz="4000" dirty="0"/>
              <a:t>Aunt/Uncle</a:t>
            </a:r>
          </a:p>
          <a:p>
            <a:pPr marL="463550" indent="-463550">
              <a:lnSpc>
                <a:spcPct val="90000"/>
              </a:lnSpc>
              <a:spcBef>
                <a:spcPct val="25000"/>
              </a:spcBef>
              <a:defRPr/>
            </a:pPr>
            <a:r>
              <a:rPr lang="en-US" sz="4000" dirty="0"/>
              <a:t>Brother/Sister</a:t>
            </a:r>
          </a:p>
          <a:p>
            <a:pPr marL="463550" indent="-463550">
              <a:lnSpc>
                <a:spcPct val="90000"/>
              </a:lnSpc>
              <a:spcBef>
                <a:spcPct val="25000"/>
              </a:spcBef>
              <a:defRPr/>
            </a:pPr>
            <a:r>
              <a:rPr lang="en-US" sz="4000" dirty="0"/>
              <a:t>Legal Guardian</a:t>
            </a:r>
          </a:p>
          <a:p>
            <a:pPr marL="463550" indent="-463550">
              <a:lnSpc>
                <a:spcPct val="90000"/>
              </a:lnSpc>
              <a:spcBef>
                <a:spcPct val="25000"/>
              </a:spcBef>
              <a:defRPr/>
            </a:pPr>
            <a:r>
              <a:rPr lang="en-US" sz="4000" dirty="0"/>
              <a:t>Relative whom claimed the student for tax purposes</a:t>
            </a:r>
          </a:p>
        </p:txBody>
      </p:sp>
      <p:sp>
        <p:nvSpPr>
          <p:cNvPr id="4" name="TextBox 3">
            <a:extLst>
              <a:ext uri="{FF2B5EF4-FFF2-40B4-BE49-F238E27FC236}">
                <a16:creationId xmlns:a16="http://schemas.microsoft.com/office/drawing/2014/main" id="{F389026E-96E9-5548-80EB-F6D15871CE79}"/>
              </a:ext>
            </a:extLst>
          </p:cNvPr>
          <p:cNvSpPr txBox="1"/>
          <p:nvPr/>
        </p:nvSpPr>
        <p:spPr>
          <a:xfrm>
            <a:off x="2057400" y="5924490"/>
            <a:ext cx="8077200" cy="523220"/>
          </a:xfrm>
          <a:prstGeom prst="rect">
            <a:avLst/>
          </a:prstGeom>
          <a:noFill/>
        </p:spPr>
        <p:txBody>
          <a:bodyPr wrap="square" rtlCol="0">
            <a:spAutoFit/>
          </a:bodyPr>
          <a:lstStyle/>
          <a:p>
            <a:pPr algn="ctr"/>
            <a:r>
              <a:rPr lang="en-US" sz="2800" b="1" dirty="0">
                <a:solidFill>
                  <a:srgbClr val="1B365D"/>
                </a:solidFill>
                <a:latin typeface="Calibri"/>
              </a:rPr>
              <a:t>*Unless they have adopted the student</a:t>
            </a:r>
          </a:p>
        </p:txBody>
      </p:sp>
    </p:spTree>
    <p:extLst>
      <p:ext uri="{BB962C8B-B14F-4D97-AF65-F5344CB8AC3E}">
        <p14:creationId xmlns:p14="http://schemas.microsoft.com/office/powerpoint/2010/main" val="725671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B3177-1529-45A3-8A3D-EA3A1DA27F59}"/>
              </a:ext>
            </a:extLst>
          </p:cNvPr>
          <p:cNvSpPr>
            <a:spLocks noGrp="1"/>
          </p:cNvSpPr>
          <p:nvPr>
            <p:ph type="title"/>
          </p:nvPr>
        </p:nvSpPr>
        <p:spPr/>
        <p:txBody>
          <a:bodyPr/>
          <a:lstStyle/>
          <a:p>
            <a:r>
              <a:rPr lang="en-US" dirty="0"/>
              <a:t>“Minor” Circumstances</a:t>
            </a:r>
          </a:p>
        </p:txBody>
      </p:sp>
      <p:graphicFrame>
        <p:nvGraphicFramePr>
          <p:cNvPr id="4" name="Content Placeholder 3">
            <a:extLst>
              <a:ext uri="{FF2B5EF4-FFF2-40B4-BE49-F238E27FC236}">
                <a16:creationId xmlns:a16="http://schemas.microsoft.com/office/drawing/2014/main" id="{313C7E17-0827-477A-B222-398A82982E1F}"/>
              </a:ext>
            </a:extLst>
          </p:cNvPr>
          <p:cNvGraphicFramePr>
            <a:graphicFrameLocks noGrp="1"/>
          </p:cNvGraphicFramePr>
          <p:nvPr>
            <p:ph sz="quarter" idx="10"/>
          </p:nvPr>
        </p:nvGraphicFramePr>
        <p:xfrm>
          <a:off x="609600" y="1676400"/>
          <a:ext cx="66294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A86F7CA5-2F7B-7659-9BDA-777E17D4FFBA}"/>
              </a:ext>
            </a:extLst>
          </p:cNvPr>
          <p:cNvSpPr>
            <a:spLocks noGrp="1"/>
          </p:cNvSpPr>
          <p:nvPr>
            <p:ph sz="quarter" idx="11"/>
          </p:nvPr>
        </p:nvSpPr>
        <p:spPr>
          <a:xfrm>
            <a:off x="7543800" y="1676400"/>
            <a:ext cx="4038600" cy="4191000"/>
          </a:xfrm>
        </p:spPr>
        <p:txBody>
          <a:bodyPr/>
          <a:lstStyle/>
          <a:p>
            <a:pPr marL="0" indent="0">
              <a:buNone/>
            </a:pPr>
            <a:r>
              <a:rPr lang="en-US" b="1" dirty="0">
                <a:solidFill>
                  <a:srgbClr val="00B0F0"/>
                </a:solidFill>
              </a:rPr>
              <a:t>*</a:t>
            </a:r>
            <a:r>
              <a:rPr lang="en-US" dirty="0"/>
              <a:t>If court papers read </a:t>
            </a:r>
            <a:r>
              <a:rPr lang="en-US" b="1" dirty="0">
                <a:solidFill>
                  <a:schemeClr val="accent2"/>
                </a:solidFill>
              </a:rPr>
              <a:t>custody</a:t>
            </a:r>
            <a:r>
              <a:rPr lang="en-US" i="1" dirty="0">
                <a:solidFill>
                  <a:srgbClr val="00B0F0"/>
                </a:solidFill>
              </a:rPr>
              <a:t> </a:t>
            </a:r>
            <a:r>
              <a:rPr lang="en-US" dirty="0"/>
              <a:t>instead of </a:t>
            </a:r>
            <a:r>
              <a:rPr lang="en-US" b="1" dirty="0">
                <a:solidFill>
                  <a:srgbClr val="00B0F0"/>
                </a:solidFill>
              </a:rPr>
              <a:t>guardianship</a:t>
            </a:r>
            <a:r>
              <a:rPr lang="en-US" dirty="0"/>
              <a:t>, student will answer </a:t>
            </a:r>
            <a:r>
              <a:rPr lang="en-US" b="1" dirty="0">
                <a:solidFill>
                  <a:schemeClr val="accent2"/>
                </a:solidFill>
              </a:rPr>
              <a:t>no</a:t>
            </a:r>
            <a:r>
              <a:rPr lang="en-US" dirty="0">
                <a:solidFill>
                  <a:schemeClr val="accent2"/>
                </a:solidFill>
              </a:rPr>
              <a:t> </a:t>
            </a:r>
            <a:r>
              <a:rPr lang="en-US" dirty="0"/>
              <a:t>and contact their college for guidance (e.g. </a:t>
            </a:r>
            <a:r>
              <a:rPr lang="en-US" i="1" dirty="0"/>
              <a:t>unusual circumstance</a:t>
            </a:r>
            <a:r>
              <a:rPr lang="en-US" dirty="0"/>
              <a:t>)</a:t>
            </a:r>
            <a:r>
              <a:rPr lang="en-US" i="1" dirty="0"/>
              <a:t>.</a:t>
            </a:r>
            <a:endParaRPr lang="en-US" b="1" dirty="0">
              <a:solidFill>
                <a:srgbClr val="00B0F0"/>
              </a:solidFill>
            </a:endParaRPr>
          </a:p>
        </p:txBody>
      </p:sp>
    </p:spTree>
    <p:extLst>
      <p:ext uri="{BB962C8B-B14F-4D97-AF65-F5344CB8AC3E}">
        <p14:creationId xmlns:p14="http://schemas.microsoft.com/office/powerpoint/2010/main" val="444381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5358" y="539657"/>
            <a:ext cx="11582400" cy="9175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3600" cap="none" spc="0">
                <a:latin typeface="Oswald"/>
              </a:rPr>
              <a:t>Dependent Student: FAFSA</a:t>
            </a:r>
            <a:r>
              <a:rPr lang="en-US" altLang="en-US" sz="3600" b="1" cap="none" spc="0" baseline="30000">
                <a:latin typeface="Arial" panose="020B0604020202020204" pitchFamily="34" charset="0"/>
                <a:cs typeface="Arial" panose="020B0604020202020204" pitchFamily="34" charset="0"/>
              </a:rPr>
              <a:t>®</a:t>
            </a:r>
            <a:r>
              <a:rPr lang="en-US" altLang="en-US" sz="3600" cap="none" spc="0">
                <a:latin typeface="Oswald"/>
              </a:rPr>
              <a:t> Landing Page</a:t>
            </a:r>
            <a:endParaRPr lang="en-US" altLang="en-US" sz="3600" b="1" i="0" u="none" strike="noStrike" kern="1200" cap="none" spc="0" normalizeH="0" baseline="0" noProof="0">
              <a:ln>
                <a:noFill/>
              </a:ln>
              <a:effectLst/>
              <a:uLnTx/>
              <a:uFillTx/>
              <a:latin typeface="Oswald"/>
            </a:endParaRPr>
          </a:p>
        </p:txBody>
      </p:sp>
      <p:sp>
        <p:nvSpPr>
          <p:cNvPr id="7" name="TextBox 6">
            <a:extLst>
              <a:ext uri="{FF2B5EF4-FFF2-40B4-BE49-F238E27FC236}">
                <a16:creationId xmlns:a16="http://schemas.microsoft.com/office/drawing/2014/main" id="{261499C9-8515-7FA6-14D3-98341A124078}"/>
              </a:ext>
            </a:extLst>
          </p:cNvPr>
          <p:cNvSpPr txBox="1"/>
          <p:nvPr/>
        </p:nvSpPr>
        <p:spPr>
          <a:xfrm>
            <a:off x="668805" y="1726173"/>
            <a:ext cx="4405219" cy="2949525"/>
          </a:xfrm>
          <a:prstGeom prst="rect">
            <a:avLst/>
          </a:prstGeom>
          <a:noFill/>
        </p:spPr>
        <p:txBody>
          <a:bodyPr wrap="square" rtlCol="0">
            <a:spAutoFit/>
          </a:bodyPr>
          <a:lstStyle/>
          <a:p>
            <a:pPr>
              <a:lnSpc>
                <a:spcPct val="150000"/>
              </a:lnSpc>
            </a:pPr>
            <a:r>
              <a:rPr lang="en-US" b="0" i="0">
                <a:effectLst/>
                <a:latin typeface="Arial" panose="020B0604020202020204" pitchFamily="34" charset="0"/>
                <a:cs typeface="Arial" panose="020B0604020202020204" pitchFamily="34" charset="0"/>
              </a:rPr>
              <a:t>This is the main </a:t>
            </a:r>
            <a:r>
              <a:rPr lang="en-US" altLang="en-US" cap="none" spc="0">
                <a:latin typeface="Arial" panose="020B0604020202020204" pitchFamily="34" charset="0"/>
                <a:cs typeface="Arial" panose="020B0604020202020204" pitchFamily="34" charset="0"/>
              </a:rPr>
              <a:t>FAFSA</a:t>
            </a:r>
            <a:r>
              <a:rPr lang="en-US" altLang="en-US" cap="none" spc="0" baseline="30000">
                <a:latin typeface="Arial" panose="020B0604020202020204" pitchFamily="34" charset="0"/>
                <a:cs typeface="Arial" panose="020B0604020202020204" pitchFamily="34" charset="0"/>
              </a:rPr>
              <a:t>®</a:t>
            </a:r>
            <a:r>
              <a:rPr lang="en-US" altLang="en-US" cap="none" spc="0">
                <a:latin typeface="Arial" panose="020B0604020202020204" pitchFamily="34" charset="0"/>
                <a:cs typeface="Arial" panose="020B0604020202020204" pitchFamily="34" charset="0"/>
              </a:rPr>
              <a:t> l</a:t>
            </a:r>
            <a:r>
              <a:rPr lang="en-US" altLang="en-US">
                <a:latin typeface="Arial" panose="020B0604020202020204" pitchFamily="34" charset="0"/>
                <a:cs typeface="Arial" panose="020B0604020202020204" pitchFamily="34" charset="0"/>
              </a:rPr>
              <a:t>anding page. On this page, students are </a:t>
            </a:r>
            <a:r>
              <a:rPr lang="en-US" b="0" i="0">
                <a:effectLst/>
                <a:latin typeface="Arial" panose="020B0604020202020204" pitchFamily="34" charset="0"/>
                <a:cs typeface="Arial" panose="020B0604020202020204" pitchFamily="34" charset="0"/>
              </a:rPr>
              <a:t>directed to "Start New Form," "Edit Existing Forms," or "Accept an Invitation." For this section of the presentation, the student is beginning a new application.</a:t>
            </a:r>
            <a:endParaRPr lang="en-US" altLang="en-US">
              <a:latin typeface="Arial" panose="020B0604020202020204" pitchFamily="34" charset="0"/>
              <a:cs typeface="Arial" panose="020B0604020202020204" pitchFamily="34" charset="0"/>
            </a:endParaRPr>
          </a:p>
          <a:p>
            <a:pPr>
              <a:lnSpc>
                <a:spcPct val="150000"/>
              </a:lnSpc>
            </a:pPr>
            <a:endParaRPr lang="en-US">
              <a:latin typeface="Arial" panose="020B0604020202020204" pitchFamily="34" charset="0"/>
              <a:cs typeface="Arial" panose="020B0604020202020204" pitchFamily="34" charset="0"/>
            </a:endParaRPr>
          </a:p>
        </p:txBody>
      </p:sp>
      <p:pic>
        <p:nvPicPr>
          <p:cNvPr id="4" name="Picture 3" descr="Screenshot of the FAFSA landing page. Buttons display the option to “Start New Form,” “Edit Existing Forms,” or “Accept an Invitation.” ">
            <a:extLst>
              <a:ext uri="{FF2B5EF4-FFF2-40B4-BE49-F238E27FC236}">
                <a16:creationId xmlns:a16="http://schemas.microsoft.com/office/drawing/2014/main" id="{EE56E786-C180-2491-218B-E2ADF0476D8B}"/>
              </a:ext>
            </a:extLst>
          </p:cNvPr>
          <p:cNvPicPr>
            <a:picLocks noChangeAspect="1"/>
          </p:cNvPicPr>
          <p:nvPr/>
        </p:nvPicPr>
        <p:blipFill>
          <a:blip r:embed="rId3"/>
          <a:stretch>
            <a:fillRect/>
          </a:stretch>
        </p:blipFill>
        <p:spPr>
          <a:xfrm>
            <a:off x="5393727" y="1457232"/>
            <a:ext cx="5656896" cy="4811361"/>
          </a:xfrm>
          <a:prstGeom prst="rect">
            <a:avLst/>
          </a:prstGeom>
          <a:ln>
            <a:solidFill>
              <a:srgbClr val="0070C0"/>
            </a:solidFill>
          </a:ln>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7</a:t>
            </a:fld>
            <a:endParaRPr lang="en-US"/>
          </a:p>
        </p:txBody>
      </p:sp>
    </p:spTree>
    <p:extLst>
      <p:ext uri="{BB962C8B-B14F-4D97-AF65-F5344CB8AC3E}">
        <p14:creationId xmlns:p14="http://schemas.microsoft.com/office/powerpoint/2010/main" val="821138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5B0FB-9054-88E9-104E-3B5E29C4901D}"/>
              </a:ext>
            </a:extLst>
          </p:cNvPr>
          <p:cNvSpPr>
            <a:spLocks noGrp="1"/>
          </p:cNvSpPr>
          <p:nvPr>
            <p:ph type="title"/>
          </p:nvPr>
        </p:nvSpPr>
        <p:spPr>
          <a:xfrm>
            <a:off x="753386" y="393887"/>
            <a:ext cx="10957689" cy="798177"/>
          </a:xfrm>
        </p:spPr>
        <p:txBody>
          <a:bodyPr/>
          <a:lstStyle/>
          <a:p>
            <a:r>
              <a:rPr lang="en-US" altLang="en-US" sz="3600" cap="none" spc="0">
                <a:latin typeface="Oswald"/>
              </a:rPr>
              <a:t>Introduction: Dependent Student Invites Contributor</a:t>
            </a:r>
            <a:endParaRPr lang="en-US" sz="3600"/>
          </a:p>
        </p:txBody>
      </p:sp>
      <p:sp>
        <p:nvSpPr>
          <p:cNvPr id="4" name="TextBox 3">
            <a:extLst>
              <a:ext uri="{FF2B5EF4-FFF2-40B4-BE49-F238E27FC236}">
                <a16:creationId xmlns:a16="http://schemas.microsoft.com/office/drawing/2014/main" id="{0722C204-8B4A-1F19-8621-EEA44C835E37}"/>
              </a:ext>
            </a:extLst>
          </p:cNvPr>
          <p:cNvSpPr txBox="1"/>
          <p:nvPr/>
        </p:nvSpPr>
        <p:spPr>
          <a:xfrm>
            <a:off x="681799" y="1733041"/>
            <a:ext cx="4107916" cy="21185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dirty="0">
                <a:latin typeface="Arial" panose="020B0604020202020204" pitchFamily="34" charset="0"/>
                <a:ea typeface="Calibri"/>
                <a:cs typeface="Arial" panose="020B0604020202020204" pitchFamily="34" charset="0"/>
              </a:rPr>
              <a:t>This is the first page in the "Invite a Parent as a Contributor" section, which is </a:t>
            </a:r>
            <a:r>
              <a:rPr lang="en-US" dirty="0">
                <a:highlight>
                  <a:srgbClr val="FFFF00"/>
                </a:highlight>
                <a:latin typeface="Arial" panose="020B0604020202020204" pitchFamily="34" charset="0"/>
                <a:ea typeface="Calibri"/>
                <a:cs typeface="Arial" panose="020B0604020202020204" pitchFamily="34" charset="0"/>
              </a:rPr>
              <a:t>the last student section to require information. </a:t>
            </a:r>
            <a:r>
              <a:rPr lang="en-US" dirty="0">
                <a:latin typeface="Arial" panose="020B0604020202020204" pitchFamily="34" charset="0"/>
                <a:ea typeface="Calibri"/>
                <a:cs typeface="Arial" panose="020B0604020202020204" pitchFamily="34" charset="0"/>
              </a:rPr>
              <a:t>It provides an overview of the section.</a:t>
            </a:r>
            <a:endParaRPr lang="en-US" dirty="0">
              <a:latin typeface="Arial" panose="020B0604020202020204" pitchFamily="34" charset="0"/>
              <a:cs typeface="Arial" panose="020B0604020202020204" pitchFamily="34" charset="0"/>
            </a:endParaRPr>
          </a:p>
        </p:txBody>
      </p:sp>
      <p:pic>
        <p:nvPicPr>
          <p:cNvPr id="5" name="Picture 4" descr="Screenshot of the introduction to the “Invite a Parent as a Contributor” section, which informs the student that they must invite a legal parent, defined as a biological or adoptive parent as determined by the state. The student has the option to select a hyperlink to learn who counts as a parent on the FAFSA form. ">
            <a:extLst>
              <a:ext uri="{FF2B5EF4-FFF2-40B4-BE49-F238E27FC236}">
                <a16:creationId xmlns:a16="http://schemas.microsoft.com/office/drawing/2014/main" id="{C59AE29A-4E26-3AEE-9CF3-6C5B21B22988}"/>
              </a:ext>
            </a:extLst>
          </p:cNvPr>
          <p:cNvPicPr>
            <a:picLocks noChangeAspect="1"/>
          </p:cNvPicPr>
          <p:nvPr/>
        </p:nvPicPr>
        <p:blipFill>
          <a:blip r:embed="rId2"/>
          <a:stretch>
            <a:fillRect/>
          </a:stretch>
        </p:blipFill>
        <p:spPr>
          <a:xfrm>
            <a:off x="4789715" y="1456453"/>
            <a:ext cx="6577542" cy="3212042"/>
          </a:xfrm>
          <a:prstGeom prst="rect">
            <a:avLst/>
          </a:prstGeom>
          <a:ln>
            <a:solidFill>
              <a:srgbClr val="4472C4"/>
            </a:solidFill>
          </a:ln>
        </p:spPr>
      </p:pic>
      <p:sp>
        <p:nvSpPr>
          <p:cNvPr id="3" name="Slide Number Placeholder 2">
            <a:extLst>
              <a:ext uri="{FF2B5EF4-FFF2-40B4-BE49-F238E27FC236}">
                <a16:creationId xmlns:a16="http://schemas.microsoft.com/office/drawing/2014/main" id="{873B4449-0434-4BF2-32BF-41B9246EBB08}"/>
              </a:ex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8</a:t>
            </a:fld>
            <a:endParaRPr lang="en-US"/>
          </a:p>
        </p:txBody>
      </p:sp>
    </p:spTree>
    <p:extLst>
      <p:ext uri="{BB962C8B-B14F-4D97-AF65-F5344CB8AC3E}">
        <p14:creationId xmlns:p14="http://schemas.microsoft.com/office/powerpoint/2010/main" val="1840341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C965-C4BD-E308-1646-4FC1CF714A32}"/>
              </a:ext>
            </a:extLst>
          </p:cNvPr>
          <p:cNvSpPr>
            <a:spLocks noGrp="1"/>
          </p:cNvSpPr>
          <p:nvPr>
            <p:ph type="title"/>
          </p:nvPr>
        </p:nvSpPr>
        <p:spPr>
          <a:xfrm>
            <a:off x="743972" y="390489"/>
            <a:ext cx="10880499" cy="798177"/>
          </a:xfrm>
        </p:spPr>
        <p:txBody>
          <a:bodyPr/>
          <a:lstStyle/>
          <a:p>
            <a:r>
              <a:rPr lang="en-US" altLang="en-US" sz="3600" cap="none" spc="0">
                <a:latin typeface="Oswald"/>
              </a:rPr>
              <a:t>Dependent Student: Invite Contributor (Continued 1 of 2)</a:t>
            </a:r>
            <a:endParaRPr lang="en-US" sz="3600"/>
          </a:p>
        </p:txBody>
      </p:sp>
      <p:sp>
        <p:nvSpPr>
          <p:cNvPr id="4" name="TextBox 3">
            <a:extLst>
              <a:ext uri="{FF2B5EF4-FFF2-40B4-BE49-F238E27FC236}">
                <a16:creationId xmlns:a16="http://schemas.microsoft.com/office/drawing/2014/main" id="{03A650DA-7A2B-3D0F-70C1-204FAB31817A}"/>
              </a:ext>
            </a:extLst>
          </p:cNvPr>
          <p:cNvSpPr txBox="1"/>
          <p:nvPr/>
        </p:nvSpPr>
        <p:spPr>
          <a:xfrm>
            <a:off x="674410" y="1718036"/>
            <a:ext cx="11149388" cy="12875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dirty="0">
                <a:latin typeface="Arial" panose="020B0604020202020204" pitchFamily="34" charset="0"/>
                <a:ea typeface="Calibri"/>
                <a:cs typeface="Arial" panose="020B0604020202020204" pitchFamily="34" charset="0"/>
              </a:rPr>
              <a:t>The student is asked to </a:t>
            </a:r>
            <a:r>
              <a:rPr lang="en-US" dirty="0">
                <a:highlight>
                  <a:srgbClr val="FFFF00"/>
                </a:highlight>
                <a:latin typeface="Arial" panose="020B0604020202020204" pitchFamily="34" charset="0"/>
                <a:ea typeface="Calibri"/>
                <a:cs typeface="Arial" panose="020B0604020202020204" pitchFamily="34" charset="0"/>
              </a:rPr>
              <a:t>enter their parent’s email address </a:t>
            </a:r>
            <a:r>
              <a:rPr lang="en-US" dirty="0">
                <a:latin typeface="Arial" panose="020B0604020202020204" pitchFamily="34" charset="0"/>
                <a:ea typeface="Calibri"/>
                <a:cs typeface="Arial" panose="020B0604020202020204" pitchFamily="34" charset="0"/>
              </a:rPr>
              <a:t>to invite the parent to the FAFSA</a:t>
            </a:r>
            <a:r>
              <a:rPr lang="en-US" baseline="30000" dirty="0">
                <a:latin typeface="Arial" panose="020B0604020202020204" pitchFamily="34" charset="0"/>
                <a:ea typeface="Calibri"/>
                <a:cs typeface="Arial" panose="020B0604020202020204" pitchFamily="34" charset="0"/>
              </a:rPr>
              <a:t>®</a:t>
            </a:r>
            <a:r>
              <a:rPr lang="en-US" dirty="0">
                <a:latin typeface="Arial" panose="020B0604020202020204" pitchFamily="34" charset="0"/>
                <a:ea typeface="Calibri"/>
                <a:cs typeface="Arial" panose="020B0604020202020204" pitchFamily="34" charset="0"/>
              </a:rPr>
              <a:t> form. After entering the email address, the student selects "Send Invite." </a:t>
            </a:r>
            <a:r>
              <a:rPr lang="en-US" dirty="0">
                <a:ea typeface="Calibri"/>
                <a:cs typeface="Arial"/>
              </a:rPr>
              <a:t>A </a:t>
            </a:r>
            <a:r>
              <a:rPr lang="en-US" dirty="0">
                <a:cs typeface="Arial"/>
              </a:rPr>
              <a:t>pop-up window appears, and the student confirms their parent’s email address by selecting </a:t>
            </a:r>
            <a:r>
              <a:rPr lang="en-US" dirty="0">
                <a:ea typeface="Calibri"/>
                <a:cs typeface="Arial"/>
              </a:rPr>
              <a:t>"Send Invite."</a:t>
            </a:r>
            <a:endParaRPr lang="en-US" dirty="0">
              <a:latin typeface="Arial" panose="020B0604020202020204" pitchFamily="34" charset="0"/>
              <a:cs typeface="Arial" panose="020B0604020202020204" pitchFamily="34" charset="0"/>
            </a:endParaRPr>
          </a:p>
        </p:txBody>
      </p:sp>
      <p:pic>
        <p:nvPicPr>
          <p:cNvPr id="6" name="Picture 5" descr="Screenshot continuation of the “Invite a Parent as a Contributor” section. The student is reminded that more information on their household financial situation is required to determine their federal student aid eligibility and that they need to invite a contributor to provide this information. The student is instructed to enter their parent’s email address into the text box and select “Send Invite.” ">
            <a:extLst>
              <a:ext uri="{FF2B5EF4-FFF2-40B4-BE49-F238E27FC236}">
                <a16:creationId xmlns:a16="http://schemas.microsoft.com/office/drawing/2014/main" id="{9795B986-47DA-A159-8CF1-49BD0DCD3B19}"/>
              </a:ext>
            </a:extLst>
          </p:cNvPr>
          <p:cNvPicPr>
            <a:picLocks noChangeAspect="1"/>
          </p:cNvPicPr>
          <p:nvPr/>
        </p:nvPicPr>
        <p:blipFill>
          <a:blip r:embed="rId2"/>
          <a:stretch>
            <a:fillRect/>
          </a:stretch>
        </p:blipFill>
        <p:spPr>
          <a:xfrm>
            <a:off x="971548" y="3200827"/>
            <a:ext cx="5031242" cy="3279487"/>
          </a:xfrm>
          <a:prstGeom prst="rect">
            <a:avLst/>
          </a:prstGeom>
          <a:ln>
            <a:solidFill>
              <a:schemeClr val="accent1"/>
            </a:solidFill>
          </a:ln>
        </p:spPr>
      </p:pic>
      <p:pic>
        <p:nvPicPr>
          <p:cNvPr id="7" name="Picture 6" descr="Screenshot of the pop-up window that appears after the student selects “Send Invite.” The student is asked to confirm the parent’s email address that they entered. A button allows the student to “Send Invite.” ">
            <a:extLst>
              <a:ext uri="{FF2B5EF4-FFF2-40B4-BE49-F238E27FC236}">
                <a16:creationId xmlns:a16="http://schemas.microsoft.com/office/drawing/2014/main" id="{6A048653-0DEC-F526-CA65-0E6C017C46DD}"/>
              </a:ext>
            </a:extLst>
          </p:cNvPr>
          <p:cNvPicPr>
            <a:picLocks noChangeAspect="1"/>
          </p:cNvPicPr>
          <p:nvPr/>
        </p:nvPicPr>
        <p:blipFill>
          <a:blip r:embed="rId3"/>
          <a:stretch>
            <a:fillRect/>
          </a:stretch>
        </p:blipFill>
        <p:spPr>
          <a:xfrm>
            <a:off x="6161313" y="3199492"/>
            <a:ext cx="5031243" cy="3247650"/>
          </a:xfrm>
          <a:prstGeom prst="rect">
            <a:avLst/>
          </a:prstGeom>
          <a:ln>
            <a:solidFill>
              <a:schemeClr val="accent1"/>
            </a:solidFill>
          </a:ln>
        </p:spPr>
      </p:pic>
      <p:sp>
        <p:nvSpPr>
          <p:cNvPr id="3" name="Slide Number Placeholder 2">
            <a:extLst>
              <a:ext uri="{FF2B5EF4-FFF2-40B4-BE49-F238E27FC236}">
                <a16:creationId xmlns:a16="http://schemas.microsoft.com/office/drawing/2014/main" id="{DADD35B4-CCE6-C866-E14B-402C6E9518F4}"/>
              </a:ex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9</a:t>
            </a:fld>
            <a:endParaRPr lang="en-US"/>
          </a:p>
        </p:txBody>
      </p:sp>
    </p:spTree>
    <p:extLst>
      <p:ext uri="{BB962C8B-B14F-4D97-AF65-F5344CB8AC3E}">
        <p14:creationId xmlns:p14="http://schemas.microsoft.com/office/powerpoint/2010/main" val="3555561442"/>
      </p:ext>
    </p:extLst>
  </p:cSld>
  <p:clrMapOvr>
    <a:masterClrMapping/>
  </p:clrMapOvr>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C_Presentation Template_Wide 2" id="{24F741BC-A375-4935-9E5F-3F5EDA804E81}" vid="{AF2CA287-E45E-4D1C-86DE-7FCEFC4749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d57d939-5ee4-44ff-8f25-7a881db0aaa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0397527B46DF44BEDE45B96B584649" ma:contentTypeVersion="13" ma:contentTypeDescription="Create a new document." ma:contentTypeScope="" ma:versionID="925d8f517c62e6d9febad53b9096f013">
  <xsd:schema xmlns:xsd="http://www.w3.org/2001/XMLSchema" xmlns:xs="http://www.w3.org/2001/XMLSchema" xmlns:p="http://schemas.microsoft.com/office/2006/metadata/properties" xmlns:ns3="d548ae92-f585-4c3b-9205-10cd9aa38d82" xmlns:ns4="ed57d939-5ee4-44ff-8f25-7a881db0aaa9" targetNamespace="http://schemas.microsoft.com/office/2006/metadata/properties" ma:root="true" ma:fieldsID="0fc6d11ff3ca236a545b39fe537313ed" ns3:_="" ns4:_="">
    <xsd:import namespace="d548ae92-f585-4c3b-9205-10cd9aa38d82"/>
    <xsd:import namespace="ed57d939-5ee4-44ff-8f25-7a881db0aaa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ObjectDetectorVersions" minOccurs="0"/>
                <xsd:element ref="ns4:_activity" minOccurs="0"/>
                <xsd:element ref="ns4:MediaServiceSystemTags" minOccurs="0"/>
                <xsd:element ref="ns4:MediaServiceGenerationTime" minOccurs="0"/>
                <xsd:element ref="ns4:MediaServiceEventHashCode" minOccurs="0"/>
                <xsd:element ref="ns4:MediaLengthInSecond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48ae92-f585-4c3b-9205-10cd9aa38d8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57d939-5ee4-44ff-8f25-7a881db0aaa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4C8BA8-D129-4C38-8E4E-BA831C7A5988}">
  <ds:schemaRefs>
    <ds:schemaRef ds:uri="http://purl.org/dc/elements/1.1/"/>
    <ds:schemaRef ds:uri="http://schemas.microsoft.com/office/2006/metadata/properties"/>
    <ds:schemaRef ds:uri="http://purl.org/dc/terms/"/>
    <ds:schemaRef ds:uri="http://schemas.microsoft.com/office/infopath/2007/PartnerControls"/>
    <ds:schemaRef ds:uri="d548ae92-f585-4c3b-9205-10cd9aa38d82"/>
    <ds:schemaRef ds:uri="http://purl.org/dc/dcmitype/"/>
    <ds:schemaRef ds:uri="http://schemas.openxmlformats.org/package/2006/metadata/core-properties"/>
    <ds:schemaRef ds:uri="http://schemas.microsoft.com/office/2006/documentManagement/types"/>
    <ds:schemaRef ds:uri="ed57d939-5ee4-44ff-8f25-7a881db0aaa9"/>
    <ds:schemaRef ds:uri="http://www.w3.org/XML/1998/namespace"/>
  </ds:schemaRefs>
</ds:datastoreItem>
</file>

<file path=customXml/itemProps2.xml><?xml version="1.0" encoding="utf-8"?>
<ds:datastoreItem xmlns:ds="http://schemas.openxmlformats.org/officeDocument/2006/customXml" ds:itemID="{84BF3DB4-25AE-408E-A556-7D536FF69E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48ae92-f585-4c3b-9205-10cd9aa38d82"/>
    <ds:schemaRef ds:uri="ed57d939-5ee4-44ff-8f25-7a881db0aa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45522E-7B84-4625-83A2-4755D0F8CA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1938</TotalTime>
  <Words>1236</Words>
  <Application>Microsoft Office PowerPoint</Application>
  <PresentationFormat>Widescreen</PresentationFormat>
  <Paragraphs>146</Paragraphs>
  <Slides>24</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Eras Bold ITC</vt:lpstr>
      <vt:lpstr>Garamond</vt:lpstr>
      <vt:lpstr>Open Sans</vt:lpstr>
      <vt:lpstr>Oswald</vt:lpstr>
      <vt:lpstr>Poppins</vt:lpstr>
      <vt:lpstr>Segoe UI</vt:lpstr>
      <vt:lpstr>Wingdings</vt:lpstr>
      <vt:lpstr>4_Office Theme</vt:lpstr>
      <vt:lpstr>PowerPoint Presentation</vt:lpstr>
      <vt:lpstr>Federal Aid</vt:lpstr>
      <vt:lpstr>2026-27 FAFSA</vt:lpstr>
      <vt:lpstr>FAFSA parent(s)</vt:lpstr>
      <vt:lpstr>Who is NOT a FAFSA parent*?</vt:lpstr>
      <vt:lpstr>“Minor” Circumstances</vt:lpstr>
      <vt:lpstr>Dependent Student: FAFSA® Landing Page</vt:lpstr>
      <vt:lpstr>Introduction: Dependent Student Invites Contributor</vt:lpstr>
      <vt:lpstr>Dependent Student: Invite Contributor (Continued 1 of 2)</vt:lpstr>
      <vt:lpstr>Dependent Student: Invite Contributor (Continued 2 of 2)</vt:lpstr>
      <vt:lpstr>Dependent Student: Parent Email</vt:lpstr>
      <vt:lpstr>Dependent Student: Parent Log-in</vt:lpstr>
      <vt:lpstr>Dependent Student: Parent Accepts Invitation</vt:lpstr>
      <vt:lpstr>Dependent Student: Parent Accepts Invitation (Continued)</vt:lpstr>
      <vt:lpstr>Dependent Student: Parent Confirmation</vt:lpstr>
      <vt:lpstr>TN 4-yr Public/Private</vt:lpstr>
      <vt:lpstr>TN Community College</vt:lpstr>
      <vt:lpstr>TCAT</vt:lpstr>
      <vt:lpstr>PowerPoint Presentation</vt:lpstr>
      <vt:lpstr>HOPE Renewal</vt:lpstr>
      <vt:lpstr>Resources on CollegeforTn.org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FAFSA Filing as a Leading Indicator</dc:title>
  <dc:creator>LeighAnn Bodie</dc:creator>
  <cp:lastModifiedBy>Felicia Orr</cp:lastModifiedBy>
  <cp:revision>80</cp:revision>
  <cp:lastPrinted>2024-08-12T15:57:28Z</cp:lastPrinted>
  <dcterms:created xsi:type="dcterms:W3CDTF">2024-08-12T12:24:46Z</dcterms:created>
  <dcterms:modified xsi:type="dcterms:W3CDTF">2025-09-11T19:19:58Z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0x010100F70397527B46DF44BEDE45B96B584649</vt:lpwstr>
  </property>
</Properties>
</file>